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653"/>
    <a:srgbClr val="FFDD71"/>
    <a:srgbClr val="0099FF"/>
    <a:srgbClr val="0CCAC1"/>
    <a:srgbClr val="FF9999"/>
    <a:srgbClr val="FF00FF"/>
    <a:srgbClr val="F11BA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DC48BA-8BE5-4569-911B-DF306A263025}" type="datetimeFigureOut">
              <a:rPr lang="zh-TW" altLang="en-US" smtClean="0"/>
              <a:pPr/>
              <a:t>2011/1/13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B6D1B-1908-44D8-B374-571C8F8C689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2" name="矩形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矩形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矩形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矩形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56" name="矩形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矩形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矩形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矩形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DC48BA-8BE5-4569-911B-DF306A263025}" type="datetimeFigureOut">
              <a:rPr lang="zh-TW" altLang="en-US" smtClean="0"/>
              <a:pPr/>
              <a:t>2011/1/13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B6D1B-1908-44D8-B374-571C8F8C689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DC48BA-8BE5-4569-911B-DF306A263025}" type="datetimeFigureOut">
              <a:rPr lang="zh-TW" altLang="en-US" smtClean="0"/>
              <a:pPr/>
              <a:t>2011/1/13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B6D1B-1908-44D8-B374-571C8F8C689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DC48BA-8BE5-4569-911B-DF306A263025}" type="datetimeFigureOut">
              <a:rPr lang="zh-TW" altLang="en-US" smtClean="0"/>
              <a:pPr/>
              <a:t>2011/1/13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B6D1B-1908-44D8-B374-571C8F8C689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手繪多邊形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手繪多邊形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手繪多邊形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手繪多邊形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手繪多邊形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手繪多邊形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手繪多邊形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手繪多邊形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手繪多邊形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手繪多邊形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手繪多邊形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手繪多邊形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手繪多邊形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手繪多邊形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DC48BA-8BE5-4569-911B-DF306A263025}" type="datetimeFigureOut">
              <a:rPr lang="zh-TW" altLang="en-US" smtClean="0"/>
              <a:pPr/>
              <a:t>2011/1/13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B6D1B-1908-44D8-B374-571C8F8C689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矩形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矩形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DC48BA-8BE5-4569-911B-DF306A263025}" type="datetimeFigureOut">
              <a:rPr lang="zh-TW" altLang="en-US" smtClean="0"/>
              <a:pPr/>
              <a:t>2011/1/13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B6D1B-1908-44D8-B374-571C8F8C689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DC48BA-8BE5-4569-911B-DF306A263025}" type="datetimeFigureOut">
              <a:rPr lang="zh-TW" altLang="en-US" smtClean="0"/>
              <a:pPr/>
              <a:t>2011/1/13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B6D1B-1908-44D8-B374-571C8F8C689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矩形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矩形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矩形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矩形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矩形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矩形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DC48BA-8BE5-4569-911B-DF306A263025}" type="datetimeFigureOut">
              <a:rPr lang="zh-TW" altLang="en-US" smtClean="0"/>
              <a:pPr/>
              <a:t>2011/1/13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B6D1B-1908-44D8-B374-571C8F8C689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DC48BA-8BE5-4569-911B-DF306A263025}" type="datetimeFigureOut">
              <a:rPr lang="zh-TW" altLang="en-US" smtClean="0"/>
              <a:pPr/>
              <a:t>2011/1/13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B6D1B-1908-44D8-B374-571C8F8C689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DC48BA-8BE5-4569-911B-DF306A263025}" type="datetimeFigureOut">
              <a:rPr lang="zh-TW" altLang="en-US" smtClean="0"/>
              <a:pPr/>
              <a:t>2011/1/13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B6D1B-1908-44D8-B374-571C8F8C689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直線接點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群組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直線接點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grpSp>
        <p:nvGrpSpPr>
          <p:cNvPr id="14" name="群組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直線接點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群組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直線接點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DDC48BA-8BE5-4569-911B-DF306A263025}" type="datetimeFigureOut">
              <a:rPr lang="zh-TW" altLang="en-US" smtClean="0"/>
              <a:pPr/>
              <a:t>2011/1/13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F84B6D1B-1908-44D8-B374-571C8F8C689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矩形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矩形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矩形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DDC48BA-8BE5-4569-911B-DF306A263025}" type="datetimeFigureOut">
              <a:rPr lang="zh-TW" altLang="en-US" smtClean="0"/>
              <a:pPr/>
              <a:t>2011/1/13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84B6D1B-1908-44D8-B374-571C8F8C689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All%20Users\Documents\My%20Music\&#31684;&#20363;&#38899;&#27138;\Beethoven's%20Symphony%20No.%209%20(Scherzo).wma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emma8669.files.wordpress.com/2010/10/dsc04458-1.jpg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111455">
            <a:off x="845892" y="2520878"/>
            <a:ext cx="7594361" cy="3406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矩形 5"/>
          <p:cNvSpPr/>
          <p:nvPr/>
        </p:nvSpPr>
        <p:spPr>
          <a:xfrm rot="21090126">
            <a:off x="775068" y="777342"/>
            <a:ext cx="6751953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zh-TW" altLang="en-US" sz="8000" b="1" cap="all" spc="0" dirty="0" smtClean="0">
                <a:ln/>
                <a:solidFill>
                  <a:srgbClr val="0CCAC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文鼎甜妞體P" pitchFamily="82" charset="-120"/>
                <a:ea typeface="文鼎甜妞體P" pitchFamily="82" charset="-120"/>
              </a:rPr>
              <a:t>最可愛的妹ㄚ</a:t>
            </a:r>
            <a:r>
              <a:rPr lang="zh-TW" altLang="en-US" sz="8000" b="1" cap="all" dirty="0">
                <a:ln/>
                <a:solidFill>
                  <a:srgbClr val="0CCAC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文鼎甜妞體P" pitchFamily="82" charset="-120"/>
                <a:ea typeface="文鼎甜妞體P" pitchFamily="82" charset="-120"/>
              </a:rPr>
              <a:t>！</a:t>
            </a:r>
            <a:endParaRPr lang="zh-TW" altLang="en-US" sz="8000" b="1" cap="all" spc="0" dirty="0">
              <a:ln/>
              <a:solidFill>
                <a:srgbClr val="0CCAC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文鼎甜妞體P" pitchFamily="82" charset="-120"/>
              <a:ea typeface="文鼎甜妞體P" pitchFamily="82" charset="-120"/>
            </a:endParaRPr>
          </a:p>
        </p:txBody>
      </p:sp>
      <p:pic>
        <p:nvPicPr>
          <p:cNvPr id="7" name="Beethoven's Symphony No. 9 (Scherzo)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500034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 advClick="0" advTm="6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 tmFilter="0, 0; .2, .5; .8, .5; 1, 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1000" autoRev="1" fill="hold"/>
                                        <p:tgtEl>
                                          <p:spTgt spid="10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00">
                <p:cTn id="14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emma8669.files.wordpress.com/2010/11/dsc04663.jpg?w=535&amp;h=4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117852">
            <a:off x="2670811" y="2480544"/>
            <a:ext cx="5095875" cy="3819525"/>
          </a:xfrm>
          <a:prstGeom prst="rect">
            <a:avLst/>
          </a:prstGeom>
          <a:noFill/>
        </p:spPr>
      </p:pic>
      <p:sp>
        <p:nvSpPr>
          <p:cNvPr id="4" name="矩形 3"/>
          <p:cNvSpPr/>
          <p:nvPr/>
        </p:nvSpPr>
        <p:spPr>
          <a:xfrm rot="21381696">
            <a:off x="400263" y="773847"/>
            <a:ext cx="571983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8800" b="1" cap="none" spc="0" dirty="0" smtClean="0">
                <a:ln w="11430"/>
                <a:solidFill>
                  <a:srgbClr val="FF99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文鼎汪汪狗體U" pitchFamily="82" charset="-120"/>
                <a:ea typeface="文鼎汪汪狗體U" pitchFamily="82" charset="-120"/>
              </a:rPr>
              <a:t>我愛睡覺</a:t>
            </a:r>
            <a:r>
              <a:rPr lang="en-US" altLang="zh-TW" sz="8800" b="1" cap="none" spc="0" dirty="0" smtClean="0">
                <a:ln w="11430"/>
                <a:solidFill>
                  <a:srgbClr val="FF99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文鼎汪汪狗體U" pitchFamily="82" charset="-120"/>
                <a:ea typeface="文鼎汪汪狗體U" pitchFamily="82" charset="-120"/>
              </a:rPr>
              <a:t>~</a:t>
            </a:r>
            <a:endParaRPr lang="zh-TW" altLang="en-US" sz="8800" b="1" cap="none" spc="0" dirty="0">
              <a:ln w="11430"/>
              <a:solidFill>
                <a:srgbClr val="FF99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文鼎汪汪狗體U" pitchFamily="82" charset="-120"/>
              <a:ea typeface="文鼎汪汪狗體U" pitchFamily="82" charset="-120"/>
            </a:endParaRPr>
          </a:p>
        </p:txBody>
      </p:sp>
    </p:spTree>
  </p:cSld>
  <p:clrMapOvr>
    <a:masterClrMapping/>
  </p:clrMapOvr>
  <p:transition spd="med" advClick="0" advTm="5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emma8669.files.wordpress.com/2010/10/dsc04458-1.jpg?w=535&amp;h=36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903861">
            <a:off x="1633483" y="2065101"/>
            <a:ext cx="6031355" cy="4069757"/>
          </a:xfrm>
          <a:prstGeom prst="rect">
            <a:avLst/>
          </a:prstGeom>
          <a:noFill/>
        </p:spPr>
      </p:pic>
      <p:sp>
        <p:nvSpPr>
          <p:cNvPr id="2" name="矩形 1"/>
          <p:cNvSpPr/>
          <p:nvPr/>
        </p:nvSpPr>
        <p:spPr>
          <a:xfrm rot="21024209">
            <a:off x="628507" y="623616"/>
            <a:ext cx="471963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文鼎花草體P" pitchFamily="82" charset="-120"/>
                <a:ea typeface="文鼎花草體P" pitchFamily="82" charset="-120"/>
                <a:cs typeface="Arial Unicode MS" pitchFamily="34" charset="-120"/>
              </a:rPr>
              <a:t>我會做</a:t>
            </a:r>
            <a:r>
              <a:rPr lang="en-US" altLang="zh-TW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文鼎花草體P" pitchFamily="82" charset="-120"/>
                <a:ea typeface="文鼎花草體P" pitchFamily="82" charset="-120"/>
                <a:cs typeface="Arial Unicode MS" pitchFamily="34" charset="-120"/>
              </a:rPr>
              <a:t>~</a:t>
            </a:r>
            <a:endParaRPr lang="zh-TW" altLang="en-US" sz="96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文鼎花草體P" pitchFamily="82" charset="-120"/>
              <a:ea typeface="文鼎花草體P" pitchFamily="82" charset="-120"/>
              <a:cs typeface="Arial Unicode MS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 rot="20939310">
            <a:off x="5282298" y="564708"/>
            <a:ext cx="22621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文鼎新藝體" pitchFamily="49" charset="-120"/>
              </a:rPr>
              <a:t>小飛俠</a:t>
            </a:r>
            <a:endParaRPr lang="zh-TW" alt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文鼎新藝體" pitchFamily="49" charset="-120"/>
            </a:endParaRPr>
          </a:p>
        </p:txBody>
      </p:sp>
    </p:spTree>
  </p:cSld>
  <p:clrMapOvr>
    <a:masterClrMapping/>
  </p:clrMapOvr>
  <p:transition spd="med" advClick="0" advTm="7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 rot="21251054">
            <a:off x="415980" y="928544"/>
            <a:ext cx="486062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D653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文鼎板刻ＰＯＰ體E" pitchFamily="82" charset="-120"/>
                <a:ea typeface="文鼎板刻ＰＯＰ體E" pitchFamily="82" charset="-120"/>
              </a:rPr>
              <a:t>這就是</a:t>
            </a:r>
            <a:r>
              <a:rPr lang="zh-TW" altLang="en-US" sz="8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D653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文鼎板刻ＰＯＰ體E" pitchFamily="82" charset="-120"/>
                <a:ea typeface="文鼎板刻ＰＯＰ體E" pitchFamily="82" charset="-120"/>
              </a:rPr>
              <a:t>我</a:t>
            </a:r>
            <a:r>
              <a:rPr lang="en-US" altLang="zh-TW" sz="8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D653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文鼎板刻ＰＯＰ體E" pitchFamily="82" charset="-120"/>
                <a:ea typeface="文鼎板刻ＰＯＰ體E" pitchFamily="82" charset="-120"/>
              </a:rPr>
              <a:t>~</a:t>
            </a:r>
            <a:endParaRPr lang="zh-TW" altLang="en-US" sz="8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D653"/>
              </a:solidFill>
              <a:effectLst>
                <a:outerShdw blurRad="50800" algn="tl" rotWithShape="0">
                  <a:srgbClr val="000000"/>
                </a:outerShdw>
              </a:effectLst>
              <a:latin typeface="文鼎板刻ＰＯＰ體E" pitchFamily="82" charset="-120"/>
              <a:ea typeface="文鼎板刻ＰＯＰ體E" pitchFamily="82" charset="-120"/>
            </a:endParaRPr>
          </a:p>
        </p:txBody>
      </p:sp>
      <p:pic>
        <p:nvPicPr>
          <p:cNvPr id="1028" name="Picture 4" descr="http://emma8669.files.wordpress.com/2010/10/dsc04471-1.jpg?w=535&amp;h=36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204478">
            <a:off x="1618342" y="2214284"/>
            <a:ext cx="5681964" cy="384462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地鐵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地鐵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地鐵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104</TotalTime>
  <Words>21</Words>
  <Application>Microsoft Office PowerPoint</Application>
  <PresentationFormat>如螢幕大小 (4:3)</PresentationFormat>
  <Paragraphs>5</Paragraphs>
  <Slides>4</Slides>
  <Notes>0</Notes>
  <HiddenSlides>0</HiddenSlides>
  <MMClips>1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地鐵</vt:lpstr>
      <vt:lpstr>投影片 1</vt:lpstr>
      <vt:lpstr>投影片 2</vt:lpstr>
      <vt:lpstr>投影片 3</vt:lpstr>
      <vt:lpstr>投影片 4</vt:lpstr>
    </vt:vector>
  </TitlesOfParts>
  <Company>ilc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free</dc:creator>
  <cp:lastModifiedBy>free</cp:lastModifiedBy>
  <cp:revision>17</cp:revision>
  <dcterms:created xsi:type="dcterms:W3CDTF">2010-11-24T03:38:31Z</dcterms:created>
  <dcterms:modified xsi:type="dcterms:W3CDTF">2011-01-13T03:04:57Z</dcterms:modified>
</cp:coreProperties>
</file>