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67" d="100"/>
          <a:sy n="67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6965-FC10-422D-ADD1-080033DB4AD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129E-20BA-4A1F-B71F-C5BFADBE7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1472" y="100010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5080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文鼎花草體P" pitchFamily="82" charset="-120"/>
                <a:ea typeface="文鼎花草體P" pitchFamily="82" charset="-120"/>
              </a:rPr>
              <a:t>大里天公廟</a:t>
            </a:r>
            <a:endParaRPr lang="zh-TW" altLang="en-US" sz="5400" b="1" cap="none" spc="0" dirty="0">
              <a:ln w="50800"/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15140" y="5857892"/>
            <a:ext cx="1948733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  <a:ea typeface="文鼎汪汪狗體U" pitchFamily="82" charset="-120"/>
              </a:rPr>
              <a:t>99.12.29     </a:t>
            </a:r>
            <a:r>
              <a:rPr lang="zh-TW" altLang="en-US" dirty="0" smtClean="0">
                <a:latin typeface="+mj-lt"/>
                <a:ea typeface="文鼎汪汪狗體U" pitchFamily="82" charset="-120"/>
              </a:rPr>
              <a:t>吳岳儒</a:t>
            </a:r>
            <a:endParaRPr lang="zh-TW" altLang="en-US" dirty="0">
              <a:latin typeface="+mj-lt"/>
              <a:ea typeface="文鼎汪汪狗體U" pitchFamily="82" charset="-120"/>
            </a:endParaRPr>
          </a:p>
        </p:txBody>
      </p:sp>
      <p:pic>
        <p:nvPicPr>
          <p:cNvPr id="2050" name="Picture 2" descr="大里天公廟(草嶺慶雲宮)-慶雲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5088430" cy="4143380"/>
          </a:xfrm>
          <a:prstGeom prst="rect">
            <a:avLst/>
          </a:prstGeom>
          <a:noFill/>
        </p:spPr>
      </p:pic>
      <p:pic>
        <p:nvPicPr>
          <p:cNvPr id="2052" name="Picture 4" descr="石雕虎字石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24" y="0"/>
            <a:ext cx="371477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GP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7620000" cy="4711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8992" y="50004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文鼎花草體P" pitchFamily="82" charset="-120"/>
                <a:ea typeface="文鼎花草體P" pitchFamily="82" charset="-120"/>
              </a:rPr>
              <a:t>這是鳳凰</a:t>
            </a:r>
            <a:endParaRPr lang="zh-TW" altLang="en-US" sz="5400" b="1" cap="none" spc="0" dirty="0">
              <a:ln w="11430"/>
              <a:solidFill>
                <a:schemeClr val="accent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2910" y="500042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第四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部分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拍照去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GP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738958" cy="45434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0430" y="64291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這是守護神</a:t>
            </a:r>
            <a:endParaRPr lang="zh-TW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文鼎俏黑體P" pitchFamily="82" charset="-120"/>
              <a:ea typeface="文鼎俏黑體P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2910" y="500042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第四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部分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拍照去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GP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357700" cy="5214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439645">
            <a:off x="30452" y="219268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>
                  <a:prstDash val="solid"/>
                </a:ln>
                <a:solidFill>
                  <a:schemeClr val="accent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文鼎花草注音" pitchFamily="82" charset="-120"/>
                <a:ea typeface="文鼎花草注音" pitchFamily="82" charset="-120"/>
              </a:rPr>
              <a:t>這是神仙</a:t>
            </a:r>
            <a:endParaRPr lang="zh-TW" altLang="en-US" sz="5400" b="1" cap="none" spc="0" dirty="0">
              <a:ln>
                <a:prstDash val="solid"/>
              </a:ln>
              <a:solidFill>
                <a:schemeClr val="accent5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文鼎花草注音" pitchFamily="82" charset="-120"/>
              <a:ea typeface="文鼎花草注音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2910" y="500042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第四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部分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拍照去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GP0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143248"/>
            <a:ext cx="4956687" cy="31908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86050" y="1714488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文鼎板刻ＰＯＰ體E" pitchFamily="82" charset="-120"/>
                <a:ea typeface="文鼎板刻ＰＯＰ體E" pitchFamily="82" charset="-120"/>
              </a:rPr>
              <a:t>蝙蝠等於福氣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  <a:latin typeface="文鼎板刻ＰＯＰ體E" pitchFamily="82" charset="-120"/>
              <a:ea typeface="文鼎板刻ＰＯＰ體E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2910" y="500042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第四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部分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拍照去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05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357298"/>
            <a:ext cx="4757769" cy="52863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4414" y="21429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5"/>
                </a:solidFill>
                <a:effectLst/>
                <a:latin typeface="文鼎花草注音" pitchFamily="82" charset="-120"/>
                <a:ea typeface="文鼎花草注音" pitchFamily="82" charset="-120"/>
              </a:rPr>
              <a:t>這是老師拍的</a:t>
            </a:r>
            <a:endParaRPr lang="zh-TW" altLang="en-US" sz="5400" b="1" cap="none" spc="0" dirty="0">
              <a:ln/>
              <a:solidFill>
                <a:schemeClr val="accent5"/>
              </a:solidFill>
              <a:effectLst/>
              <a:latin typeface="文鼎花草注音" pitchFamily="82" charset="-120"/>
              <a:ea typeface="文鼎花草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2214554"/>
            <a:ext cx="78854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文鼎汪汪狗體U" pitchFamily="82" charset="-120"/>
                <a:ea typeface="文鼎汪汪狗體U" pitchFamily="82" charset="-120"/>
              </a:rPr>
              <a:t>謝謝觀賞</a:t>
            </a:r>
            <a:endParaRPr lang="zh-TW" alt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文鼎汪汪狗體U" pitchFamily="82" charset="-120"/>
              <a:ea typeface="文鼎汪汪狗體U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1802" y="35716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位於濱海公路旁，宜蘭縣頭城鎮大里漁村內，主奉由漳州供奉來台的玉皇大帝（天公）。於清道光</a:t>
            </a:r>
            <a:r>
              <a:rPr lang="en-US" altLang="zh-TW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16</a:t>
            </a:r>
            <a:r>
              <a:rPr lang="zh-TW" altLang="en-US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年（西元</a:t>
            </a:r>
            <a:r>
              <a:rPr lang="en-US" altLang="zh-TW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1836</a:t>
            </a:r>
            <a:r>
              <a:rPr lang="zh-TW" altLang="en-US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年）</a:t>
            </a:r>
            <a:endParaRPr lang="zh-TW" altLang="en-US" sz="2800" dirty="0">
              <a:solidFill>
                <a:schemeClr val="bg1"/>
              </a:solidFill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 rot="20212088">
            <a:off x="95294" y="812063"/>
            <a:ext cx="21411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all" spc="0" dirty="0" smtClean="0">
                <a:ln/>
                <a:solidFill>
                  <a:schemeClr val="accent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文鼎花草體P" pitchFamily="82" charset="-120"/>
                <a:ea typeface="文鼎花草體P" pitchFamily="82" charset="-120"/>
              </a:rPr>
              <a:t>時間</a:t>
            </a:r>
            <a:endParaRPr lang="zh-TW" altLang="en-US" sz="5400" b="1" cap="all" spc="0" dirty="0">
              <a:ln/>
              <a:solidFill>
                <a:schemeClr val="accent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71802" y="307181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因鑑於居民需要一信仰中心作為心靈之寄託，故興起肇建之動機，剛成立之時規模簡陋，歷經多次整修，直到光緒</a:t>
            </a:r>
            <a:r>
              <a:rPr lang="en-US" altLang="zh-TW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30</a:t>
            </a:r>
            <a:r>
              <a:rPr lang="zh-TW" altLang="en-US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年改建後，才有今日堂皇廟貌，歷史共有</a:t>
            </a:r>
            <a:r>
              <a:rPr lang="en-US" altLang="zh-TW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195</a:t>
            </a:r>
            <a:r>
              <a:rPr lang="zh-TW" altLang="en-US" sz="2800" dirty="0" smtClean="0">
                <a:solidFill>
                  <a:schemeClr val="bg1"/>
                </a:solidFill>
                <a:latin typeface="文鼎花草體P" pitchFamily="82" charset="-120"/>
                <a:ea typeface="文鼎花草體P" pitchFamily="82" charset="-120"/>
              </a:rPr>
              <a:t>年。</a:t>
            </a:r>
            <a:endParaRPr lang="zh-TW" altLang="en-US" sz="2800" dirty="0">
              <a:solidFill>
                <a:schemeClr val="bg1"/>
              </a:solidFill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9058" y="5715016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http://guide.easytravel.com.tw/scenic.aspx?CityID=7&amp;AreaID=78&amp;PlaceID=130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00100" y="2714620"/>
            <a:ext cx="92869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第一部分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7290" y="2428868"/>
            <a:ext cx="64293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chemeClr val="bg1">
                    <a:lumMod val="95000"/>
                  </a:schemeClr>
                </a:solidFill>
                <a:latin typeface="文鼎板刻ＰＯＰ體E" pitchFamily="82" charset="-120"/>
                <a:ea typeface="文鼎板刻ＰＯＰ體E" pitchFamily="82" charset="-120"/>
              </a:rPr>
              <a:t>而位在東北角風景區的大里天公廟，因為地處大里又主祀玉皇大帝，所以信徒稱之為天公廟，但其實原名是叫「草嶺慶雲宮」。</a:t>
            </a:r>
            <a:r>
              <a:rPr lang="zh-TW" altLang="en-US" sz="29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zh-TW" altLang="en-US" sz="29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 rot="20792097">
            <a:off x="1071538" y="114298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/>
                <a:solidFill>
                  <a:schemeClr val="accent3"/>
                </a:solidFill>
                <a:latin typeface="文鼎汪汪狗體U" pitchFamily="82" charset="-120"/>
                <a:ea typeface="文鼎汪汪狗體U" pitchFamily="82" charset="-120"/>
              </a:rPr>
              <a:t>地點</a:t>
            </a:r>
            <a:endParaRPr lang="zh-TW" altLang="en-US" sz="5400" b="1" cap="none" spc="0" dirty="0">
              <a:ln/>
              <a:solidFill>
                <a:schemeClr val="accent3"/>
              </a:solidFill>
              <a:effectLst/>
              <a:latin typeface="文鼎汪汪狗體U" pitchFamily="82" charset="-120"/>
              <a:ea typeface="文鼎汪汪狗體U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0298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>http://easy.sina.com.tw/scenic/article_contentid-1424.html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4744" y="785794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第一部分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2976" y="3286124"/>
            <a:ext cx="18573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 smtClean="0">
                <a:solidFill>
                  <a:schemeClr val="accent4"/>
                </a:solidFill>
                <a:latin typeface="文鼎俏黑體P" pitchFamily="82" charset="-120"/>
                <a:ea typeface="文鼎俏黑體P" pitchFamily="82" charset="-120"/>
              </a:rPr>
              <a:t>石獅</a:t>
            </a:r>
            <a:endParaRPr lang="zh-TW" altLang="en-US" sz="8800" dirty="0">
              <a:solidFill>
                <a:schemeClr val="accent4"/>
              </a:solidFill>
              <a:latin typeface="文鼎俏黑體P" pitchFamily="82" charset="-120"/>
              <a:ea typeface="文鼎俏黑體P" pitchFamily="8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868" y="17859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文鼎花草體P" pitchFamily="82" charset="-120"/>
                <a:ea typeface="文鼎花草體P" pitchFamily="82" charset="-120"/>
              </a:rPr>
              <a:t>有「</a:t>
            </a:r>
            <a:r>
              <a:rPr lang="zh-TW" altLang="en-US" sz="2800" dirty="0" smtClean="0">
                <a:latin typeface="文鼎花草體P" pitchFamily="82" charset="-120"/>
                <a:ea typeface="文鼎花草體P" pitchFamily="82" charset="-120"/>
              </a:rPr>
              <a:t>驅魔避邪」的作用。</a:t>
            </a:r>
            <a:endParaRPr lang="zh-TW" altLang="en-US" sz="2800" dirty="0">
              <a:latin typeface="文鼎花草體P" pitchFamily="82" charset="-120"/>
              <a:ea typeface="文鼎花草體P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868" y="335756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文鼎汪汪狗體U" pitchFamily="82" charset="-120"/>
                <a:ea typeface="文鼎汪汪狗體U" pitchFamily="82" charset="-120"/>
              </a:rPr>
              <a:t>一般將公獅擺放在左邊、母獅擺放在右邊，大都受到傳統觀念「左邊為大位、右為小」和「男尊女卑」的影響，所以有「男左女右」之別。</a:t>
            </a:r>
            <a:endParaRPr lang="zh-TW" altLang="en-US" sz="2800" dirty="0">
              <a:latin typeface="文鼎汪汪狗體U" pitchFamily="82" charset="-120"/>
              <a:ea typeface="文鼎汪汪狗體U" pitchFamily="82" charset="-120"/>
            </a:endParaRPr>
          </a:p>
        </p:txBody>
      </p:sp>
      <p:pic>
        <p:nvPicPr>
          <p:cNvPr id="29697" name="Picture 1" descr="http://web.ptes.tp.edu.tw/big6/temple/image/icon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1866900" cy="242887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00036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http://web.ptes.tp.edu.tw/big6/temple/big1-4.htm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43504" y="285728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第二部分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00496" y="5000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文鼎甜妞體P" pitchFamily="82" charset="-120"/>
                <a:ea typeface="文鼎甜妞體P" pitchFamily="82" charset="-120"/>
              </a:rPr>
              <a:t>又叫做「插角」或是「托木」，具有穩定和裝飾的功能。雕刻的樣式有龍、鳳、花鳥。</a:t>
            </a:r>
          </a:p>
          <a:p>
            <a:r>
              <a:rPr lang="zh-TW" altLang="en-US" sz="2800" dirty="0" smtClean="0">
                <a:latin typeface="文鼎甜妞體P" pitchFamily="82" charset="-120"/>
                <a:ea typeface="文鼎甜妞體P" pitchFamily="82" charset="-120"/>
              </a:rPr>
              <a:t/>
            </a:r>
            <a:br>
              <a:rPr lang="zh-TW" altLang="en-US" sz="2800" dirty="0" smtClean="0">
                <a:latin typeface="文鼎甜妞體P" pitchFamily="82" charset="-120"/>
                <a:ea typeface="文鼎甜妞體P" pitchFamily="82" charset="-120"/>
              </a:rPr>
            </a:br>
            <a:r>
              <a:rPr lang="zh-TW" altLang="en-US" sz="2800" dirty="0" smtClean="0">
                <a:latin typeface="文鼎甜妞體P" pitchFamily="82" charset="-120"/>
                <a:ea typeface="文鼎甜妞體P" pitchFamily="82" charset="-120"/>
              </a:rPr>
              <a:t>圖中的樣式為鳳。</a:t>
            </a:r>
            <a:endParaRPr lang="zh-TW" altLang="en-US" sz="2800" dirty="0">
              <a:latin typeface="文鼎甜妞體P" pitchFamily="82" charset="-120"/>
              <a:ea typeface="文鼎甜妞體P" pitchFamily="8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20" y="1000108"/>
            <a:ext cx="15001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 smtClean="0">
                <a:solidFill>
                  <a:schemeClr val="accent4"/>
                </a:solidFill>
                <a:latin typeface="文鼎花草體P" pitchFamily="82" charset="-120"/>
                <a:ea typeface="文鼎花草體P" pitchFamily="82" charset="-120"/>
              </a:rPr>
              <a:t>雀替</a:t>
            </a:r>
            <a:endParaRPr lang="zh-TW" altLang="en-US" sz="8800" dirty="0">
              <a:solidFill>
                <a:schemeClr val="accent4"/>
              </a:solidFill>
              <a:latin typeface="文鼎花草體P" pitchFamily="82" charset="-120"/>
              <a:ea typeface="文鼎花草體P" pitchFamily="82" charset="-120"/>
            </a:endParaRPr>
          </a:p>
        </p:txBody>
      </p:sp>
      <p:pic>
        <p:nvPicPr>
          <p:cNvPr id="28674" name="Picture 2" descr="http://web.ptes.tp.edu.tw/big6/temple/image/E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643314"/>
            <a:ext cx="2981325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43504" y="428604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 smtClean="0">
                <a:solidFill>
                  <a:schemeClr val="accent4"/>
                </a:solidFill>
                <a:latin typeface="文鼎板刻ＰＯＰ體E" pitchFamily="82" charset="-120"/>
                <a:ea typeface="文鼎板刻ＰＯＰ體E" pitchFamily="82" charset="-120"/>
              </a:rPr>
              <a:t>龍柱</a:t>
            </a:r>
            <a:endParaRPr lang="zh-TW" altLang="en-US" sz="8800" dirty="0">
              <a:solidFill>
                <a:schemeClr val="accent4"/>
              </a:solidFill>
              <a:latin typeface="文鼎板刻ＰＯＰ體E" pitchFamily="82" charset="-120"/>
              <a:ea typeface="文鼎板刻ＰＯＰ體E" pitchFamily="8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1934" y="31432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文鼎俏黑體P" pitchFamily="82" charset="-120"/>
                <a:ea typeface="文鼎俏黑體P" pitchFamily="82" charset="-120"/>
              </a:rPr>
              <a:t>又稱龍蟠柱，廟宇興建時，將柱子立妥當後，就能蓋廟了。除此之外，先民們為感謝神明的保佑，常以精美的雕飾，來表達感謝之意。</a:t>
            </a:r>
            <a:endParaRPr lang="zh-TW" altLang="en-US" sz="2800" dirty="0">
              <a:latin typeface="文鼎俏黑體P" pitchFamily="82" charset="-120"/>
              <a:ea typeface="文鼎俏黑體P" pitchFamily="82" charset="-120"/>
            </a:endParaRPr>
          </a:p>
        </p:txBody>
      </p:sp>
      <p:pic>
        <p:nvPicPr>
          <p:cNvPr id="31745" name="Picture 1" descr="http://web.ptes.tp.edu.tw/big6/temple/image/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85752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788303">
            <a:off x="3492660" y="221125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>
                <a:latin typeface="文鼎俏黑體P" pitchFamily="82" charset="-120"/>
                <a:ea typeface="文鼎俏黑體P" pitchFamily="82" charset="-120"/>
              </a:rPr>
              <a:t>拜拜前要先洗手，穿戴要整齊，懷著恭敬安寧的態度。</a:t>
            </a:r>
            <a:br>
              <a:rPr lang="zh-TW" altLang="en-US" sz="2400" dirty="0" smtClean="0">
                <a:latin typeface="文鼎俏黑體P" pitchFamily="82" charset="-120"/>
                <a:ea typeface="文鼎俏黑體P" pitchFamily="82" charset="-120"/>
              </a:rPr>
            </a:br>
            <a:r>
              <a:rPr lang="zh-TW" altLang="en-US" sz="2400" dirty="0" smtClean="0">
                <a:latin typeface="文鼎俏黑體P" pitchFamily="82" charset="-120"/>
                <a:ea typeface="文鼎俏黑體P" pitchFamily="82" charset="-120"/>
              </a:rPr>
              <a:t> </a:t>
            </a:r>
            <a:br>
              <a:rPr lang="zh-TW" altLang="en-US" sz="2400" dirty="0" smtClean="0">
                <a:latin typeface="文鼎俏黑體P" pitchFamily="82" charset="-120"/>
                <a:ea typeface="文鼎俏黑體P" pitchFamily="82" charset="-120"/>
              </a:rPr>
            </a:br>
            <a:r>
              <a:rPr lang="zh-TW" altLang="en-US" sz="2400" dirty="0" smtClean="0">
                <a:latin typeface="文鼎俏黑體P" pitchFamily="82" charset="-120"/>
                <a:ea typeface="文鼎俏黑體P" pitchFamily="82" charset="-120"/>
              </a:rPr>
              <a:t/>
            </a:r>
            <a:br>
              <a:rPr lang="zh-TW" altLang="en-US" sz="2400" dirty="0" smtClean="0">
                <a:latin typeface="文鼎俏黑體P" pitchFamily="82" charset="-120"/>
                <a:ea typeface="文鼎俏黑體P" pitchFamily="82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2910" y="2643182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chemeClr val="accent6"/>
                </a:solidFill>
                <a:latin typeface="文鼎汪汪狗體U" pitchFamily="82" charset="-120"/>
                <a:ea typeface="文鼎汪汪狗體U" pitchFamily="82" charset="-120"/>
              </a:rPr>
              <a:t>拜拜</a:t>
            </a:r>
            <a:endParaRPr lang="zh-TW" altLang="en-US" sz="8800" dirty="0">
              <a:solidFill>
                <a:schemeClr val="accent6"/>
              </a:solidFill>
              <a:latin typeface="文鼎汪汪狗體U" pitchFamily="82" charset="-120"/>
              <a:ea typeface="文鼎汪汪狗體U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43174" y="4429132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chemeClr val="accent6"/>
                </a:solidFill>
                <a:latin typeface="文鼎板刻ＰＯＰ體E" pitchFamily="82" charset="-120"/>
                <a:ea typeface="文鼎板刻ＰＯＰ體E" pitchFamily="82" charset="-120"/>
              </a:rPr>
              <a:t>要</a:t>
            </a:r>
            <a:r>
              <a:rPr lang="zh-TW" altLang="en-US" sz="8800" b="1" i="1" dirty="0" smtClean="0">
                <a:solidFill>
                  <a:schemeClr val="accent6"/>
                </a:solidFill>
                <a:latin typeface="文鼎板刻ＰＯＰ體E" pitchFamily="82" charset="-120"/>
                <a:ea typeface="文鼎板刻ＰＯＰ體E" pitchFamily="82" charset="-120"/>
              </a:rPr>
              <a:t>洗手</a:t>
            </a:r>
            <a:endParaRPr lang="zh-TW" altLang="en-US" sz="8800" b="1" i="1" dirty="0">
              <a:solidFill>
                <a:schemeClr val="accent6"/>
              </a:solidFill>
              <a:latin typeface="文鼎板刻ＰＯＰ體E" pitchFamily="82" charset="-120"/>
              <a:ea typeface="文鼎板刻ＰＯＰ體E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3306" y="6143644"/>
            <a:ext cx="450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2910" y="50004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第三部分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7620" y="31432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文鼎俏黑體P" pitchFamily="82" charset="-120"/>
                <a:ea typeface="文鼎俏黑體P" pitchFamily="82" charset="-120"/>
              </a:rPr>
              <a:t>切勿在外見廟就拜，以免招惹邪門歪道，要認清所拜為何神靈。</a:t>
            </a:r>
            <a:br>
              <a:rPr lang="zh-TW" altLang="en-US" sz="2800" dirty="0" smtClean="0">
                <a:latin typeface="文鼎俏黑體P" pitchFamily="82" charset="-120"/>
                <a:ea typeface="文鼎俏黑體P" pitchFamily="82" charset="-120"/>
              </a:rPr>
            </a:br>
            <a:endParaRPr lang="zh-TW" altLang="en-US" sz="2800" dirty="0">
              <a:latin typeface="文鼎俏黑體P" pitchFamily="82" charset="-120"/>
              <a:ea typeface="文鼎俏黑體P" pitchFamily="8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7224" y="857232"/>
            <a:ext cx="2571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chemeClr val="accent6"/>
                </a:solidFill>
                <a:latin typeface="文鼎汪汪狗體U" pitchFamily="82" charset="-120"/>
                <a:ea typeface="文鼎汪汪狗體U" pitchFamily="82" charset="-120"/>
              </a:rPr>
              <a:t>注意</a:t>
            </a:r>
            <a:endParaRPr lang="zh-TW" altLang="en-US" sz="8800" dirty="0">
              <a:solidFill>
                <a:schemeClr val="accent6"/>
              </a:solidFill>
              <a:latin typeface="文鼎汪汪狗體U" pitchFamily="82" charset="-120"/>
              <a:ea typeface="文鼎汪汪狗體U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86000" y="2551837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文鼎俏黑體P" pitchFamily="82" charset="-120"/>
                <a:ea typeface="文鼎俏黑體P" pitchFamily="82" charset="-120"/>
              </a:rPr>
              <a:t>牲饌祭品忌用牛肉、狗肉、鰻魚、鱔魚、已打鱗去鰓的魚、蕃茄、番石榴、苦瓜、冬瓜，也不可用已拜過或食用過的東西，水果拜前要清洗乾淨。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0034" y="500042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accent6"/>
                </a:solidFill>
                <a:latin typeface="文鼎板刻ＰＯＰ體E" pitchFamily="82" charset="-120"/>
                <a:ea typeface="文鼎板刻ＰＯＰ體E" pitchFamily="82" charset="-120"/>
              </a:rPr>
              <a:t>東西要洗乾淨</a:t>
            </a:r>
            <a:endParaRPr lang="zh-TW" altLang="en-US" sz="6000" dirty="0">
              <a:solidFill>
                <a:schemeClr val="accent6"/>
              </a:solidFill>
              <a:latin typeface="文鼎板刻ＰＯＰ體E" pitchFamily="82" charset="-120"/>
              <a:ea typeface="文鼎板刻ＰＯＰ體E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413</Words>
  <Application>Microsoft Office PowerPoint</Application>
  <PresentationFormat>如螢幕大小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Company>ilc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free</dc:creator>
  <cp:lastModifiedBy>free</cp:lastModifiedBy>
  <cp:revision>36</cp:revision>
  <dcterms:created xsi:type="dcterms:W3CDTF">2010-12-29T03:32:45Z</dcterms:created>
  <dcterms:modified xsi:type="dcterms:W3CDTF">2011-01-13T03:31:44Z</dcterms:modified>
</cp:coreProperties>
</file>