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9BC-F639-417E-928F-A319033F3F59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5E95DB8-99FD-4D1E-8078-DFA4E6C39E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9BC-F639-417E-928F-A319033F3F59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5DB8-99FD-4D1E-8078-DFA4E6C39E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9BC-F639-417E-928F-A319033F3F59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5DB8-99FD-4D1E-8078-DFA4E6C39E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9BC-F639-417E-928F-A319033F3F59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5DB8-99FD-4D1E-8078-DFA4E6C39E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9BC-F639-417E-928F-A319033F3F59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5E95DB8-99FD-4D1E-8078-DFA4E6C39E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9BC-F639-417E-928F-A319033F3F59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5DB8-99FD-4D1E-8078-DFA4E6C39E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9BC-F639-417E-928F-A319033F3F59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5DB8-99FD-4D1E-8078-DFA4E6C39E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9BC-F639-417E-928F-A319033F3F59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5DB8-99FD-4D1E-8078-DFA4E6C39E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9BC-F639-417E-928F-A319033F3F59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5DB8-99FD-4D1E-8078-DFA4E6C39E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9BC-F639-417E-928F-A319033F3F59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5DB8-99FD-4D1E-8078-DFA4E6C39E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9BC-F639-417E-928F-A319033F3F59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5E95DB8-99FD-4D1E-8078-DFA4E6C39E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7D79BC-F639-417E-928F-A319033F3F59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5E95DB8-99FD-4D1E-8078-DFA4E6C39E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400" dirty="0" smtClean="0">
                <a:latin typeface="文鼎俏黑體P" pitchFamily="82" charset="-120"/>
                <a:ea typeface="文鼎俏黑體P" pitchFamily="82" charset="-120"/>
                <a:cs typeface="AR MingtiM BIG-5" pitchFamily="49" charset="-120"/>
              </a:rPr>
              <a:t>大</a:t>
            </a:r>
            <a:r>
              <a:rPr lang="zh-TW" altLang="en-US" sz="4800" dirty="0" smtClean="0">
                <a:latin typeface="文鼎汪汪狗體U" pitchFamily="82" charset="-120"/>
                <a:ea typeface="文鼎汪汪狗體U" pitchFamily="82" charset="-120"/>
              </a:rPr>
              <a:t>里</a:t>
            </a:r>
            <a:r>
              <a:rPr lang="zh-TW" altLang="en-US" sz="7300" dirty="0" smtClean="0">
                <a:latin typeface="文鼎花草體P" pitchFamily="82" charset="-120"/>
                <a:ea typeface="文鼎花草體P" pitchFamily="82" charset="-120"/>
              </a:rPr>
              <a:t>天</a:t>
            </a:r>
            <a:r>
              <a:rPr lang="zh-TW" altLang="en-US" sz="9600" dirty="0" smtClean="0">
                <a:latin typeface="文鼎汪汪狗體U" pitchFamily="82" charset="-120"/>
                <a:ea typeface="文鼎汪汪狗體U" pitchFamily="82" charset="-120"/>
              </a:rPr>
              <a:t>公</a:t>
            </a:r>
            <a:r>
              <a:rPr lang="zh-TW" altLang="en-US" sz="4000" dirty="0" smtClean="0">
                <a:latin typeface="文鼎板刻ＰＯＰ體E" pitchFamily="82" charset="-120"/>
                <a:ea typeface="文鼎板刻ＰＯＰ體E" pitchFamily="82" charset="-120"/>
              </a:rPr>
              <a:t>廟</a:t>
            </a:r>
            <a:r>
              <a:rPr lang="zh-TW" altLang="en-US" sz="8000" dirty="0" smtClean="0">
                <a:latin typeface="文鼎汪汪狗體U" pitchFamily="82" charset="-120"/>
                <a:ea typeface="文鼎汪汪狗體U" pitchFamily="82" charset="-120"/>
              </a:rPr>
              <a:t>介</a:t>
            </a:r>
            <a:r>
              <a:rPr lang="zh-TW" altLang="en-US" dirty="0" smtClean="0">
                <a:latin typeface="文鼎汪汪狗體U" pitchFamily="82" charset="-120"/>
                <a:ea typeface="文鼎汪汪狗體U" pitchFamily="82" charset="-120"/>
                <a:cs typeface="AR MingtiM BIG-5" pitchFamily="49" charset="-120"/>
              </a:rPr>
              <a:t>紹</a:t>
            </a:r>
            <a:endParaRPr lang="zh-TW" altLang="en-US" dirty="0">
              <a:latin typeface="文鼎汪汪狗體U" pitchFamily="82" charset="-120"/>
              <a:ea typeface="文鼎汪汪狗體U" pitchFamily="82" charset="-120"/>
              <a:cs typeface="AR MingtiM BIG-5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69587" y="4071942"/>
            <a:ext cx="97441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游竣凱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http://www.digarts.com.tw/daw/image/kinggod.jpg"/>
          <p:cNvPicPr>
            <a:picLocks noChangeAspect="1" noChangeArrowheads="1"/>
          </p:cNvPicPr>
          <p:nvPr/>
        </p:nvPicPr>
        <p:blipFill>
          <a:blip r:embed="rId2" cstate="print"/>
          <a:srcRect b="-48186"/>
          <a:stretch>
            <a:fillRect/>
          </a:stretch>
        </p:blipFill>
        <p:spPr bwMode="auto">
          <a:xfrm>
            <a:off x="4143372" y="3357538"/>
            <a:ext cx="3743325" cy="3500462"/>
          </a:xfrm>
          <a:prstGeom prst="rect">
            <a:avLst/>
          </a:prstGeom>
          <a:noFill/>
        </p:spPr>
      </p:pic>
      <p:pic>
        <p:nvPicPr>
          <p:cNvPr id="11268" name="Picture 4" descr="http://www.digarts.com.tw/daw/image/p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357694"/>
            <a:ext cx="2695575" cy="2047876"/>
          </a:xfrm>
          <a:prstGeom prst="rect">
            <a:avLst/>
          </a:prstGeom>
          <a:noFill/>
        </p:spPr>
      </p:pic>
      <p:pic>
        <p:nvPicPr>
          <p:cNvPr id="16386" name="Picture 2" descr="http://t3.gstatic.com/images?q=tbn:ANd9GcSLYtrR4ENgzEV6wfMlymYsWUxfJ9z10RVUZd_yFxwW_uZ3GS6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42918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143116"/>
            <a:ext cx="4229106" cy="428625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28662" y="642918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5400" b="1" spc="100" dirty="0" smtClean="0">
                <a:ln w="18000">
                  <a:solidFill>
                    <a:srgbClr val="D34817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D34817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D34817">
                      <a:satMod val="200000"/>
                      <a:shade val="1000"/>
                      <a:alpha val="60000"/>
                    </a:srgbClr>
                  </a:outerShdw>
                </a:effectLst>
                <a:latin typeface="文鼎花草體P" pitchFamily="82" charset="-120"/>
                <a:ea typeface="文鼎花草體P" pitchFamily="82" charset="-120"/>
              </a:rPr>
              <a:t>第四部分</a:t>
            </a:r>
            <a:endParaRPr lang="zh-TW" altLang="en-US" sz="5400" b="1" spc="100" dirty="0">
              <a:ln w="18000">
                <a:solidFill>
                  <a:srgbClr val="D34817">
                    <a:satMod val="200000"/>
                    <a:tint val="72000"/>
                  </a:srgbClr>
                </a:solidFill>
                <a:prstDash val="solid"/>
              </a:ln>
              <a:solidFill>
                <a:srgbClr val="D34817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D34817">
                    <a:satMod val="200000"/>
                    <a:shade val="1000"/>
                    <a:alpha val="60000"/>
                  </a:srgbClr>
                </a:outerShdw>
              </a:effectLst>
              <a:latin typeface="文鼎花草體P" pitchFamily="82" charset="-120"/>
              <a:ea typeface="文鼎花草體P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71472" y="285728"/>
            <a:ext cx="13573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latin typeface="文鼎花草體P" pitchFamily="82" charset="-120"/>
                <a:ea typeface="文鼎花草體P" pitchFamily="82" charset="-120"/>
              </a:rPr>
              <a:t>文</a:t>
            </a:r>
            <a:r>
              <a:rPr lang="zh-TW" altLang="en-US" sz="8000" dirty="0" smtClean="0">
                <a:latin typeface="文鼎板刻ＰＯＰ體E" pitchFamily="82" charset="-120"/>
                <a:ea typeface="文鼎板刻ＰＯＰ體E" pitchFamily="82" charset="-120"/>
              </a:rPr>
              <a:t>武</a:t>
            </a:r>
            <a:r>
              <a:rPr lang="zh-TW" altLang="en-US" sz="8000" dirty="0" smtClean="0">
                <a:latin typeface="文鼎汪汪狗體U" pitchFamily="82" charset="-120"/>
                <a:ea typeface="文鼎汪汪狗體U" pitchFamily="82" charset="-120"/>
              </a:rPr>
              <a:t>的</a:t>
            </a:r>
            <a:r>
              <a:rPr lang="zh-TW" altLang="en-US" sz="8000" dirty="0" smtClean="0">
                <a:latin typeface="文鼎俏黑體P" pitchFamily="82" charset="-120"/>
                <a:ea typeface="文鼎俏黑體P" pitchFamily="82" charset="-120"/>
              </a:rPr>
              <a:t>門</a:t>
            </a:r>
            <a:r>
              <a:rPr lang="zh-TW" altLang="en-US" sz="8000" dirty="0" smtClean="0">
                <a:latin typeface="AR MingtiM GB" pitchFamily="49" charset="-122"/>
                <a:ea typeface="AR MingtiM GB" pitchFamily="49" charset="-122"/>
              </a:rPr>
              <a:t>神</a:t>
            </a:r>
            <a:endParaRPr lang="zh-TW" altLang="en-US" sz="8000" dirty="0">
              <a:latin typeface="AR MingtiM GB" pitchFamily="49" charset="-122"/>
              <a:ea typeface="AR MingtiM GB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071678"/>
            <a:ext cx="5503874" cy="444977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42910" y="571480"/>
            <a:ext cx="8286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8800" b="1" spc="100" dirty="0" smtClean="0">
                <a:ln w="18000">
                  <a:solidFill>
                    <a:srgbClr val="D34817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D34817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D34817">
                      <a:satMod val="200000"/>
                      <a:shade val="1000"/>
                      <a:alpha val="60000"/>
                    </a:srgbClr>
                  </a:outerShdw>
                </a:effectLst>
                <a:latin typeface="文鼎花草體P" pitchFamily="82" charset="-120"/>
                <a:ea typeface="文鼎花草體P" pitchFamily="82" charset="-120"/>
              </a:rPr>
              <a:t>第四部分</a:t>
            </a:r>
            <a:endParaRPr lang="zh-TW" altLang="en-US" sz="8800" b="1" spc="100" dirty="0">
              <a:ln w="18000">
                <a:solidFill>
                  <a:srgbClr val="D34817">
                    <a:satMod val="200000"/>
                    <a:tint val="72000"/>
                  </a:srgbClr>
                </a:solidFill>
                <a:prstDash val="solid"/>
              </a:ln>
              <a:solidFill>
                <a:srgbClr val="D34817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D34817">
                    <a:satMod val="200000"/>
                    <a:shade val="1000"/>
                    <a:alpha val="60000"/>
                  </a:srgbClr>
                </a:outerShdw>
              </a:effectLst>
              <a:latin typeface="文鼎花草體P" pitchFamily="82" charset="-120"/>
              <a:ea typeface="文鼎花草體P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85786" y="1428736"/>
            <a:ext cx="9286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/>
              <a:t>偉大的神仙</a:t>
            </a:r>
            <a:endParaRPr lang="zh-TW" altLang="en-US" sz="6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P0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857496"/>
            <a:ext cx="5249319" cy="342900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3346" y="500042"/>
            <a:ext cx="6896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7200" b="1" spc="100" dirty="0" smtClean="0">
                <a:ln w="18000">
                  <a:solidFill>
                    <a:srgbClr val="D34817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D34817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D34817">
                      <a:satMod val="200000"/>
                      <a:shade val="1000"/>
                      <a:alpha val="60000"/>
                    </a:srgbClr>
                  </a:outerShdw>
                </a:effectLst>
                <a:latin typeface="文鼎花草體P" pitchFamily="82" charset="-120"/>
                <a:ea typeface="文鼎花草體P" pitchFamily="82" charset="-120"/>
              </a:rPr>
              <a:t>第四部分</a:t>
            </a:r>
            <a:endParaRPr lang="zh-TW" altLang="en-US" sz="7200" b="1" spc="100" dirty="0">
              <a:ln w="18000">
                <a:solidFill>
                  <a:srgbClr val="D34817">
                    <a:satMod val="200000"/>
                    <a:tint val="72000"/>
                  </a:srgbClr>
                </a:solidFill>
                <a:prstDash val="solid"/>
              </a:ln>
              <a:solidFill>
                <a:srgbClr val="D34817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D34817">
                    <a:satMod val="200000"/>
                    <a:shade val="1000"/>
                    <a:alpha val="60000"/>
                  </a:srgbClr>
                </a:outerShdw>
              </a:effectLst>
              <a:latin typeface="文鼎花草體P" pitchFamily="82" charset="-120"/>
              <a:ea typeface="文鼎花草體P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000232" y="2500306"/>
            <a:ext cx="10001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smtClean="0">
                <a:latin typeface="文鼎俏黑體P" pitchFamily="82" charset="-120"/>
                <a:ea typeface="文鼎俏黑體P" pitchFamily="82" charset="-120"/>
              </a:rPr>
              <a:t>威</a:t>
            </a:r>
            <a:r>
              <a:rPr lang="zh-TW" altLang="en-US" sz="4800" smtClean="0">
                <a:latin typeface="文鼎板刻ＰＯＰ體E" pitchFamily="82" charset="-120"/>
                <a:ea typeface="文鼎板刻ＰＯＰ體E" pitchFamily="82" charset="-120"/>
              </a:rPr>
              <a:t>武</a:t>
            </a:r>
            <a:r>
              <a:rPr lang="zh-TW" altLang="en-US" sz="4800" smtClean="0">
                <a:latin typeface="文鼎汪汪狗體U" pitchFamily="82" charset="-120"/>
                <a:ea typeface="文鼎汪汪狗體U" pitchFamily="82" charset="-120"/>
              </a:rPr>
              <a:t>的</a:t>
            </a:r>
            <a:r>
              <a:rPr lang="zh-TW" altLang="en-US" sz="4800" dirty="0" smtClean="0">
                <a:latin typeface="文鼎花草體P" pitchFamily="82" charset="-120"/>
                <a:ea typeface="文鼎花草體P" pitchFamily="82" charset="-120"/>
              </a:rPr>
              <a:t>黃龍</a:t>
            </a:r>
            <a:endParaRPr lang="zh-TW" altLang="en-US" sz="4800" dirty="0">
              <a:latin typeface="文鼎花草體P" pitchFamily="82" charset="-120"/>
              <a:ea typeface="文鼎花草體P" pitchFamily="82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678902"/>
            <a:ext cx="4810131" cy="360759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86050" y="1000108"/>
            <a:ext cx="4151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5400" b="1" spc="100" dirty="0" smtClean="0">
                <a:ln w="18000">
                  <a:solidFill>
                    <a:srgbClr val="D34817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D34817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D34817">
                      <a:satMod val="200000"/>
                      <a:shade val="1000"/>
                      <a:alpha val="60000"/>
                    </a:srgbClr>
                  </a:outerShdw>
                </a:effectLst>
                <a:latin typeface="文鼎花草體P" pitchFamily="82" charset="-120"/>
                <a:ea typeface="文鼎花草體P" pitchFamily="82" charset="-120"/>
              </a:rPr>
              <a:t>第四部分</a:t>
            </a:r>
            <a:endParaRPr lang="zh-TW" altLang="en-US" sz="5400" b="1" spc="100" dirty="0">
              <a:ln w="18000">
                <a:solidFill>
                  <a:srgbClr val="D34817">
                    <a:satMod val="200000"/>
                    <a:tint val="72000"/>
                  </a:srgbClr>
                </a:solidFill>
                <a:prstDash val="solid"/>
              </a:ln>
              <a:solidFill>
                <a:srgbClr val="D34817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D34817">
                    <a:satMod val="200000"/>
                    <a:shade val="1000"/>
                    <a:alpha val="60000"/>
                  </a:srgbClr>
                </a:outerShdw>
              </a:effectLst>
              <a:latin typeface="文鼎花草體P" pitchFamily="82" charset="-120"/>
              <a:ea typeface="文鼎花草體P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71538" y="3643314"/>
            <a:ext cx="25003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噁心</a:t>
            </a:r>
            <a:endParaRPr lang="zh-TW" altLang="en-US" sz="6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596" y="2786058"/>
            <a:ext cx="8193269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TW" altLang="en-US" sz="15500" b="1" spc="100" dirty="0" smtClean="0">
                <a:ln w="18000">
                  <a:solidFill>
                    <a:srgbClr val="D34817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D34817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D34817">
                      <a:satMod val="200000"/>
                      <a:shade val="1000"/>
                      <a:alpha val="60000"/>
                    </a:srgbClr>
                  </a:outerShdw>
                </a:effectLst>
                <a:latin typeface="文鼎俏黑體P" pitchFamily="82" charset="-120"/>
                <a:ea typeface="文鼎俏黑體P" pitchFamily="82" charset="-120"/>
              </a:rPr>
              <a:t>謝謝大家</a:t>
            </a:r>
            <a:endParaRPr lang="zh-TW" altLang="en-US" sz="15500" b="1" spc="100" dirty="0">
              <a:ln w="18000">
                <a:solidFill>
                  <a:srgbClr val="D34817">
                    <a:satMod val="200000"/>
                    <a:tint val="72000"/>
                  </a:srgbClr>
                </a:solidFill>
                <a:prstDash val="solid"/>
              </a:ln>
              <a:solidFill>
                <a:srgbClr val="D34817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D34817">
                    <a:satMod val="200000"/>
                    <a:shade val="1000"/>
                    <a:alpha val="60000"/>
                  </a:srgbClr>
                </a:outerShdw>
              </a:effectLst>
              <a:latin typeface="文鼎俏黑體P" pitchFamily="82" charset="-120"/>
              <a:ea typeface="文鼎俏黑體P" pitchFamily="82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9422582" flipV="1">
            <a:off x="965948" y="2519461"/>
            <a:ext cx="22860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時間與地點</a:t>
            </a:r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42976" y="5143512"/>
            <a:ext cx="77152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文鼎板刻ＰＯＰ體E" pitchFamily="82" charset="-120"/>
                <a:ea typeface="文鼎板刻ＰＯＰ體E" pitchFamily="82" charset="-120"/>
              </a:rPr>
              <a:t/>
            </a:r>
            <a:br>
              <a:rPr lang="en-US" altLang="zh-TW" sz="3200" dirty="0" smtClean="0">
                <a:latin typeface="文鼎板刻ＰＯＰ體E" pitchFamily="82" charset="-120"/>
                <a:ea typeface="文鼎板刻ＰＯＰ體E" pitchFamily="82" charset="-120"/>
              </a:rPr>
            </a:br>
            <a:r>
              <a:rPr lang="zh-TW" altLang="en-US" sz="3200" dirty="0" smtClean="0">
                <a:latin typeface="文鼎板刻ＰＯＰ體E" pitchFamily="82" charset="-120"/>
                <a:ea typeface="文鼎板刻ＰＯＰ體E" pitchFamily="82" charset="-120"/>
              </a:rPr>
              <a:t>地址宜蘭縣頭城鎮濱海路七段</a:t>
            </a:r>
            <a:r>
              <a:rPr lang="en-US" altLang="zh-TW" sz="3200" dirty="0" smtClean="0">
                <a:latin typeface="文鼎板刻ＰＯＰ體E" pitchFamily="82" charset="-120"/>
                <a:ea typeface="文鼎板刻ＰＯＰ體E" pitchFamily="82" charset="-120"/>
              </a:rPr>
              <a:t>33</a:t>
            </a:r>
            <a:r>
              <a:rPr lang="zh-TW" altLang="en-US" sz="3200" dirty="0" smtClean="0">
                <a:latin typeface="文鼎板刻ＰＯＰ體E" pitchFamily="82" charset="-120"/>
                <a:ea typeface="文鼎板刻ＰＯＰ體E" pitchFamily="82" charset="-120"/>
              </a:rPr>
              <a:t>號 。 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857620" y="1214422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文鼎新黑體外字M" pitchFamily="49" charset="-120"/>
                <a:ea typeface="文鼎新黑體外字M" pitchFamily="49" charset="-120"/>
              </a:rPr>
              <a:t>吳沙等入墾之初，常與先住民戰鬥，互有夷</a:t>
            </a:r>
            <a:r>
              <a:rPr lang="zh-TW" altLang="en-US" sz="2800" dirty="0" smtClean="0">
                <a:latin typeface="文鼎新黑體外字M" pitchFamily="49" charset="-120"/>
                <a:ea typeface="文鼎新黑體外字M" pitchFamily="49" charset="-120"/>
              </a:rPr>
              <a:t>傷，且蠻煙瘴雨，眾甚苦之，爰就神前祈禱，輒著靈異。由是屢戰屢勝，先住民疑有神助，遂息爭言和</a:t>
            </a:r>
            <a:r>
              <a:rPr lang="zh-TW" altLang="en-US" sz="2800" dirty="0" smtClean="0">
                <a:latin typeface="文鼎新黑體外字M" pitchFamily="49" charset="-120"/>
                <a:ea typeface="文鼎新黑體外字M" pitchFamily="49" charset="-120"/>
              </a:rPr>
              <a:t>。</a:t>
            </a:r>
            <a:r>
              <a:rPr lang="zh-TW" altLang="en-US" sz="2800" dirty="0" smtClean="0"/>
              <a:t/>
            </a:r>
            <a:br>
              <a:rPr lang="zh-TW" altLang="en-US" sz="2800" dirty="0" smtClean="0"/>
            </a:b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 rot="20283003" flipH="1">
            <a:off x="314158" y="1195591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第一部分</a:t>
            </a:r>
            <a:endParaRPr lang="en-US" altLang="zh-TW" sz="4800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3857620" y="650083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http://blog.yam.com/h5288/article/11961635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http://web.ptes.tp.edu.tw/big6/temple/image/icon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57496"/>
            <a:ext cx="2714645" cy="3531809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428596" y="714356"/>
            <a:ext cx="32656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cwTeX 圓體" pitchFamily="49" charset="-120"/>
                <a:ea typeface="cwTeX 圓體" pitchFamily="49" charset="-120"/>
              </a:rPr>
              <a:t>第二部分石獅</a:t>
            </a:r>
            <a:endParaRPr lang="zh-TW" altLang="en-US" sz="5400" dirty="0">
              <a:latin typeface="cwTeX 圓體" pitchFamily="49" charset="-120"/>
              <a:ea typeface="cwTeX 圓體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 rot="20772577">
            <a:off x="4973964" y="907544"/>
            <a:ext cx="29323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　　</a:t>
            </a:r>
            <a:r>
              <a:rPr lang="zh-TW" altLang="en-US" sz="2800" dirty="0" smtClean="0"/>
              <a:t>有「</a:t>
            </a:r>
            <a:r>
              <a:rPr lang="zh-TW" altLang="en-US" sz="2800" dirty="0" smtClean="0"/>
              <a:t>驅魔避邪」的作用。 　一般將公獅擺放在左邊、母獅擺放在右邊，大都受到傳統觀念「左邊為大位、右為小」和「男尊女卑」的影響，所以有「男左女右」之別。</a:t>
            </a:r>
            <a:endParaRPr lang="zh-TW" altLang="en-US" sz="2800" dirty="0"/>
          </a:p>
        </p:txBody>
      </p:sp>
      <p:pic>
        <p:nvPicPr>
          <p:cNvPr id="15363" name="Picture 3" descr="http://t1.gstatic.com/images?q=tbn:ANd9GcSKGEOoDNkJ4qE_rtctMYro2Dj1lNYJgbY5-O0lBYa0QydhKdSvBawNSX0H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1768091" cy="2357457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500034" y="42860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http://blog.yam.com/h5288/article/11961635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28860" y="250030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dirty="0" smtClean="0"/>
              <a:t>    早期廟宇建築用了很多木材建造的柱子，木材受潮濕容易腐朽而損壞，石珠的主要功用就是在保護柱子，不論淹水、潮濕，都只「濕」到石珠，而不會到柱子</a:t>
            </a:r>
            <a:endParaRPr lang="zh-TW" alt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00034" y="928670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 smtClean="0"/>
              <a:t>第二部分石珠</a:t>
            </a:r>
            <a:endParaRPr lang="zh-TW" altLang="en-US" sz="7200" dirty="0"/>
          </a:p>
        </p:txBody>
      </p:sp>
      <p:pic>
        <p:nvPicPr>
          <p:cNvPr id="13314" name="Picture 2" descr="http://web.ptes.tp.edu.tw/big6/temple/image/p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643182"/>
            <a:ext cx="1905000" cy="3429014"/>
          </a:xfrm>
          <a:prstGeom prst="rect">
            <a:avLst/>
          </a:prstGeom>
          <a:noFill/>
        </p:spPr>
      </p:pic>
      <p:pic>
        <p:nvPicPr>
          <p:cNvPr id="13316" name="Picture 4" descr="http://web.ptes.tp.edu.tw/big6/temple/image/p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000108"/>
            <a:ext cx="1905000" cy="1428750"/>
          </a:xfrm>
          <a:prstGeom prst="rect">
            <a:avLst/>
          </a:prstGeom>
          <a:noFill/>
        </p:spPr>
      </p:pic>
      <p:pic>
        <p:nvPicPr>
          <p:cNvPr id="13318" name="Picture 6" descr="http://web.ptes.tp.edu.tw/big6/temple/image/p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571744"/>
            <a:ext cx="1905000" cy="1428750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3786182" y="6215082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http://blog.yam.com/h5288/article/11961635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http://web.ptes.tp.edu.tw/big6/temple/image/p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786322"/>
            <a:ext cx="1257300" cy="1885950"/>
          </a:xfrm>
          <a:prstGeom prst="rect">
            <a:avLst/>
          </a:prstGeom>
          <a:noFill/>
        </p:spPr>
      </p:pic>
      <p:pic>
        <p:nvPicPr>
          <p:cNvPr id="17410" name="Picture 2" descr="http://web.ptes.tp.edu.tw/big6/temple/image/p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290"/>
            <a:ext cx="2181225" cy="1752600"/>
          </a:xfrm>
          <a:prstGeom prst="rect">
            <a:avLst/>
          </a:prstGeom>
          <a:noFill/>
        </p:spPr>
      </p:pic>
      <p:pic>
        <p:nvPicPr>
          <p:cNvPr id="17411" name="Picture 3" descr="http://web.ptes.tp.edu.tw/big6/temple/image/p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85728"/>
            <a:ext cx="1257300" cy="1885950"/>
          </a:xfrm>
          <a:prstGeom prst="rect">
            <a:avLst/>
          </a:prstGeom>
          <a:noFill/>
        </p:spPr>
      </p:pic>
      <p:pic>
        <p:nvPicPr>
          <p:cNvPr id="17412" name="Picture 4" descr="http://web.ptes.tp.edu.tw/big6/temple/image/p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285992"/>
            <a:ext cx="2181225" cy="17526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3786182" y="292893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>
                <a:latin typeface="文鼎板刻ＰＯＰ體E" pitchFamily="82" charset="-120"/>
                <a:ea typeface="文鼎板刻ＰＯＰ體E" pitchFamily="82" charset="-120"/>
              </a:rPr>
              <a:t>　</a:t>
            </a:r>
            <a:r>
              <a:rPr lang="zh-TW" altLang="en-US" sz="2800" dirty="0" smtClean="0">
                <a:latin typeface="文鼎板刻ＰＯＰ體E" pitchFamily="82" charset="-120"/>
                <a:ea typeface="文鼎板刻ＰＯＰ體E" pitchFamily="82" charset="-120"/>
              </a:rPr>
              <a:t>早先，農業社會生活不富裕，許多無法謀生的人成為乞丐。每當廟會時，前往廟宇祭拜的信徒絡繹不絕，此時，廟宇就成了乞丐們乞討的地方。而門枕石就成了乞丐們乞討時坐的椅子，所以門枕石也稱為乞丐椅。</a:t>
            </a:r>
            <a:endParaRPr lang="zh-TW" altLang="en-US" sz="2800" dirty="0">
              <a:latin typeface="文鼎板刻ＰＯＰ體E" pitchFamily="82" charset="-120"/>
              <a:ea typeface="文鼎板刻ＰＯＰ體E" pitchFamily="82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85786" y="357166"/>
            <a:ext cx="25717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第二部分抱鼓石、門枕石</a:t>
            </a:r>
          </a:p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714744" y="6500834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http://blog.yam.com/h5288/article/11961635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7158" y="357166"/>
            <a:ext cx="371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第三部分</a:t>
            </a:r>
            <a:endParaRPr lang="zh-TW" altLang="en-US" sz="66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428596" y="3000372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/>
              <a:t>拜拜前要先洗手，穿戴要整齊，懷著恭敬安寧的態度。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21506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HAAAAgIDAQEAAAAAAAAAAAAABQYDBAACBwEI/8QAPhAAAgECBQIFAgMGBAYCAwAAAQIDBBEABRIhMRNBBiJRYXEUgTKRsQcVI0KhwSRS0fAzQ2Jy4fEXgjRTwv/EABkBAAMBAQEAAAAAAAAAAAAAAAECAwQABf/EACcRAAICAgICAwABBQEAAAAAAAECAAMRIRIxBEETIlFhFCMycaEz/9oADAMBAAIRAxEAPwDidvOSoFhsBfBHLYpAHbVoHoRtiiiefjn2wToadDLc1CoxF1B3ud+cIxlEG470bQUXh55qGaKqqTGFemLjUwbZrBbNwb77YWsuesjrenS/wJGk1CPSWINiLb3ueducXPDdNQ1ErQ5rPGhp1MnnY3cAEnSeA1+O5NgBza34iZD9PO0K0z1amRUZCzBA5IbUPwkliLC/A5xkH1JX9mjGRmX6AVc1NLTOsUhiNpWVV1Ek7+9/IBtwFGOj+EqGoldVqFjKXABKDgDgevP645xltdBG8kdM7pG5FkVCAu97DuB6XJx0nw3nFGrxPHNJYKBoeMAKbWI545++Mj55b6lcDjruP608SxGPQugixFsKnibK1Rf4DJGjqUKkEi3P2HGGiGtgmjvE4a42A74FeIJkMYbRLdf5hH73527gY1eRw+MFZkqzz3OPZhl95fIUaSbyJIE0EEkjY3Hvhaqo3mMcYqkj0OdLlAFHNzdtv5T39MPHiGtiFORPM7VSuzCURAaAdgAA22xPz74T6qvpERIo9ZKlWYyRhr2N7btsLbbeptidRaXcLAsUUZMUEaB0YgnUtrr2vvsDb5IF8aVWYExh44ArNdQQu9r733tvbg+2N5ZYDdnkluzG4AVRa5Omwb3xC01OVVJlSXpbIJdPlAJ22be9/fGxcyBAkdLDV5hUr0kqJ5XBVNKBmYngBRc3NvTEEVHpeNUFSl20M+pbBrXsPticSRIEaOYqw/AyyqCCeTzzvjUSRFWLSgiQkyKZUsT/AGt7Yf8A1FxPKmgmox0poZ4w4EmgshOkjynb2++LVHUN0DdI2VWGtpEVtPuDbEKzRIytFUdOw06kmQXFj82+P0x6skEauqMFV1CuElWxG2x8vqMA5hEt07PK+p4pNTsSBEQBc3vc2FtsE6WiQPqhVgp4uSptt/Kd7b7gfHfAuCqo0UgKH1ixBnuBv/2bbjB2jzJwRWpTSSLESpk1SabuSd7Jbc32v+mIPmOI1eH8rM94ohUMsRIdCdO4ta1+CRc252F97Y6pkGVwUlMrqt5GAuWJP645JkeegJ9OtAkqarCxkupFrWsBa3Pr+Zx1DIM8imhCzJJGxIFiHO/yRiFZAsy0pYCV1DlZTR1ULJIgN1IxzjPslokqqpJ4nsukRjqFdVxued7bn7YfarNqeNSEYtJ2UIThA8SZjVmraVaJZGjfYvEGCkgDu9u42ttceuB5XFmHA7goDDsTntblkMsRamgAkklIjVmtZed+e36HjAurpazLIlr6UQQQ1AUwOX87g7iy+oFmPoGHOGCWtzo5iqR0/QMs66j0FWxY88ns5/PC/wCKqGLLq6op6CV5YBJqCOukoe9/9Rh6iQcGPYNZEW6ySVr9W5uSbHk4pSJpAuDcc4urG0syFwwS1+Rb4xFWKgPkB++NoONTORncqqAY2AFjzvjeIKUcMdI1C5v849aN0B1kNdexvbFnL0aSZ444kd3/AAq7ffY/bDExAJPUSSyT03WGkpEIwB+tvuMWZaOOaSDqFUUDTf1+fvilVyyqsDSKhITUHtuwPF/zxKs61MBCLvpNxfviZz3La6jJ4AyaPN84po59AgVrhSOVBF/k4bf2tU9LL4goaeGNLrRlY1NgiDVYfHBA97YXv2a1MFPmtFCCxlBcuouLea3Pwf6YtftIq6TMfFfmnR5IoAi2J3t7gceY8YzbNxBj/wCIzIIkozUGJaGnpwWMcblQ6A2BW5uN7Lve9jg5lsiakeqpqSniEYW7G58t/MukbjZb39ecJ2WVEEesPOaenQedCoJAsRZSNyDf9ME6TMoXLxU8VVFO1uk7FR1GHqBsOxPra5xOxM9CUVo70XiCg68ehoJEcjY04BJJtpsD299hitVV81bUFaqBEiY9RVYiyAXuTcA33/CRf2GF9/ENZV0v0L0dCsZG89LYOhIspuNiDa9x84qpm0dU6QxxytFC4szN5pCBvuOTzxff5viYq1uHkMyxWwzGRfpqWJojdysY07ep1EX2P9cBHoylazGCNl1aSFAVd77Eg7G3bjBJaWrmmVoo5oyLktK5tc9xbf0xVXWXjMis+5UgtYuSbDYWtyOb+p741VgCRc5lKDLenJEIYEWYFZIUbzu1rbst/g7m3qcUGpWljnaEuwFO0lRN0dVrk7k331dz8+mLtTLN9QeiiwSuAoiktdSwVr34XgCxFucb0tZVZdmUjSxBqmrcowc2DNq3uo2Fztv74uuJJoJqkjiSMinl6VmYsLEna/NrXuy32229cRmiqZp+kIJQ0CWZSAClhqb2FtzbF6SSpj0RUsrrKjsSNO8RuBa+wG4BJ73FuMEUoKJ5Hqpsxr2rQes0lgLNbV6nt6ke/ph1GopO5ROVvHQxVE9Oeg4Jjm6iKfwkiwuefTt84qwuIJJZIJpDVM9omRlCBR+LWD69hjejknglMjOscgdGaawCw783t+K5v/54kU0v1sul0mSaRkMjaze//Mt3PJA9SMCH1LX0kvTkAljjbUSoWS7Nuo2AXzXJ/IbYI0Iqkq1olCAsNLKznp6gt2bnkXtwOMUqBEzJ6GE1Zhl0lWaNj5Y1JsT7m/37YsSUVXTVEEimRai2uVUKi1xtq/zbnv2FtrYkd6jjW4x5W1R1pKaeNxAWBapRjqLAEizA8EC57bDDHltdXw0skcTsYxEzrJO13uLcm57W4G1+cJGXVFVF9NRVIrWqtSdBNl16uzE2spFrE7jfa2LkVRJVVjn6ewhJRl6mi7g7ghhufjbnY3xndBvMsrRwzDPL+ZCi1qRpeGqAVShPmkHJbgbbbepwsTrJJrnSpmQqWLCIaRZj5tKn8Iv/ADG1hvwMaVc1VThBWdEh2MgjcrK34bar3BHBIHFhbtgXWV9QW6VPVkKfOTGNbX/4ei+4P4ibAd+cKiDGoc7klNPCJaSWKvaOGN0ZmZrySsD+I37Ha3bsL84p+MaU0tZXVTm6GcoGP817nG1VWVU1RG0wp5BDHrltGPOlzsLbdueMCcwzGozqCnjqH0CN3kZib3BsBf7XxQIQwMBYEEQNSzNNFZreQbKFtinUyXmGpQ1juCNsWKphTxMIuSbKVHbA4692vf1Nsa1G5nc41L86SdQsToia5QOACbeoHGNaBo1qYi1r73Vk1XFj22vjeJlWbVOoCFW53P4du3uMVomlQnpDceYDm19sGA/s2nAcxRiS6geUDcDft/rjan0CdXQMFG7BTj2tcCaNowFCxpew2BI3/vj1JmNQQq2iJI9wLnAPWoRjO4w5dVxUUtK0RWKVCfMxN2JFrenf1xXrWnppQlZC8kyoFle9igDEDe1twAfyxUkd7K8UYnLJxpvpvcEkfpggajMKjwtCKisnaJpEURGQ6bXNifXj+gwiICcmO7bwJvFBC9PcQT6wwGpirLp7jY3vuN+4vi4RRSM6GlqJdK6hpSwU8Eb2tv8Abvixk1BLmFZ9PRrEiIoLSvv5jcAHsN97d7e2PI45hWT0kjwlYtroAWO2/B33wpVWbGYeRWV6fMBSsPpoJkA/CrkBB2bYAb7872xYSuzCGnLRRQrHpbzJGG0H7bi5O4xHmsTS1iNGosr6GRLfh24089/bG8Zri0CMi9MoW0kkPsOeOCOMVWlR6iF2PuUpa4TQpIa6pdyxLorgagNz6Hc7AX2tjVJNfUQRPIQA8lQZjqFjvc/5RuLDnn2xbo3WqYS099uC6aQpvb/friNHqIqWaZxZzMscbp5W322722HvY++HFSgxC7SB5qqKMoKfSS1+pISWN7aRf2BFhtiGGGtpJ4KthP1Q2tjPbQth2v7Ha/fDLKuueBqsrbYeVBbVfS1vU2GKFbXVFNIsNXLSyF2YaGXSemSPXa4uNu/t3bguYvIymIMw6Mzx0seioUhpkK9RR6Kb/nzj2kpMxhE6p1Y45kKSLK4AK3B0gAXNzbBGaejUiKB5GKnUnSJIIJ72BvsPjFaujmjlSkpHSrnmPV6ULF2sFuSftcbehwOI9wnrIlD90NC9RHHDHJ5RuGDhT6/9P5dsex0M91eNQUXTc6wxFgQfw+57f3xbrMylqKdY0jlDWAa6i5Nram5v3tfnbEtEZpxHBUaKbQnUV6kMNWoCzCw9LH/3fBNaxFckyNqarpYo3UUTMlyGQhWLNfcEAE9tuAAPtF0anMGL/RguEKBrOb27AdyPfi+LFNJTRxP1oWD2JmmZS2thva+5tfj+3aq1WZgjVk9SsWrTeJdKrzpTff5Nu3a2OFakxixll5cymKqrTQlYwgVG0gC9wbAegONqyeueOJ9UXUhsFaNVDAnsSdyTcn3xtNNI1dWAPJEFTYG1vMe35ce+BzTJNSdICJStQTpkuocevPuTgmpT6gDmXmzLMWLK3Tl0pt1EFthttwSDuL98eTy5gyFhUxMIfMIYY7XsOL9x3/P1xWkq21mOllWXpAiQEXFzsN78Df3x7FHG5jrBJ1HsA0l7hGub27cf73wvwr+RvkPcgFRUVczRvrpo4wpdEUMJLEkamJu2/vbfjAaXMJKmR5ZXVWFyUQWUD++DQljoZ6hk0hyFYApxa9gfQWuN8BKikC3MUd1c2+NhcX9b/wC+MIyqIylu5BUSkMNdvKeCLjEMqhnRNSs8jXuDsL49qGVbgkM97krxviuynWN9gSFA2JtjlELncvTACZYllidrHzISVviwKFINUiMZtSWC6Lkbje3bFMEIkbKBGr3JLDkja9x84np3JJDSto0mwG3cYUwjBlWqVuqVHm8oYNtuPX9MeU0kzMkUSjXq2+MZOBHKqtqIUfJO1/749jY9bWoJJ2LDbT6YeL7hOiqYY5zKwnUKTd4SO4tff33wTDh8jjUG4+pQqLEEc3vf3P8AvnAWJg7NGXAhQBZCDs9t7kf+MH6alWTJIJoJYyhmN4iwMi2B3I9O2Ao3HJOZLSV1XlGdLU00bSyyDU0LoRc9xsOD6XvY874mpCk2ZtWR1QlqCHM7m1tR3tYcf+NsX/DGZUdFPWPmbDyJ041C3YevwTe2/p27jqbRDnNXHTVHWjdLpJ0yoa/zvcarbX3HtgLgv1CR9e5NWIfrY5erGiIPIJFsdxsduL7Wxk4V9WqpKKy21IjF2BHAHHrz2vitFHKIqdSixOq73QPIbcWPHxf87bYsU0VIVjjp2VNWltSEWY+gPv7+nziokyZE9IKhWVInCad5AOmFP6Hjt6YkMCxka/qXMLAlpQCB33H+npg104jTGJ6tNJiCKgXZQDqvYcm/ziKo6LVEbrVyOISDHIykMGHuOPW43J+MZzc2ZoWpcQdPV/TD/njyi5WME+a225sLg/PritQss2vp0k4jgJeR5pdSgXsA1z7ja397bSQRQRzolRIUk2YdM20W442339caUorsuX95UkkrLK4E3Ui1A77Egb2JvvtuLb443tjU74FJhSbLqxoFcxskZYWF0W3O9hz87gW7841psrzJ5DUUFJUqkFz1jMqMlha+o24N/Ta+3qxmaARP/EYKg6BnUeUG24t3sfNta3HYDFHNfqaGHNqWmWONKmSOnV9ZRWOvWRsCN1sv/wBgL4QX2NONKBT+iApsqzZ60mZ26rTHU2tC2sBiQD8I+/8A04njyPOa6RlhhidmBtIzoHsBubX+Lb9vnHtJnVZW0UdW8by1DvLcDfzssqm4C7D+Me/YeuMgzqZM2o4oo2hkaXqIzjzLoZ3Hl03J3Gw5t74f5H/iT4DExKGaOco7RSRuqsUdy/S2uAzDkn03tiVclmpxBPOwXU15STqaEEX532tffnj12OikFbBUkxxwpIzSyCEXDsdP4DzbvzYYH+IZo48sqKSAtpjiDIZY72I/ADfk3tzfi+wG0vnslxTVrG4qVtRV0NVJBLTGUMdSNJIFuvY7cbYpCpq23pYY49bEsSQdTfPfE1RT5lNO718jNZbOTIrabKWAb08oJH3xVpgUcXdkI2vccd/jFxY+O5Jqk5HAhahhd6cmqiiaOTdzEt+1rAdziJ5KDWjwRlXaw1NEV819+DvsQMb5e8MTjS62JACsRzfkb842lqJCJo4UYqpMbRx7FTba527XP9MVrYkHMjYgBAErRTLTrJPADcElbqoUm217mxtgNU/wamRRGSmkAW2Iuo/Lvg9KQgkAcVBKaIUiAAUle9rAkHucLUiy69Eq8tsXG53wHgE00xpBJ1NydwSOT/u+IHRbBUYMx3vfucXGpjHTu0twsa7G24Jvb4wNBZbMTbftgDcJOO4ScR9JI3uqKTt3vjUUtO5sJHVvbfGikzOEeTU0hVb3A3vtY/fFuvyqppwszroSRFeNlbZweT+eEJAPcII/JRqpZXnGrSWPm1W5xvRSxo7/AFIBDDY33B7fOK8ro0oKyNbSBuPzxEtwGVRse9sPiKDuGZ6VT0wHsXYC8iWA2Hpz9sOdPLR1GTwiipTGmkC3V1WAFztYC5IxzyOSVUVXuY181jjofg1FqKXSBrQMxAU3FtPAvgA4OJQY7l/KvD9Pn8bTdToLECryxodr+WwI3JNrH/dhNSiwVklPrmnko20B5FHlU3sCRtfYi3vf1xfymHMEjWLKoZjCXLPI17Rt3tYgtcmw98D61Hkq69uq81bLqeo1RgFZAN1sB29hvvzg8SGO9QZBEq5Siw9LqU7iJkskZIbe++o9/b/1ibrQvdokF0AAj06Cw5BsTz+mIhGtK9H0XvIVUNoQrYEcgAX5tb15JOJaidElBkeJ5FcBY2i/ARfa43uRwO9xth/UHuV3rh9BmGpplmjl0QsHNj3tfm9t9/0vgOZcykgtHNM0gJZnEpK2v6dvbBipBo6qecRSqZLBrBNO3B349yRgLVGIxysJQpYnyl9Tc8bWucZ+jgSwORnMso1RJSllkiJRrNeTzH253wz+Gq2mggP1s0Cq7mOOAsNSgsANXsNRbsPfCXST/UAI0QZxZCbkG5vY7fH9MSVnUWiY07EGRuk8Sj+Xtx2Nxz9ucBk5aMPPiMidQWKtpakpDUKtMCoDXBuSBYWB07XsBxc3JJ4E+M8zhp6OamkkfrqNCGLfS/8AZdJ9L729LS+DWzYZOsFZCYmjQyRF4wJWt5RZGUk9hfa/9cEM78NSJlFRNKoM7B2dpDdtR7AcLbe/+nOI3qjBSdypAYQb4YqYsv8ACVFUSSwxUsk8iSFwpLHkgC178bj72wP8XU8b5bkuYSTLLEahkBgtqcA3Njfbv39PbBfwz4OgqPD4OZoJesjyRIzNqhRtwRb/ADGxPOwwrTZJOM7TKTIZejUWBjJK72u3oLgDc77d8aBWgJcNJ/MxHArHbJMzpayklkjcRxRKJeoy7mwN208E37Hk/NsUkSaOqFHWp1FdTKzA2uhsNOk7G2kWsbAA7+pai8PzRsZ6UJ1QnmicC29t7AA32++FHxhkXiGUiolZahYyB0oCwYC1gSGAN97emMiXV2njnE0N/bGYI8T5lSOBTUE73LyGRDdtZJFmLEAlibm34eLewVYp45mSRCJVJurix3G+1vTEWbQmB4NQZZVFnDghgw7kH1xtJM4eNVJndkDN57kX7fbHpIoCjEyM2XOZdoVENQsQ6Wp7HdATuRYDBHXrrJ4ohsnncsojViSALqDvvvfvtgNlLyfvSnDqwKFm55IBIv8AkMElYKZHjiRZC4Ekpe4jHbe+219h/bF6xgSFjZMyb/jeZ3WNLnTAn4/TuLbfltgA0rGdWeZpJA48p329vXbDSEMKRwhetV/hJDcFhwvbbf8APthPkG7a2Ja53HOA8AM3zGYTTskKgIN7DufU4s0MGVRp181q5na+1NSpdj/3Mdh8C537YHPvqsLcYjQi9ipIPYG2BjIxATGqbxCsdKseVU1JRJpJVekJZGINhdmHPxi3HUVeaeFKozHqSUUysjMSWGsgMvx6YC0EbNChideso0XZL2Nz6/phuyPK54aZWskmXzJpkdWuVcHUA47HGK3gi69TQlZIzOczbsBoKsBYg842RmUblNh374xyC/4rMAAPnGqMQCTYkcbY2yA7lhZSxCs4O3pYAY6n4PgijyWRouoUFM7hZCSQdO42977Y5YipNExZgJLjyi92/tjq/wCzOVUyColaTWYqeUuS17Hc2v8AlgDsSgOoV8I+JKCjy5xJys2mQyKFIsbjbk89u4wt5tMlRVVEixPHHMjFI3XSxVRp4/luPYEW+wcvD/hXLJ8omqswjZzOGlQMzW1G4sQN+dJv6kC+FDPqSOnrq+BCqxhSpf8AEXLRrcFt+ONtvTHALyJHcAlOjSSaPS7aERAkQlN34Xnt6Hi23xiKjCNIUjqGMMYc7AjVtsLHk7Hf7emJ+jJSLFFTfwisbIHk0i7H8VlNi2523O539MeLJGrfTaIEZlZSYvMFFxYE+pP6+2CT9cxwMmMXiPw/llV4XgqQ84mWjUkRwqBsNWp2IB/nG5NrEd7Y5TU1fTOiSIdSMaW1rzba/wA98db8ZZ3SpEggFKKVaZulGNJa9lUXFz6E8Y4tONTsVuIiSVvza+M1DFyT6lL1+NR+mWaOVkm1htLSsPOzAAb46h+zTIv3m1Xm1fUBtE7RR9O13ZRdmDelmtt/YW5LCmuRRpBJNhc7nH0F4UyhMm8N01MtQ7x7s5jpyWZid+eBfYbE23vhPNOE4qdmJSCw3JM4lSn6j1FSY4kUEUyubuOwL8km97A8LsCN8FaGnNZQI8tMIn6bM2uMXjXnSFHH+uAVD9NmPiFBBU1EqUs9pmk417WVAfc2ud+fTDTVZrl9FT1dK0qfUKhTpn+Zm2sPX/Zx5TIxIUD/AHNTVfHpe4HrcyoaCoNBJPBHUSSaULSBRx39rcn2A74lqslgqaCLMaOPQWJaS5uz2FgzHvx39ThA8TNXpNT08GT0yV1ZG8JckK7Lbi1xYDc3P9sdd8PUooshy6l1BlgpY0JvcEhRf53vi3kH46VYHsxLGKtj/sX6yB6epgSV3DSyFYmKahuCdJPcG2wvziFIykh6x+pa5LJqCyC17bHZ+Bzva2/fBvxFaoySqSXSEiiLEDkEAMrC3BBG2FvI8vkmo52ng1rORcG9zbcMANxv/NtbnfGcqpHJdYjopKFmMBftPy2V8iWumFO5gKlEBFyrWBAWwO1wQfUHHKoKuQqhLpoi0uQeWNv/ADjtOZ1tLV0rZHmQcyTRdMipisyf5V1eu1ww9vtwRl8pBBJU2v6jHqeAc18TM1yPXgsO4Xyuq0ZxTzlFJZtIGoAE2IHHvbDbEfrlipqYXpYIDKAwsZJABqIHNy21xewUG2OfQmRJomRSzqQUF773vtbDg1PXtOlPHHJKQCEMTDcncrwQeLEenrj0MYkdt6kU8SyVUUiyy63QKYyVZDqU27i39eMKUkbAFpCQSdj3Jw85lQVFKyPmFEYaiQFpCTdXANuQ3O53FvjthLlZZZG6pkCXGm5v7c4BYNucVK6MgcjQbA3uBY99ucRDSvN79iDjeViCtlKgDaxxCPfjHCITCxjEeXxEAlZELsQeLG23vhi8KZ7Hl+qCWnLrMdTMz3Ow22xVyPKKnOYKWnpoeoukglvwrve5PbDO3gvKsvKfX5jCj6A3SB03Y87sb2tjzvJ8mlco+z/E2VLYNic2anmZGqVT+GjrGSBsWIJAt9sawpK19KoAv8xFsEMwrAKGny+kOlVP1EpB5dlGw+B+pwNjFmGrUxtsFv2x6AJImUDc3QK8oLSL6H0Ax2TwDFDQ+HqsadSrRuX0G5JIN7e/++McxXIauTIpc6SF1pY5AgYgDV2JF+QDYbdz7G3U/A9IYfDGYRGRpP8AB2BYAWvbb7G+/OChBMfGMzXw9Q+I5MtkbKKktSokiyPL2YXsI2503sSfnnnFHLsliqaqoiqKqdTIshkUvcs45KseLjf9MHck8V0FPlYoqsO86I1LanDFCd7DYbm1z2A532Ij8LzTZ/WPVwUdFB057y9RVdzFbRs29msALXO1/U45iRkxqQM5PqD88yfJKuKJpImp4IomdNJsQbKLHuTuDt+fOFlFqIAZIFClUsI0AvpPlPm7XBNtuLWOOt5nkkNJk8sVGIgUh0xGVECJc2P4ha1u17Hje9scjz566N0TMKi9ZCxVkZeoSbkXDA7j8PO5vftiFTFRxaarDXaMoMYjgcpTMoo8wOSZazSxFmfWVIIXa/Kk2G/ofQ4TqzwlSUckE1WT1JLuIYCGNvfb+gGHbw+8dNR6KyGVK0xWiEqN0iFF9gFtb+IN77/ONaCjbMYxmNNTyQMvUQs7r/G3tq1AcXBFrkC3HcwVmUkzQhqwBaOoE8FeEKaLxAmYZjNT1UKqJAgHliY8XU8kCwA4ucN+cfvDMq96eWtnjpQwIEDCJQgHG9m7bkk9uBhVE1Xkud09JS0tRUiFEmmeEfhBYqwsNr2G3Jv7Yeo6yijpal6yQmoYtpjYkMF5Ww7DYb8bYx+Vaytk7zqIFrX7IO4NyL6Tw5Ry1cu0EUgZRI9zckqvsTtJ/TG2a+IqPMDR1sNGwBLGJQU1ykbXbuLAGx4G9jcYA55VzwZbl6O2ullAkkhisQNgB1L9rY2jTNM4ovq6RJIpIRrTTB5ihcEXOwtp35J2FsVqqOOR9wWceZJ7l5q/LdcU1XRM6UwLkzzB7pex0gm9yWso5uB2Bw55fnmW1mStPlbr0Up2IUAApa4AI55H3wjZXJntbDJ1aU9On86tJD1HjNyL78735B2JxdnmhNPFpyV0q1p3FZIjCMgrICpC97kkji1mHOOakWoB+SdgXOD/AMjFneupyWUQNfrRgEk2A9cKuTeIapqWKkzCBaqS7GMCM6hGg51drWH5YM5dmVLPT0wpnarmpCdUD2WQ3Gk3B2uN+9vjbC74hrOrV1FBls1Xlc05TWsbdO9v+ILfBBFuSODfGej+25rIl1GFKldws2SpPU/VSmnlaGRV+qHmNiRYjzWa3f5I74SM88P5W2Y1NdNKJFLSROkb9ONZAAQTw1rXuNrk+xx0Hw/Q9Tw1RB4o9T00f8RdOoXFuLA+/rcfbCVXRLS5FKaaolq1uXSKeAavKd9zxvfbe23J3xtx8YympJbTZ9bNgRHyV6amzqS8LNZG6OnfpbXDb+3fDz4bEkEzioy5urBTWd1AYqTubNsC5LC59rdsJXh7qzyVFS0ThNAiaRIyAgb3Atcmw39fYYd/ANNV1ldlVVNNTdPRJGKawDldJN+CCbi9+dsanOB3J1twPIdbhjM4pmy+utEKiEUYkVpUEYUE2axvuRsx+PYY4e6uXJLEadreltsfS3iTJhU5e6CQUpVFJmSEPqPmHTIA435Ow/LHz5UyU9Bnv+LoHEETnXSvdL+3HY2/rgU5VcSd1vy7Igsq8zqukeYbMNsS0uXyVCVe+h6eLq6SN3GoCw+xv9sPXimLLvFmW/vnJlENXTQjqUy7HSDe2n2uSCPjCTS1EigMjecAqb73B2t8YKWl1yNGZnXBj5+z+DMKOKciooqeJQqyvOxOkncLYcnk89ucVPEsj5bmbnL2y+oklHnqFhLOCdzcMT6dsDElmraAJJOraH/5fkFrcenb7ffEUMKvJ0dQRySRIzWuvbGQogYuRszZ8q/EAO4DdGrczaGHSzSy6EFud7DHW8t8D5LTS088lIskgUDpyMxjduLn1N+3vxhSPhqWjzZJY3iWh6qyh2/EyXFoxYc72OH+LPaT6c/UoWlRQ50jvfmwuTv2wPIvJ4is5zFoTGeQlzPqWpzDKZqEwRilkj0KsZFl/wAttuxHpgfklE+UeG6+gLqk5gAQG4MjagWt333HxgjFV9dp5aesje0fljdrBCCV1G/YsP6bX3v7HNXxJSxPTrPJI4Wd1/Ci6udtuMdSTT1LtWrCWPC2VZbHkcfWoqR8wqIwSwjRR1GPF243t9vkA1JBT+Dc1mEk3+ApR1YaSnQ3BYFzc+mq4B5HpbfEUuWZnVRtX0+Ymip4m1mNVOp+4se3wAS3HbbzxFl+Y5vldVPX1kiZjJGsQWCnQK0Rc2Qm9wWC6i19lHG+NrNyXJmRSULAe4b8QeIKd8oyy5hkXMZIA8cZ1GNCdR/7gCLdtzhGznw1VV9PLPR1C1D0r2MMkg1pcjZh673O+1j9tc1rfEKZfkiLMWjqY1kpljpwvRMb2W7W3PDE+5wYzcZ14djmqc1mhraIy9SSogYh5WU+WPTuEu1jcC/weZHROJyOQCAZtmuVV8UMVCnUqaakpeiqowREYm9zfkWFhc9uMHckzHK4qKspJK2erqKPT1HVSq6dKjy8LYtqta9/jC54ckzXPPCOYVlYC0uY1jM6aAFWMaV21A2sBsbfrgbWx55R1sdBkReWKug0RMyodSRklyGOw5Nz3uO1jidQ3w9yllhKA9Afk8r87GZ+JopsnkZYacqXFVfyMGN252U3Av3+MNlPVLNSPlc7Qwy1UbsXRr9QjcntcWJIvz8YQchoq+popMynjWIPMJEk0qC9j2vsVvYb7XO98X8vmmr88nqiktNS5cAOgfxdV9uAAL7m9hxa3GI3KpB/iVDNwBX1NqqjzU08MNGUqqqVzBEt9JVAA1yDsVA78XIHbBr6KoP7uGYyJOIKWcSNDI5jJQkqhBsLgcbD+mGbKxHSuiTxL9XONcoVfMqA3I+L7W9dsB3yusrKIU9LLqiiM2qQR+WaWQktuSDp81th329cKlxGCYSxsOWgHM6aampilE7U0v1Eao9DIy6mZeBpJJIOxv7c84I+IqbM6ivqyjU1Skc6o0/TJlYKosjKBv8Azb779hsceeHMrr4Xjrw0QUTPI0canS9tS3J7XI9O3G+1tZ4oK0RK+pKqomqJiEOmL+FYKwNrnUDtxsPXCtbk4HQgZQCTMpVgyvJ8wzqSGHr+ZjUQKblQ3O/cdyNjtyMeVdHmFVIJdBqOqq9FURli1HbUXNuNWxIAJwWeljq6KWKsW8bXSRDa2lie3FhttbthbyylzKil6Zq2nytVQ00FRKSFIK+b4UXO3cjm2BW6s5BG4nJ2bly9TXKs0rKSHNompmSso1lMYMetTa5APr/KPe5xXoYJ8xzhwKSaGeshDh1u6EsDbi+xsSbW/XFDL8k8QSzZiYlqYpJp1EMzSGMMJH85I7jSd/jbDNWZFUZdSxwZXUTRVcfTpnmjlZDKmkltC8C2w/Xe2NOVUSaFlYEaMSsi8PZ94dzF0lrY44lkIlSldj1GHl0g2Gnc6bg35tfDV9D9BBJU5TDRRVVDDNUTFGJ6RIXSx1Dtb8OwA3GKPjIFMjpcvyrqPLJKABHufINWx5NrE8+574gXw5XTeGaurrK2qmrpUZkhicCFIRIoIYDZr+bfgae++KI4sBLTnyqcRGqTO8xTKcnqoLss8kUdUtQoCSXQ77bqNZHHIuMcpzjw3U5r4uqcupFaarCCSR5JlALFQztfg3Yki3rjoGT5VmsUmS/vCmqquiq6dJJI3qLok4NwzC+9lK27XxJnS09Rm8H0kLy1aR/URzQOA0Sg2N3H4QbfhPN8I1xq63EFQZszmWSwT5F4tko65TDPFHLGuk382k2IPcXGII8knzYxZnDBDTxVFiyltIDA7kDnSbf12w0eMo1nFJO6OlVl77pItnlUkHSDwSCb/wD2OK2TRU0dIUgR4nFh/FYEqQCPQ2OwFr73ubYR7yF+QdwFPtxMFGBqaleJYEdIpHs8iWuSBYgf9un3xRjZ4KhAouqCy2Quoa24Ue17XPqcMWb0NZPOj06I7SAroLm6+rb7C9ud/tixSUeWxUojamaWxu7/AIdz2FuAOP8AdsT/AKkKvI7zNFHiWXE8fUXoM4qnnV56l5pUUoDIb3Hpftti/T+JMs1ulVG8TNIhZlXWGVSDb2vYb4BiGeiragVMVpI4dQW1uQACPUb/AK4IUGW0ObpFUzLFTIFAbSxYMQd9RO4NvzxqZa1+xGv4iK1hOPcbstrsulppKeavTXIsMirr3ex6lrOdtTH+vvg5klQyZVLFIVRkUKikAEuwux2Jv52P5HCZn3h6hqKSapy9h1kjDFAwCFRfgn2Fvge+DzZk6+AIsuhenhWnRYkkp9QYkyHU1z3I32/zY6pFuBwZV7GTsQ54J8QSZnmMuVPGJY4tWtxECDEFJA7kE+QWv/Lx3we8VTT0fhDM6oBQPLGrAAkqCqkn1PI+ABgV+zeRDl8SUaRg06uJ2sSWay2Ppub+9xzhrrTS1/hhTLHHJSyBNnQMCNQF7cYj5VvFwPUgo9/sXPA+a1HiA5g9egtRARiLphRGLnSFA/6APv8AaxDPqQKKiKWVEgmiaSOykFJPUkd+1+1sSeHMup8myrOKmk1lpneRuo991Ujcjj3wL8Y5h9d4blr6OQI8MRkGhtWkg7jbkc/1xn5s2SplEUM/E9T2kmWpy7LIFjDR1cSqXuG0BbhVB9bLY+l++B/ifPYMt8a5VRRwFpjT/TxaVAEZlcC4NvRfyv64P+G/8bTLXyoi6WJiCMGAQooFj3/m39SffC9XeHjnXjmhzICoR6OYNMJIh02sbqFbv7+mOBHynkeoSMDiIdqMlpaXLDShVeOkj/AdrIFNxv6i+F/w4qmtjaSJYujH1CAttIUaUBv353w0+JZXgyqsB36gZQdPqoF/1274594bWqHh17VMYhnKQwNrYAEM+ofAFzYbk2Bt3atOa9ymT8fIxtkqqT6pIoJJZ6mol1NIYiAoA7EgeUX0/ck8kkwk8FD4f+tTS8cVMZlde4sWHuf13wvx0atlTm0iSVIYFgdTIhNgCRt3+MFvE5FJ4RzAIxHTpGRbgW4C/wB8ZXcGzA/YBtBmb+EqiEeF6DyMSyA6ZCCdTXJvbbufbFSClp6yX6hQgMTkRmV9NvVd9uBybm2NP2fk1eTRVM1ydtKg7C2x+cRZgrR0H1EABmknGoFLhQCwt7XHpvv6YCcmt4n9hYitWPueGugpqaoqGdPp56bqx3a3IIt8EkWt2OKeTmGvjfoveWmIXWbMgdjf7kGxPwBgdnNSa3L9UEpjElOXVHH4LOUPHJDC5Hqfviz4YlFCtWlRFDCJrsEjdmDDTcm5Owsh99t8aHq4k5PcFOPfYjBV9QeKsi1FhEaaodhqNrxhQpsNjvIeb4JSQiqSSRGLSJVMVIAOlQbFd9gL40qkUVVHUG/8KgkHmG41NGf/AOcBPCecL9dmlO1SHczyTLCGHkAAUk+97EDva+I1MWs4/gilTx5j9lDPKASZ9SPItlihLW4AdyAdz3C3P3wyZRTMErIqhzLBGl41B2C6ebXIuQL/AHxzvxlXRTZqI4MwWBI6l+rHGbuCG2QBfmx+O/d08JZtFH4eqGzOX6WVmaMdcHSPLdRfi5Uja99+MUdrCM+oWVUT+YE8B+KMyzjOamKSa5aEyU8TLtbUSSxJ/EAVUAWFidr41mrKbL5pqfL44oFeRkkAi6YEik3ufQEMfkYmyqkTI6+impcvRKh3MUTIxbWGZQRY9wLG3x34W6+KtlzTOctyhV0TVnWWSViWSNjcMF5JYDVfix99rchY5I1ETKQZndVJmAFFTfTxGnlV4mkmZ3kNr3FlI4J5xNluXxQiIyCSbY65S+lb3LbW7XxAPCNTVMzZhnKCqYERxudXlv339uBtj2CjGXS/u6rllEgQvH1FIDdyTbi4O1+B84W2xHXijTuDFuTDEmeuhWrZXlsgUqspNhc22J+39cR1WYCGERvXQwRA3/w5DO/5D3GKedQtLEIILSabKAq2A9z+fOBiUk0V5Jno6eFbASuCdR9lH64FVNZAJMvX5r0qUAzLNIsedVeg1Bp/4dlOoHRY3K/ni2lIcmmNMqo6zhWSQ+VTtuQLX229QCcLz1dROVpWKq8YITStgPi3rt842mzGqq1QTSyKYIwEHqCf6X249MbTU+e9SHyduw+0fUyunzCnekrJnBdbrND5ent5QRwRzt3wFmyzMqTw7XrPTSsVnvPPbYqDZbD/ACj27nGnhbxBHAXpamOQVFrR3QnUbfzE3tiwc1/e837vkjV4595C8jKlxuBcfG1vXvhaTZWSDK2BbQCO4a/Z/mdTk3gfM5KWOSetedfpobajI72RePcgW+cdBzlpqf8AZydcEYq0pIz0Y1CDqAqbKF2G/pxbHHPD9XBkWbNRuz08BrB9UZ2G0aqwRRYi53PmH/SRxglk3i3L6fKoYayfNGqoGZ44aZ4xTg22Gne+/JN+/qbm+hnXmsyqRyCmM/8A8gUVP4bky2roaxK+enkjkRI9YjdhYaiSCTuCbD+b8hmU55UZlTz0yLGBLPpkhWm6R0stmBJZi1x3JvYY53VO08kVZWVUjz1U0kshiYauSN7kblt/g4I+HKx4amoeGYk6lZC7DVcDvb8sM3jKiHAlqGzdgzs/hamGR+BFkYHUYnlcNud9gB7WAAwjUedT+HnpanM62pheeQTNDGAySoPMQWJJA3HG/Ittgp4s8V5UmSU+X0le080kCQmCCypHf/iP2uQAQBewLC2++OeVNXSyVNE8Uas8er+HKFkUg2CjTc9h+eM9VBBLMO4VIb6+44Z3+0KKvzMJT08b006xnacswKEkn8IG4JHfBDwwss2aZTDUU2qjijdVllUgF5AzAb9yARx645zmdXA2YiWKOGOW91EcIQXBvuO9+NycPng+plmfL6+qElPSiSVYjINQma0nnUdtIKKPUk+mGsRUTKDAlP8AzXB3GvxZOuU5bWVNMv8A+MqyaeCRfiw+wt3tjl8PinxJXr1K+vqpKOoDdVDEBAFCngW7bH0+cNXjfPaWaR8pqpOmKjRJJpvcIFPItwOfUm3pjnVDmavD9GqHSYnGoSMAPIb+XjnC+LVhSePcmcayZ2T9llQE8MJBPIvUinkjbt32P5EEe2CsKJU1tXSzdRkWbUFBtdedre+nCP8Asgz+jamrKKrl0zKEI1DZ1A0g/PGHJ62Gnzy8RDGWBXVQ2mwBAv7DjnGOxCvkNmNnKkznHi6pXIpK3LIljngmYmlqiDeGOU+ci3O6/wBL98U8p8Vwy1dFSzsHgGqJSgkUqrRlGO972G53vttiz4/VYcwrUnq5KilST6OlMgFlYESSIBzZbqL+pwpVM+XNW0paGIxRn+KtOpRn52uft+ePTVAyDkMmKxJ+4M+g8zqYjU1FPG1zHToQb7kMxP6AfnjllPXVtBnksjFI8vk6xZ5QOppYG5Udl1W9yPXEUfjLL46UJPHmz9YefRVAXsSBfcEH+mFXxTW09fWCSjSojV41d/qJjJI7XI3JJ4FrD5xn8bxmSwsw7nM68cAxglzinqvFU+d0KSwRs4KnoFyhIALW7km+5Nhfg4b/AA/4my6loZ5sxTr5lK0p+qmsxBYHTpAGn/KCRp78453kqzzUopKCvkWRxZ4CgZd/5rg7WO+w2G574Ya36SgT909ZpX5mkY2bUBzt+nYf1rfx0ogWvkvI9QjlOdZ21VRTZhl5joqaaMwTxsxjKntu3fkX4t6b4t1FXST5sIYZIjKGMAamYa3UE21MQOwF/fjthImat+oQRGWKyqwkJKgAcH8wP9MeQtV/XF7aaowsnUHGrs3yRhBUCcjqcjFTHCqSaaVBNApMRLxs4AKnj9MAavO6SasaMS/UOrdPW63GongDuOd8AHpc4jpHZ5nOoFumzkup/wDWBtDJIKpUQKGbSG22azcg/GCPGrbLZ6nWudaxGp8zY6lli0NawtsWO3NxxiLMIogiRs7MFJuo2BN/82NxTRIFqKjU0w8q2Ox3Ow9eRipUSLUKGaSUC5CgjkeuIqBy+sX643AOZ18NTXyT06ukQAVA252743gZQoaQElD29u/zjMZj1GUAYkFYsSTDNNm6Vn8P6eOQ9MheoLFAfRh9sb09UcqciKn6k7IC+pgAibHY29h9sZjMRKgEiWWxuIPuVczD5k89ew80h/CpsBYW2ufUYC0zIjKJEJZjp2t998ZjMXT/ABIi2HSP7mmYIsdQ1geBa+/PGLeQTmKujX/9gIuD/v0xmMwWH0iUsfmB/mW8zVpcwYF1VRFYXF/n9cVykWtEijvrG5c378gC1sZjMTBOJWwfcyaaOmi1RRFhKqlhYbH5x0HK61HyCjqaiSZ6fLzCjO2x6RR307Hna3HYb4zGYR0BAzFY+okSZgM2zSozSomtPUhmESpYKtiAt/QAdsCqRoBmAMDFgY5LjTYA6D/TGYzFFGMzn0F/mEfC2bU+UZhTV0yk9LWhIW9j/K1u+9rj0Jw/+N8xps68P/vwVc0StHC1LCq3Cy6irgki9rDb4vbGYzEbq15q3uBGJBnO62tNaOtVyPUS6SdZc/zb+b5JJ2Hff1wIkQRso3FzxjMZjQujJPLUbTyQFyCUV9Oq42Pp+VsbVUXWqoNDEHTbf5xmMxx0dS9Yyhz+iFMopHgdK+nrFZ4WuQiEbntv2I2OC1DkdNXV4NNJNFESzsms+XuAMZjMYb7GAJE9GilOJBEv+IDDTUscixFY1cGXQ28i2Pr35/3awfJ+jDSS138SUIC3SdrC5O3G17DGYzCVbrETyABZgD1K+Y+J46yNo6WmZHljKambZR7D19+18V/DGXmpvWNZVh8q2sST7+2MxmL2qKqyFmWhj5Fo+TclzWtkVY64qCvmEaEni4G/5H7YGLVNUw9aQn8ZGx3Pf/xjMZh60HDMleONuBP/2Q=="/>
          <p:cNvSpPr>
            <a:spLocks noChangeAspect="1" noChangeArrowheads="1"/>
          </p:cNvSpPr>
          <p:nvPr/>
        </p:nvSpPr>
        <p:spPr bwMode="auto">
          <a:xfrm>
            <a:off x="155575" y="-693738"/>
            <a:ext cx="1933575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508" name="AutoShape 4" descr="data:image/jpg;base64,/9j/4AAQSkZJRgABAQAAAQABAAD/2wBDAAkGBwgHBgkIBwgKCgkLDRYPDQwMDRsUFRAWIB0iIiAdHx8kKDQsJCYxJx8fLT0tMTU3Ojo6Iys/RD84QzQ5Ojf/2wBDAQoKCg0MDRoPDxo3JR8lNzc3Nzc3Nzc3Nzc3Nzc3Nzc3Nzc3Nzc3Nzc3Nzc3Nzc3Nzc3Nzc3Nzc3Nzc3Nzc3Nzf/wAARCACnAN8DASIAAhEBAxEB/8QAHAAAAgIDAQEAAAAAAAAAAAAABQYDBAACBwEI/8QAPhAAAgECBQIFAgMGBAYCAwAAAQIDBBEABRIhMRNBBiJRYXEUgTKRsQcVI0KhwSRS0fAzQ2Jy4fEXgjRTwv/EABkBAAMBAQEAAAAAAAAAAAAAAAECAwQABf/EACcRAAICAgICAwABBQEAAAAAAAECAAMRIRIxBEETIlFhFCMycaEz/9oADAMBAAIRAxEAPwDidvOSoFhsBfBHLYpAHbVoHoRtiiiefjn2wToadDLc1CoxF1B3ud+cIxlEG470bQUXh55qGaKqqTGFemLjUwbZrBbNwb77YWsuesjrenS/wJGk1CPSWINiLb3ueducXPDdNQ1ErQ5rPGhp1MnnY3cAEnSeA1+O5NgBza34iZD9PO0K0z1amRUZCzBA5IbUPwkliLC/A5xkH1JX9mjGRmX6AVc1NLTOsUhiNpWVV1Ek7+9/IBtwFGOj+EqGoldVqFjKXABKDgDgevP645xltdBG8kdM7pG5FkVCAu97DuB6XJx0nw3nFGrxPHNJYKBoeMAKbWI545++Mj55b6lcDjruP608SxGPQugixFsKnibK1Rf4DJGjqUKkEi3P2HGGiGtgmjvE4a42A74FeIJkMYbRLdf5hH73527gY1eRw+MFZkqzz3OPZhl95fIUaSbyJIE0EEkjY3Hvhaqo3mMcYqkj0OdLlAFHNzdtv5T39MPHiGtiFORPM7VSuzCURAaAdgAA22xPz74T6qvpERIo9ZKlWYyRhr2N7btsLbbeptidRaXcLAsUUZMUEaB0YgnUtrr2vvsDb5IF8aVWYExh44ArNdQQu9r733tvbg+2N5ZYDdnkluzG4AVRa5Omwb3xC01OVVJlSXpbIJdPlAJ22be9/fGxcyBAkdLDV5hUr0kqJ5XBVNKBmYngBRc3NvTEEVHpeNUFSl20M+pbBrXsPticSRIEaOYqw/AyyqCCeTzzvjUSRFWLSgiQkyKZUsT/AGt7Yf8A1FxPKmgmox0poZ4w4EmgshOkjynb2++LVHUN0DdI2VWGtpEVtPuDbEKzRIytFUdOw06kmQXFj82+P0x6skEauqMFV1CuElWxG2x8vqMA5hEt07PK+p4pNTsSBEQBc3vc2FtsE6WiQPqhVgp4uSptt/Kd7b7gfHfAuCqo0UgKH1ixBnuBv/2bbjB2jzJwRWpTSSLESpk1SabuSd7Jbc32v+mIPmOI1eH8rM94ohUMsRIdCdO4ta1+CRc252F97Y6pkGVwUlMrqt5GAuWJP645JkeegJ9OtAkqarCxkupFrWsBa3Pr+Zx1DIM8imhCzJJGxIFiHO/yRiFZAsy0pYCV1DlZTR1ULJIgN1IxzjPslokqqpJ4nsukRjqFdVxued7bn7YfarNqeNSEYtJ2UIThA8SZjVmraVaJZGjfYvEGCkgDu9u42ttceuB5XFmHA7goDDsTntblkMsRamgAkklIjVmtZed+e36HjAurpazLIlr6UQQQ1AUwOX87g7iy+oFmPoGHOGCWtzo5iqR0/QMs66j0FWxY88ns5/PC/wCKqGLLq6op6CV5YBJqCOukoe9/9Rh6iQcGPYNZEW6ySVr9W5uSbHk4pSJpAuDcc4urG0syFwwS1+Rb4xFWKgPkB++NoONTORncqqAY2AFjzvjeIKUcMdI1C5v849aN0B1kNdexvbFnL0aSZ444kd3/AAq7ffY/bDExAJPUSSyT03WGkpEIwB+tvuMWZaOOaSDqFUUDTf1+fvilVyyqsDSKhITUHtuwPF/zxKs61MBCLvpNxfviZz3La6jJ4AyaPN84po59AgVrhSOVBF/k4bf2tU9LL4goaeGNLrRlY1NgiDVYfHBA97YXv2a1MFPmtFCCxlBcuouLea3Pwf6YtftIq6TMfFfmnR5IoAi2J3t7gceY8YzbNxBj/wCIzIIkozUGJaGnpwWMcblQ6A2BW5uN7Lve9jg5lsiakeqpqSniEYW7G58t/MukbjZb39ecJ2WVEEesPOaenQedCoJAsRZSNyDf9ME6TMoXLxU8VVFO1uk7FR1GHqBsOxPra5xOxM9CUVo70XiCg68ehoJEcjY04BJJtpsD299hitVV81bUFaqBEiY9RVYiyAXuTcA33/CRf2GF9/ENZV0v0L0dCsZG89LYOhIspuNiDa9x84qpm0dU6QxxytFC4szN5pCBvuOTzxff5viYq1uHkMyxWwzGRfpqWJojdysY07ep1EX2P9cBHoylazGCNl1aSFAVd77Eg7G3bjBJaWrmmVoo5oyLktK5tc9xbf0xVXWXjMis+5UgtYuSbDYWtyOb+p741VgCRc5lKDLenJEIYEWYFZIUbzu1rbst/g7m3qcUGpWljnaEuwFO0lRN0dVrk7k331dz8+mLtTLN9QeiiwSuAoiktdSwVr34XgCxFucb0tZVZdmUjSxBqmrcowc2DNq3uo2Fztv74uuJJoJqkjiSMinl6VmYsLEna/NrXuy32229cRmiqZp+kIJQ0CWZSAClhqb2FtzbF6SSpj0RUsrrKjsSNO8RuBa+wG4BJ73FuMEUoKJ5Hqpsxr2rQes0lgLNbV6nt6ke/ph1GopO5ROVvHQxVE9Oeg4Jjm6iKfwkiwuefTt84qwuIJJZIJpDVM9omRlCBR+LWD69hjejknglMjOscgdGaawCw783t+K5v/54kU0v1sul0mSaRkMjaze//Mt3PJA9SMCH1LX0kvTkAljjbUSoWS7Nuo2AXzXJ/IbYI0Iqkq1olCAsNLKznp6gt2bnkXtwOMUqBEzJ6GE1Zhl0lWaNj5Y1JsT7m/37YsSUVXTVEEimRai2uVUKi1xtq/zbnv2FtrYkd6jjW4x5W1R1pKaeNxAWBapRjqLAEizA8EC57bDDHltdXw0skcTsYxEzrJO13uLcm57W4G1+cJGXVFVF9NRVIrWqtSdBNl16uzE2spFrE7jfa2LkVRJVVjn6ewhJRl6mi7g7ghhufjbnY3xndBvMsrRwzDPL+ZCi1qRpeGqAVShPmkHJbgbbbepwsTrJJrnSpmQqWLCIaRZj5tKn8Iv/ADG1hvwMaVc1VThBWdEh2MgjcrK34bar3BHBIHFhbtgXWV9QW6VPVkKfOTGNbX/4ei+4P4ibAd+cKiDGoc7klNPCJaSWKvaOGN0ZmZrySsD+I37Ha3bsL84p+MaU0tZXVTm6GcoGP817nG1VWVU1RG0wp5BDHrltGPOlzsLbdueMCcwzGozqCnjqH0CN3kZib3BsBf7XxQIQwMBYEEQNSzNNFZreQbKFtinUyXmGpQ1juCNsWKphTxMIuSbKVHbA4692vf1Nsa1G5nc41L86SdQsToia5QOACbeoHGNaBo1qYi1r73Vk1XFj22vjeJlWbVOoCFW53P4du3uMVomlQnpDceYDm19sGA/s2nAcxRiS6geUDcDft/rjan0CdXQMFG7BTj2tcCaNowFCxpew2BI3/vj1JmNQQq2iJI9wLnAPWoRjO4w5dVxUUtK0RWKVCfMxN2JFrenf1xXrWnppQlZC8kyoFle9igDEDe1twAfyxUkd7K8UYnLJxpvpvcEkfpggajMKjwtCKisnaJpEURGQ6bXNifXj+gwiICcmO7bwJvFBC9PcQT6wwGpirLp7jY3vuN+4vi4RRSM6GlqJdK6hpSwU8Eb2tv8Abvixk1BLmFZ9PRrEiIoLSvv5jcAHsN97d7e2PI45hWT0kjwlYtroAWO2/B33wpVWbGYeRWV6fMBSsPpoJkA/CrkBB2bYAb7872xYSuzCGnLRRQrHpbzJGG0H7bi5O4xHmsTS1iNGosr6GRLfh24089/bG8Zri0CMi9MoW0kkPsOeOCOMVWlR6iF2PuUpa4TQpIa6pdyxLorgagNz6Hc7AX2tjVJNfUQRPIQA8lQZjqFjvc/5RuLDnn2xbo3WqYS099uC6aQpvb/friNHqIqWaZxZzMscbp5W322722HvY++HFSgxC7SB5qqKMoKfSS1+pISWN7aRf2BFhtiGGGtpJ4KthP1Q2tjPbQth2v7Ha/fDLKuueBqsrbYeVBbVfS1vU2GKFbXVFNIsNXLSyF2YaGXSemSPXa4uNu/t3bguYvIymIMw6Mzx0seioUhpkK9RR6Kb/nzj2kpMxhE6p1Y45kKSLK4AK3B0gAXNzbBGaejUiKB5GKnUnSJIIJ72BvsPjFaujmjlSkpHSrnmPV6ULF2sFuSftcbehwOI9wnrIlD90NC9RHHDHJ5RuGDhT6/9P5dsex0M91eNQUXTc6wxFgQfw+57f3xbrMylqKdY0jlDWAa6i5Nram5v3tfnbEtEZpxHBUaKbQnUV6kMNWoCzCw9LH/3fBNaxFckyNqarpYo3UUTMlyGQhWLNfcEAE9tuAAPtF0anMGL/RguEKBrOb27AdyPfi+LFNJTRxP1oWD2JmmZS2thva+5tfj+3aq1WZgjVk9SsWrTeJdKrzpTff5Nu3a2OFakxixll5cymKqrTQlYwgVG0gC9wbAegONqyeueOJ9UXUhsFaNVDAnsSdyTcn3xtNNI1dWAPJEFTYG1vMe35ce+BzTJNSdICJStQTpkuocevPuTgmpT6gDmXmzLMWLK3Tl0pt1EFthttwSDuL98eTy5gyFhUxMIfMIYY7XsOL9x3/P1xWkq21mOllWXpAiQEXFzsN78Df3x7FHG5jrBJ1HsA0l7hGub27cf73wvwr+RvkPcgFRUVczRvrpo4wpdEUMJLEkamJu2/vbfjAaXMJKmR5ZXVWFyUQWUD++DQljoZ6hk0hyFYApxa9gfQWuN8BKikC3MUd1c2+NhcX9b/wC+MIyqIylu5BUSkMNdvKeCLjEMqhnRNSs8jXuDsL49qGVbgkM97krxviuynWN9gSFA2JtjlELncvTACZYllidrHzISVviwKFINUiMZtSWC6Lkbje3bFMEIkbKBGr3JLDkja9x84np3JJDSto0mwG3cYUwjBlWqVuqVHm8oYNtuPX9MeU0kzMkUSjXq2+MZOBHKqtqIUfJO1/749jY9bWoJJ2LDbT6YeL7hOiqYY5zKwnUKTd4SO4tff33wTDh8jjUG4+pQqLEEc3vf3P8AvnAWJg7NGXAhQBZCDs9t7kf+MH6alWTJIJoJYyhmN4iwMi2B3I9O2Ao3HJOZLSV1XlGdLU00bSyyDU0LoRc9xsOD6XvY874mpCk2ZtWR1QlqCHM7m1tR3tYcf+NsX/DGZUdFPWPmbDyJ041C3YevwTe2/p27jqbRDnNXHTVHWjdLpJ0yoa/zvcarbX3HtgLgv1CR9e5NWIfrY5erGiIPIJFsdxsduL7Wxk4V9WqpKKy21IjF2BHAHHrz2vitFHKIqdSixOq73QPIbcWPHxf87bYsU0VIVjjp2VNWltSEWY+gPv7+nziokyZE9IKhWVInCad5AOmFP6Hjt6YkMCxka/qXMLAlpQCB33H+npg104jTGJ6tNJiCKgXZQDqvYcm/ziKo6LVEbrVyOISDHIykMGHuOPW43J+MZzc2ZoWpcQdPV/TD/njyi5WME+a225sLg/PritQss2vp0k4jgJeR5pdSgXsA1z7ja397bSQRQRzolRIUk2YdM20W442339caUorsuX95UkkrLK4E3Ui1A77Egb2JvvtuLb443tjU74FJhSbLqxoFcxskZYWF0W3O9hz87gW7841psrzJ5DUUFJUqkFz1jMqMlha+o24N/Ta+3qxmaARP/EYKg6BnUeUG24t3sfNta3HYDFHNfqaGHNqWmWONKmSOnV9ZRWOvWRsCN1sv/wBgL4QX2NONKBT+iApsqzZ60mZ26rTHU2tC2sBiQD8I+/8A04njyPOa6RlhhidmBtIzoHsBubX+Lb9vnHtJnVZW0UdW8by1DvLcDfzssqm4C7D+Me/YeuMgzqZM2o4oo2hkaXqIzjzLoZ3Hl03J3Gw5t74f5H/iT4DExKGaOco7RSRuqsUdy/S2uAzDkn03tiVclmpxBPOwXU15STqaEEX532tffnj12OikFbBUkxxwpIzSyCEXDsdP4DzbvzYYH+IZo48sqKSAtpjiDIZY72I/ADfk3tzfi+wG0vnslxTVrG4qVtRV0NVJBLTGUMdSNJIFuvY7cbYpCpq23pYY49bEsSQdTfPfE1RT5lNO718jNZbOTIrabKWAb08oJH3xVpgUcXdkI2vccd/jFxY+O5Jqk5HAhahhd6cmqiiaOTdzEt+1rAdziJ5KDWjwRlXaw1NEV819+DvsQMb5e8MTjS62JACsRzfkb842lqJCJo4UYqpMbRx7FTba527XP9MVrYkHMjYgBAErRTLTrJPADcElbqoUm217mxtgNU/wamRRGSmkAW2Iuo/Lvg9KQgkAcVBKaIUiAAUle9rAkHucLUiy69Eq8tsXG53wHgE00xpBJ1NydwSOT/u+IHRbBUYMx3vfucXGpjHTu0twsa7G24Jvb4wNBZbMTbftgDcJOO4ScR9JI3uqKTt3vjUUtO5sJHVvbfGikzOEeTU0hVb3A3vtY/fFuvyqppwszroSRFeNlbZweT+eEJAPcII/JRqpZXnGrSWPm1W5xvRSxo7/AFIBDDY33B7fOK8ro0oKyNbSBuPzxEtwGVRse9sPiKDuGZ6VT0wHsXYC8iWA2Hpz9sOdPLR1GTwiipTGmkC3V1WAFztYC5IxzyOSVUVXuY181jjofg1FqKXSBrQMxAU3FtPAvgA4OJQY7l/KvD9Pn8bTdToLECryxodr+WwI3JNrH/dhNSiwVklPrmnko20B5FHlU3sCRtfYi3vf1xfymHMEjWLKoZjCXLPI17Rt3tYgtcmw98D61Hkq69uq81bLqeo1RgFZAN1sB29hvvzg8SGO9QZBEq5Siw9LqU7iJkskZIbe++o9/b/1ibrQvdokF0AAj06Cw5BsTz+mIhGtK9H0XvIVUNoQrYEcgAX5tb15JOJaidElBkeJ5FcBY2i/ARfa43uRwO9xth/UHuV3rh9BmGpplmjl0QsHNj3tfm9t9/0vgOZcykgtHNM0gJZnEpK2v6dvbBipBo6qecRSqZLBrBNO3B349yRgLVGIxysJQpYnyl9Tc8bWucZ+jgSwORnMso1RJSllkiJRrNeTzH253wz+Gq2mggP1s0Cq7mOOAsNSgsANXsNRbsPfCXST/UAI0QZxZCbkG5vY7fH9MSVnUWiY07EGRuk8Sj+Xtx2Nxz9ucBk5aMPPiMidQWKtpakpDUKtMCoDXBuSBYWB07XsBxc3JJ4E+M8zhp6OamkkfrqNCGLfS/8AZdJ9L729LS+DWzYZOsFZCYmjQyRF4wJWt5RZGUk9hfa/9cEM78NSJlFRNKoM7B2dpDdtR7AcLbe/+nOI3qjBSdypAYQb4YqYsv8ACVFUSSwxUsk8iSFwpLHkgC178bj72wP8XU8b5bkuYSTLLEahkBgtqcA3Njfbv39PbBfwz4OgqPD4OZoJesjyRIzNqhRtwRb/ADGxPOwwrTZJOM7TKTIZejUWBjJK72u3oLgDc77d8aBWgJcNJ/MxHArHbJMzpayklkjcRxRKJeoy7mwN208E37Hk/NsUkSaOqFHWp1FdTKzA2uhsNOk7G2kWsbAA7+pai8PzRsZ6UJ1QnmicC29t7AA32++FHxhkXiGUiolZahYyB0oCwYC1gSGAN97emMiXV2njnE0N/bGYI8T5lSOBTUE73LyGRDdtZJFmLEAlibm34eLewVYp45mSRCJVJurix3G+1vTEWbQmB4NQZZVFnDghgw7kH1xtJM4eNVJndkDN57kX7fbHpIoCjEyM2XOZdoVENQsQ6Wp7HdATuRYDBHXrrJ4ohsnncsojViSALqDvvvfvtgNlLyfvSnDqwKFm55IBIv8AkMElYKZHjiRZC4Ekpe4jHbe+219h/bF6xgSFjZMyb/jeZ3WNLnTAn4/TuLbfltgA0rGdWeZpJA48p329vXbDSEMKRwhetV/hJDcFhwvbbf8APthPkG7a2Ja53HOA8AM3zGYTTskKgIN7DufU4s0MGVRp181q5na+1NSpdj/3Mdh8C537YHPvqsLcYjQi9ipIPYG2BjIxATGqbxCsdKseVU1JRJpJVekJZGINhdmHPxi3HUVeaeFKozHqSUUysjMSWGsgMvx6YC0EbNChideso0XZL2Nz6/phuyPK54aZWskmXzJpkdWuVcHUA47HGK3gi69TQlZIzOczbsBoKsBYg842RmUblNh374xyC/4rMAAPnGqMQCTYkcbY2yA7lhZSxCs4O3pYAY6n4PgijyWRouoUFM7hZCSQdO42977Y5YipNExZgJLjyi92/tjq/wCzOVUyColaTWYqeUuS17Hc2v8AlgDsSgOoV8I+JKCjy5xJys2mQyKFIsbjbk89u4wt5tMlRVVEixPHHMjFI3XSxVRp4/luPYEW+wcvD/hXLJ8omqswjZzOGlQMzW1G4sQN+dJv6kC+FDPqSOnrq+BCqxhSpf8AEXLRrcFt+ONtvTHALyJHcAlOjSSaPS7aERAkQlN34Xnt6Hi23xiKjCNIUjqGMMYc7AjVtsLHk7Hf7emJ+jJSLFFTfwisbIHk0i7H8VlNi2523O539MeLJGrfTaIEZlZSYvMFFxYE+pP6+2CT9cxwMmMXiPw/llV4XgqQ84mWjUkRwqBsNWp2IB/nG5NrEd7Y5TU1fTOiSIdSMaW1rzba/wA98db8ZZ3SpEggFKKVaZulGNJa9lUXFz6E8Y4tONTsVuIiSVvza+M1DFyT6lL1+NR+mWaOVkm1htLSsPOzAAb46h+zTIv3m1Xm1fUBtE7RR9O13ZRdmDelmtt/YW5LCmuRRpBJNhc7nH0F4UyhMm8N01MtQ7x7s5jpyWZid+eBfYbE23vhPNOE4qdmJSCw3JM4lSn6j1FSY4kUEUyubuOwL8km97A8LsCN8FaGnNZQI8tMIn6bM2uMXjXnSFHH+uAVD9NmPiFBBU1EqUs9pmk417WVAfc2ud+fTDTVZrl9FT1dK0qfUKhTpn+Zm2sPX/Zx5TIxIUD/AHNTVfHpe4HrcyoaCoNBJPBHUSSaULSBRx39rcn2A74lqslgqaCLMaOPQWJaS5uz2FgzHvx39ThA8TNXpNT08GT0yV1ZG8JckK7Lbi1xYDc3P9sdd8PUooshy6l1BlgpY0JvcEhRf53vi3kH46VYHsxLGKtj/sX6yB6epgSV3DSyFYmKahuCdJPcG2wvziFIykh6x+pa5LJqCyC17bHZ+Bzva2/fBvxFaoySqSXSEiiLEDkEAMrC3BBG2FvI8vkmo52ng1rORcG9zbcMANxv/NtbnfGcqpHJdYjopKFmMBftPy2V8iWumFO5gKlEBFyrWBAWwO1wQfUHHKoKuQqhLpoi0uQeWNv/ADjtOZ1tLV0rZHmQcyTRdMipisyf5V1eu1ww9vtwRl8pBBJU2v6jHqeAc18TM1yPXgsO4Xyuq0ZxTzlFJZtIGoAE2IHHvbDbEfrlipqYXpYIDKAwsZJABqIHNy21xewUG2OfQmRJomRSzqQUF773vtbDg1PXtOlPHHJKQCEMTDcncrwQeLEenrj0MYkdt6kU8SyVUUiyy63QKYyVZDqU27i39eMKUkbAFpCQSdj3Jw85lQVFKyPmFEYaiQFpCTdXANuQ3O53FvjthLlZZZG6pkCXGm5v7c4BYNucVK6MgcjQbA3uBY99ucRDSvN79iDjeViCtlKgDaxxCPfjHCITCxjEeXxEAlZELsQeLG23vhi8KZ7Hl+qCWnLrMdTMz3Ow22xVyPKKnOYKWnpoeoukglvwrve5PbDO3gvKsvKfX5jCj6A3SB03Y87sb2tjzvJ8mlco+z/E2VLYNic2anmZGqVT+GjrGSBsWIJAt9sawpK19KoAv8xFsEMwrAKGny+kOlVP1EpB5dlGw+B+pwNjFmGrUxtsFv2x6AJImUDc3QK8oLSL6H0Ax2TwDFDQ+HqsadSrRuX0G5JIN7e/++McxXIauTIpc6SF1pY5AgYgDV2JF+QDYbdz7G3U/A9IYfDGYRGRpP8AB2BYAWvbb7G+/OChBMfGMzXw9Q+I5MtkbKKktSokiyPL2YXsI2503sSfnnnFHLsliqaqoiqKqdTIshkUvcs45KseLjf9MHck8V0FPlYoqsO86I1LanDFCd7DYbm1z2A532Ij8LzTZ/WPVwUdFB057y9RVdzFbRs29msALXO1/U45iRkxqQM5PqD88yfJKuKJpImp4IomdNJsQbKLHuTuDt+fOFlFqIAZIFClUsI0AvpPlPm7XBNtuLWOOt5nkkNJk8sVGIgUh0xGVECJc2P4ha1u17Hje9scjz566N0TMKi9ZCxVkZeoSbkXDA7j8PO5vftiFTFRxaarDXaMoMYjgcpTMoo8wOSZazSxFmfWVIIXa/Kk2G/ofQ4TqzwlSUckE1WT1JLuIYCGNvfb+gGHbw+8dNR6KyGVK0xWiEqN0iFF9gFtb+IN77/ONaCjbMYxmNNTyQMvUQs7r/G3tq1AcXBFrkC3HcwVmUkzQhqwBaOoE8FeEKaLxAmYZjNT1UKqJAgHliY8XU8kCwA4ucN+cfvDMq96eWtnjpQwIEDCJQgHG9m7bkk9uBhVE1Xkud09JS0tRUiFEmmeEfhBYqwsNr2G3Jv7Yeo6yijpal6yQmoYtpjYkMF5Ww7DYb8bYx+Vaytk7zqIFrX7IO4NyL6Tw5Ry1cu0EUgZRI9zckqvsTtJ/TG2a+IqPMDR1sNGwBLGJQU1ykbXbuLAGx4G9jcYA55VzwZbl6O2ullAkkhisQNgB1L9rY2jTNM4ovq6RJIpIRrTTB5ihcEXOwtp35J2FsVqqOOR9wWceZJ7l5q/LdcU1XRM6UwLkzzB7pex0gm9yWso5uB2Bw55fnmW1mStPlbr0Up2IUAApa4AI55H3wjZXJntbDJ1aU9On86tJD1HjNyL78735B2JxdnmhNPFpyV0q1p3FZIjCMgrICpC97kkji1mHOOakWoB+SdgXOD/AMjFneupyWUQNfrRgEk2A9cKuTeIapqWKkzCBaqS7GMCM6hGg51drWH5YM5dmVLPT0wpnarmpCdUD2WQ3Gk3B2uN+9vjbC74hrOrV1FBls1Xlc05TWsbdO9v+ILfBBFuSODfGej+25rIl1GFKldws2SpPU/VSmnlaGRV+qHmNiRYjzWa3f5I74SM88P5W2Y1NdNKJFLSROkb9ONZAAQTw1rXuNrk+xx0Hw/Q9Tw1RB4o9T00f8RdOoXFuLA+/rcfbCVXRLS5FKaaolq1uXSKeAavKd9zxvfbe23J3xtx8YympJbTZ9bNgRHyV6amzqS8LNZG6OnfpbXDb+3fDz4bEkEzioy5urBTWd1AYqTubNsC5LC59rdsJXh7qzyVFS0ThNAiaRIyAgb3Atcmw39fYYd/ANNV1ldlVVNNTdPRJGKawDldJN+CCbi9+dsanOB3J1twPIdbhjM4pmy+utEKiEUYkVpUEYUE2axvuRsx+PYY4e6uXJLEadreltsfS3iTJhU5e6CQUpVFJmSEPqPmHTIA435Ow/LHz5UyU9Bnv+LoHEETnXSvdL+3HY2/rgU5VcSd1vy7Igsq8zqukeYbMNsS0uXyVCVe+h6eLq6SN3GoCw+xv9sPXimLLvFmW/vnJlENXTQjqUy7HSDe2n2uSCPjCTS1EigMjecAqb73B2t8YKWl1yNGZnXBj5+z+DMKOKciooqeJQqyvOxOkncLYcnk89ucVPEsj5bmbnL2y+oklHnqFhLOCdzcMT6dsDElmraAJJOraH/5fkFrcenb7ffEUMKvJ0dQRySRIzWuvbGQogYuRszZ8q/EAO4DdGrczaGHSzSy6EFud7DHW8t8D5LTS088lIskgUDpyMxjduLn1N+3vxhSPhqWjzZJY3iWh6qyh2/EyXFoxYc72OH+LPaT6c/UoWlRQ50jvfmwuTv2wPIvJ4is5zFoTGeQlzPqWpzDKZqEwRilkj0KsZFl/wAttuxHpgfklE+UeG6+gLqk5gAQG4MjagWt333HxgjFV9dp5aesje0fljdrBCCV1G/YsP6bX3v7HNXxJSxPTrPJI4Wd1/Ci6udtuMdSTT1LtWrCWPC2VZbHkcfWoqR8wqIwSwjRR1GPF243t9vkA1JBT+Dc1mEk3+ApR1YaSnQ3BYFzc+mq4B5HpbfEUuWZnVRtX0+Ymip4m1mNVOp+4se3wAS3HbbzxFl+Y5vldVPX1kiZjJGsQWCnQK0Rc2Qm9wWC6i19lHG+NrNyXJmRSULAe4b8QeIKd8oyy5hkXMZIA8cZ1GNCdR/7gCLdtzhGznw1VV9PLPR1C1D0r2MMkg1pcjZh673O+1j9tc1rfEKZfkiLMWjqY1kpljpwvRMb2W7W3PDE+5wYzcZ14djmqc1mhraIy9SSogYh5WU+WPTuEu1jcC/weZHROJyOQCAZtmuVV8UMVCnUqaakpeiqowREYm9zfkWFhc9uMHckzHK4qKspJK2erqKPT1HVSq6dKjy8LYtqta9/jC54ckzXPPCOYVlYC0uY1jM6aAFWMaV21A2sBsbfrgbWx55R1sdBkReWKug0RMyodSRklyGOw5Nz3uO1jidQ3w9yllhKA9Afk8r87GZ+JopsnkZYacqXFVfyMGN252U3Av3+MNlPVLNSPlc7Qwy1UbsXRr9QjcntcWJIvz8YQchoq+popMynjWIPMJEk0qC9j2vsVvYb7XO98X8vmmr88nqiktNS5cAOgfxdV9uAAL7m9hxa3GI3KpB/iVDNwBX1NqqjzU08MNGUqqqVzBEt9JVAA1yDsVA78XIHbBr6KoP7uGYyJOIKWcSNDI5jJQkqhBsLgcbD+mGbKxHSuiTxL9XONcoVfMqA3I+L7W9dsB3yusrKIU9LLqiiM2qQR+WaWQktuSDp81th329cKlxGCYSxsOWgHM6aampilE7U0v1Eao9DIy6mZeBpJJIOxv7c84I+IqbM6ivqyjU1Skc6o0/TJlYKosjKBv8Azb779hsceeHMrr4Xjrw0QUTPI0canS9tS3J7XI9O3G+1tZ4oK0RK+pKqomqJiEOmL+FYKwNrnUDtxsPXCtbk4HQgZQCTMpVgyvJ8wzqSGHr+ZjUQKblQ3O/cdyNjtyMeVdHmFVIJdBqOqq9FURli1HbUXNuNWxIAJwWeljq6KWKsW8bXSRDa2lie3FhttbthbyylzKil6Zq2nytVQ00FRKSFIK+b4UXO3cjm2BW6s5BG4nJ2bly9TXKs0rKSHNompmSso1lMYMetTa5APr/KPe5xXoYJ8xzhwKSaGeshDh1u6EsDbi+xsSbW/XFDL8k8QSzZiYlqYpJp1EMzSGMMJH85I7jSd/jbDNWZFUZdSxwZXUTRVcfTpnmjlZDKmkltC8C2w/Xe2NOVUSaFlYEaMSsi8PZ94dzF0lrY44lkIlSldj1GHl0g2Gnc6bg35tfDV9D9BBJU5TDRRVVDDNUTFGJ6RIXSx1Dtb8OwA3GKPjIFMjpcvyrqPLJKABHufINWx5NrE8+574gXw5XTeGaurrK2qmrpUZkhicCFIRIoIYDZr+bfgae++KI4sBLTnyqcRGqTO8xTKcnqoLss8kUdUtQoCSXQ77bqNZHHIuMcpzjw3U5r4uqcupFaarCCSR5JlALFQztfg3Yki3rjoGT5VmsUmS/vCmqquiq6dJJI3qLok4NwzC+9lK27XxJnS09Rm8H0kLy1aR/URzQOA0Sg2N3H4QbfhPN8I1xq63EFQZszmWSwT5F4tko65TDPFHLGuk382k2IPcXGII8knzYxZnDBDTxVFiyltIDA7kDnSbf12w0eMo1nFJO6OlVl77pItnlUkHSDwSCb/wD2OK2TRU0dIUgR4nFh/FYEqQCPQ2OwFr73ubYR7yF+QdwFPtxMFGBqaleJYEdIpHs8iWuSBYgf9un3xRjZ4KhAouqCy2Quoa24Ue17XPqcMWb0NZPOj06I7SAroLm6+rb7C9ud/tixSUeWxUojamaWxu7/AIdz2FuAOP8AdsT/AKkKvI7zNFHiWXE8fUXoM4qnnV56l5pUUoDIb3Hpftti/T+JMs1ulVG8TNIhZlXWGVSDb2vYb4BiGeiragVMVpI4dQW1uQACPUb/AK4IUGW0ObpFUzLFTIFAbSxYMQd9RO4NvzxqZa1+xGv4iK1hOPcbstrsulppKeavTXIsMirr3ex6lrOdtTH+vvg5klQyZVLFIVRkUKikAEuwux2Jv52P5HCZn3h6hqKSapy9h1kjDFAwCFRfgn2Fvge+DzZk6+AIsuhenhWnRYkkp9QYkyHU1z3I32/zY6pFuBwZV7GTsQ54J8QSZnmMuVPGJY4tWtxECDEFJA7kE+QWv/Lx3we8VTT0fhDM6oBQPLGrAAkqCqkn1PI+ABgV+zeRDl8SUaRg06uJ2sSWay2Ppub+9xzhrrTS1/hhTLHHJSyBNnQMCNQF7cYj5VvFwPUgo9/sXPA+a1HiA5g9egtRARiLphRGLnSFA/6APv8AaxDPqQKKiKWVEgmiaSOykFJPUkd+1+1sSeHMup8myrOKmk1lpneRuo991Ujcjj3wL8Y5h9d4blr6OQI8MRkGhtWkg7jbkc/1xn5s2SplEUM/E9T2kmWpy7LIFjDR1cSqXuG0BbhVB9bLY+l++B/ifPYMt8a5VRRwFpjT/TxaVAEZlcC4NvRfyv64P+G/8bTLXyoi6WJiCMGAQooFj3/m39SffC9XeHjnXjmhzICoR6OYNMJIh02sbqFbv7+mOBHynkeoSMDiIdqMlpaXLDShVeOkj/AdrIFNxv6i+F/w4qmtjaSJYujH1CAttIUaUBv353w0+JZXgyqsB36gZQdPqoF/1274594bWqHh17VMYhnKQwNrYAEM+ofAFzYbk2Bt3atOa9ymT8fIxtkqqT6pIoJJZ6mol1NIYiAoA7EgeUX0/ck8kkwk8FD4f+tTS8cVMZlde4sWHuf13wvx0atlTm0iSVIYFgdTIhNgCRt3+MFvE5FJ4RzAIxHTpGRbgW4C/wB8ZXcGzA/YBtBmb+EqiEeF6DyMSyA6ZCCdTXJvbbufbFSClp6yX6hQgMTkRmV9NvVd9uBybm2NP2fk1eTRVM1ydtKg7C2x+cRZgrR0H1EABmknGoFLhQCwt7XHpvv6YCcmt4n9hYitWPueGugpqaoqGdPp56bqx3a3IIt8EkWt2OKeTmGvjfoveWmIXWbMgdjf7kGxPwBgdnNSa3L9UEpjElOXVHH4LOUPHJDC5Hqfviz4YlFCtWlRFDCJrsEjdmDDTcm5Owsh99t8aHq4k5PcFOPfYjBV9QeKsi1FhEaaodhqNrxhQpsNjvIeb4JSQiqSSRGLSJVMVIAOlQbFd9gL40qkUVVHUG/8KgkHmG41NGf/AOcBPCecL9dmlO1SHczyTLCGHkAAUk+97EDva+I1MWs4/gilTx5j9lDPKASZ9SPItlihLW4AdyAdz3C3P3wyZRTMErIqhzLBGl41B2C6ebXIuQL/AHxzvxlXRTZqI4MwWBI6l+rHGbuCG2QBfmx+O/d08JZtFH4eqGzOX6WVmaMdcHSPLdRfi5Uja99+MUdrCM+oWVUT+YE8B+KMyzjOamKSa5aEyU8TLtbUSSxJ/EAVUAWFidr41mrKbL5pqfL44oFeRkkAi6YEik3ufQEMfkYmyqkTI6+impcvRKh3MUTIxbWGZQRY9wLG3x34W6+KtlzTOctyhV0TVnWWSViWSNjcMF5JYDVfix99rchY5I1ETKQZndVJmAFFTfTxGnlV4mkmZ3kNr3FlI4J5xNluXxQiIyCSbY65S+lb3LbW7XxAPCNTVMzZhnKCqYERxudXlv339uBtj2CjGXS/u6rllEgQvH1FIDdyTbi4O1+B84W2xHXijTuDFuTDEmeuhWrZXlsgUqspNhc22J+39cR1WYCGERvXQwRA3/w5DO/5D3GKedQtLEIILSabKAq2A9z+fOBiUk0V5Jno6eFbASuCdR9lH64FVNZAJMvX5r0qUAzLNIsedVeg1Bp/4dlOoHRY3K/ni2lIcmmNMqo6zhWSQ+VTtuQLX229QCcLz1dROVpWKq8YITStgPi3rt842mzGqq1QTSyKYIwEHqCf6X249MbTU+e9SHyduw+0fUyunzCnekrJnBdbrND5ent5QRwRzt3wFmyzMqTw7XrPTSsVnvPPbYqDZbD/ACj27nGnhbxBHAXpamOQVFrR3QnUbfzE3tiwc1/e837vkjV4595C8jKlxuBcfG1vXvhaTZWSDK2BbQCO4a/Z/mdTk3gfM5KWOSetedfpobajI72RePcgW+cdBzlpqf8AZydcEYq0pIz0Y1CDqAqbKF2G/pxbHHPD9XBkWbNRuz08BrB9UZ2G0aqwRRYi53PmH/SRxglk3i3L6fKoYayfNGqoGZ44aZ4xTg22Gne+/JN+/qbm+hnXmsyqRyCmM/8A8gUVP4bky2roaxK+enkjkRI9YjdhYaiSCTuCbD+b8hmU55UZlTz0yLGBLPpkhWm6R0stmBJZi1x3JvYY53VO08kVZWVUjz1U0kshiYauSN7kblt/g4I+HKx4amoeGYk6lZC7DVcDvb8sM3jKiHAlqGzdgzs/hamGR+BFkYHUYnlcNud9gB7WAAwjUedT+HnpanM62pheeQTNDGAySoPMQWJJA3HG/Ittgp4s8V5UmSU+X0le080kCQmCCypHf/iP2uQAQBewLC2++OeVNXSyVNE8Uas8er+HKFkUg2CjTc9h+eM9VBBLMO4VIb6+44Z3+0KKvzMJT08b006xnacswKEkn8IG4JHfBDwwss2aZTDUU2qjijdVllUgF5AzAb9yARx645zmdXA2YiWKOGOW91EcIQXBvuO9+NycPng+plmfL6+qElPSiSVYjINQma0nnUdtIKKPUk+mGsRUTKDAlP8AzXB3GvxZOuU5bWVNMv8A+MqyaeCRfiw+wt3tjl8PinxJXr1K+vqpKOoDdVDEBAFCngW7bH0+cNXjfPaWaR8pqpOmKjRJJpvcIFPItwOfUm3pjnVDmavD9GqHSYnGoSMAPIb+XjnC+LVhSePcmcayZ2T9llQE8MJBPIvUinkjbt32P5EEe2CsKJU1tXSzdRkWbUFBtdedre+nCP8Asgz+jamrKKrl0zKEI1DZ1A0g/PGHJ62Gnzy8RDGWBXVQ2mwBAv7DjnGOxCvkNmNnKkznHi6pXIpK3LIljngmYmlqiDeGOU+ci3O6/wBL98U8p8Vwy1dFSzsHgGqJSgkUqrRlGO972G53vttiz4/VYcwrUnq5KilST6OlMgFlYESSIBzZbqL+pwpVM+XNW0paGIxRn+KtOpRn52uft+ePTVAyDkMmKxJ+4M+g8zqYjU1FPG1zHToQb7kMxP6AfnjllPXVtBnksjFI8vk6xZ5QOppYG5Udl1W9yPXEUfjLL46UJPHmz9YefRVAXsSBfcEH+mFXxTW09fWCSjSojV41d/qJjJI7XI3JJ4FrD5xn8bxmSwsw7nM68cAxglzinqvFU+d0KSwRs4KnoFyhIALW7km+5Nhfg4b/AA/4my6loZ5sxTr5lK0p+qmsxBYHTpAGn/KCRp78453kqzzUopKCvkWRxZ4CgZd/5rg7WO+w2G574Ya36SgT909ZpX5mkY2bUBzt+nYf1rfx0ogWvkvI9QjlOdZ21VRTZhl5joqaaMwTxsxjKntu3fkX4t6b4t1FXST5sIYZIjKGMAamYa3UE21MQOwF/fjthImat+oQRGWKyqwkJKgAcH8wP9MeQtV/XF7aaowsnUHGrs3yRhBUCcjqcjFTHCqSaaVBNApMRLxs4AKnj9MAavO6SasaMS/UOrdPW63GongDuOd8AHpc4jpHZ5nOoFumzkup/wDWBtDJIKpUQKGbSG22azcg/GCPGrbLZ6nWudaxGp8zY6lli0NawtsWO3NxxiLMIogiRs7MFJuo2BN/82NxTRIFqKjU0w8q2Ox3Ow9eRipUSLUKGaSUC5CgjkeuIqBy+sX643AOZ18NTXyT06ukQAVA252743gZQoaQElD29u/zjMZj1GUAYkFYsSTDNNm6Vn8P6eOQ9MheoLFAfRh9sb09UcqciKn6k7IC+pgAibHY29h9sZjMRKgEiWWxuIPuVczD5k89ew80h/CpsBYW2ufUYC0zIjKJEJZjp2t998ZjMXT/ABIi2HSP7mmYIsdQ1geBa+/PGLeQTmKujX/9gIuD/v0xmMwWH0iUsfmB/mW8zVpcwYF1VRFYXF/n9cVykWtEijvrG5c378gC1sZjMTBOJWwfcyaaOmi1RRFhKqlhYbH5x0HK61HyCjqaiSZ6fLzCjO2x6RR307Hna3HYb4zGYR0BAzFY+okSZgM2zSozSomtPUhmESpYKtiAt/QAdsCqRoBmAMDFgY5LjTYA6D/TGYzFFGMzn0F/mEfC2bU+UZhTV0yk9LWhIW9j/K1u+9rj0Jw/+N8xps68P/vwVc0StHC1LCq3Cy6irgki9rDb4vbGYzEbq15q3uBGJBnO62tNaOtVyPUS6SdZc/zb+b5JJ2Hff1wIkQRso3FzxjMZjQujJPLUbTyQFyCUV9Oq42Pp+VsbVUXWqoNDEHTbf5xmMxx0dS9Yyhz+iFMopHgdK+nrFZ4WuQiEbntv2I2OC1DkdNXV4NNJNFESzsms+XuAMZjMYb7GAJE9GilOJBEv+IDDTUscixFY1cGXQ28i2Pr35/3awfJ+jDSS138SUIC3SdrC5O3G17DGYzCVbrETyABZgD1K+Y+J46yNo6WmZHljKambZR7D19+18V/DGXmpvWNZVh8q2sST7+2MxmL2qKqyFmWhj5Fo+TclzWtkVY64qCvmEaEni4G/5H7YGLVNUw9aQn8ZGx3Pf/xjMZh60HDMleONuBP/2Q=="/>
          <p:cNvSpPr>
            <a:spLocks noChangeAspect="1" noChangeArrowheads="1"/>
          </p:cNvSpPr>
          <p:nvPr/>
        </p:nvSpPr>
        <p:spPr bwMode="auto">
          <a:xfrm>
            <a:off x="155575" y="-693738"/>
            <a:ext cx="1933575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510" name="AutoShape 6" descr="data:image/jpg;base64,/9j/4AAQSkZJRgABAQAAAQABAAD/2wBDAAkGBwgHBgkIBwgKCgkLDRYPDQwMDRsUFRAWIB0iIiAdHx8kKDQsJCYxJx8fLT0tMTU3Ojo6Iys/RD84QzQ5Ojf/2wBDAQoKCg0MDRoPDxo3JR8lNzc3Nzc3Nzc3Nzc3Nzc3Nzc3Nzc3Nzc3Nzc3Nzc3Nzc3Nzc3Nzc3Nzc3Nzc3Nzc3Nzf/wAARCACnAN8DASIAAhEBAxEB/8QAHAAAAgIDAQEAAAAAAAAAAAAABQYDBAACBwEI/8QAPhAAAgECBQIFAgMGBAYCAwAAAQIDBBEABRIhMRNBBiJRYXEUgTKRsQcVI0KhwSRS0fAzQ2Jy4fEXgjRTwv/EABkBAAMBAQEAAAAAAAAAAAAAAAECAwQABf/EACcRAAICAgICAwABBQEAAAAAAAECAAMRIRIxBEETIlFhFCMycaEz/9oADAMBAAIRAxEAPwDidvOSoFhsBfBHLYpAHbVoHoRtiiiefjn2wToadDLc1CoxF1B3ud+cIxlEG470bQUXh55qGaKqqTGFemLjUwbZrBbNwb77YWsuesjrenS/wJGk1CPSWINiLb3ueducXPDdNQ1ErQ5rPGhp1MnnY3cAEnSeA1+O5NgBza34iZD9PO0K0z1amRUZCzBA5IbUPwkliLC/A5xkH1JX9mjGRmX6AVc1NLTOsUhiNpWVV1Ek7+9/IBtwFGOj+EqGoldVqFjKXABKDgDgevP645xltdBG8kdM7pG5FkVCAu97DuB6XJx0nw3nFGrxPHNJYKBoeMAKbWI545++Mj55b6lcDjruP608SxGPQugixFsKnibK1Rf4DJGjqUKkEi3P2HGGiGtgmjvE4a42A74FeIJkMYbRLdf5hH73527gY1eRw+MFZkqzz3OPZhl95fIUaSbyJIE0EEkjY3Hvhaqo3mMcYqkj0OdLlAFHNzdtv5T39MPHiGtiFORPM7VSuzCURAaAdgAA22xPz74T6qvpERIo9ZKlWYyRhr2N7btsLbbeptidRaXcLAsUUZMUEaB0YgnUtrr2vvsDb5IF8aVWYExh44ArNdQQu9r733tvbg+2N5ZYDdnkluzG4AVRa5Omwb3xC01OVVJlSXpbIJdPlAJ22be9/fGxcyBAkdLDV5hUr0kqJ5XBVNKBmYngBRc3NvTEEVHpeNUFSl20M+pbBrXsPticSRIEaOYqw/AyyqCCeTzzvjUSRFWLSgiQkyKZUsT/AGt7Yf8A1FxPKmgmox0poZ4w4EmgshOkjynb2++LVHUN0DdI2VWGtpEVtPuDbEKzRIytFUdOw06kmQXFj82+P0x6skEauqMFV1CuElWxG2x8vqMA5hEt07PK+p4pNTsSBEQBc3vc2FtsE6WiQPqhVgp4uSptt/Kd7b7gfHfAuCqo0UgKH1ixBnuBv/2bbjB2jzJwRWpTSSLESpk1SabuSd7Jbc32v+mIPmOI1eH8rM94ohUMsRIdCdO4ta1+CRc252F97Y6pkGVwUlMrqt5GAuWJP645JkeegJ9OtAkqarCxkupFrWsBa3Pr+Zx1DIM8imhCzJJGxIFiHO/yRiFZAsy0pYCV1DlZTR1ULJIgN1IxzjPslokqqpJ4nsukRjqFdVxued7bn7YfarNqeNSEYtJ2UIThA8SZjVmraVaJZGjfYvEGCkgDu9u42ttceuB5XFmHA7goDDsTntblkMsRamgAkklIjVmtZed+e36HjAurpazLIlr6UQQQ1AUwOX87g7iy+oFmPoGHOGCWtzo5iqR0/QMs66j0FWxY88ns5/PC/wCKqGLLq6op6CV5YBJqCOukoe9/9Rh6iQcGPYNZEW6ySVr9W5uSbHk4pSJpAuDcc4urG0syFwwS1+Rb4xFWKgPkB++NoONTORncqqAY2AFjzvjeIKUcMdI1C5v849aN0B1kNdexvbFnL0aSZ444kd3/AAq7ffY/bDExAJPUSSyT03WGkpEIwB+tvuMWZaOOaSDqFUUDTf1+fvilVyyqsDSKhITUHtuwPF/zxKs61MBCLvpNxfviZz3La6jJ4AyaPN84po59AgVrhSOVBF/k4bf2tU9LL4goaeGNLrRlY1NgiDVYfHBA97YXv2a1MFPmtFCCxlBcuouLea3Pwf6YtftIq6TMfFfmnR5IoAi2J3t7gceY8YzbNxBj/wCIzIIkozUGJaGnpwWMcblQ6A2BW5uN7Lve9jg5lsiakeqpqSniEYW7G58t/MukbjZb39ecJ2WVEEesPOaenQedCoJAsRZSNyDf9ME6TMoXLxU8VVFO1uk7FR1GHqBsOxPra5xOxM9CUVo70XiCg68ehoJEcjY04BJJtpsD299hitVV81bUFaqBEiY9RVYiyAXuTcA33/CRf2GF9/ENZV0v0L0dCsZG89LYOhIspuNiDa9x84qpm0dU6QxxytFC4szN5pCBvuOTzxff5viYq1uHkMyxWwzGRfpqWJojdysY07ep1EX2P9cBHoylazGCNl1aSFAVd77Eg7G3bjBJaWrmmVoo5oyLktK5tc9xbf0xVXWXjMis+5UgtYuSbDYWtyOb+p741VgCRc5lKDLenJEIYEWYFZIUbzu1rbst/g7m3qcUGpWljnaEuwFO0lRN0dVrk7k331dz8+mLtTLN9QeiiwSuAoiktdSwVr34XgCxFucb0tZVZdmUjSxBqmrcowc2DNq3uo2Fztv74uuJJoJqkjiSMinl6VmYsLEna/NrXuy32229cRmiqZp+kIJQ0CWZSAClhqb2FtzbF6SSpj0RUsrrKjsSNO8RuBa+wG4BJ73FuMEUoKJ5Hqpsxr2rQes0lgLNbV6nt6ke/ph1GopO5ROVvHQxVE9Oeg4Jjm6iKfwkiwuefTt84qwuIJJZIJpDVM9omRlCBR+LWD69hjejknglMjOscgdGaawCw783t+K5v/54kU0v1sul0mSaRkMjaze//Mt3PJA9SMCH1LX0kvTkAljjbUSoWS7Nuo2AXzXJ/IbYI0Iqkq1olCAsNLKznp6gt2bnkXtwOMUqBEzJ6GE1Zhl0lWaNj5Y1JsT7m/37YsSUVXTVEEimRai2uVUKi1xtq/zbnv2FtrYkd6jjW4x5W1R1pKaeNxAWBapRjqLAEizA8EC57bDDHltdXw0skcTsYxEzrJO13uLcm57W4G1+cJGXVFVF9NRVIrWqtSdBNl16uzE2spFrE7jfa2LkVRJVVjn6ewhJRl6mi7g7ghhufjbnY3xndBvMsrRwzDPL+ZCi1qRpeGqAVShPmkHJbgbbbepwsTrJJrnSpmQqWLCIaRZj5tKn8Iv/ADG1hvwMaVc1VThBWdEh2MgjcrK34bar3BHBIHFhbtgXWV9QW6VPVkKfOTGNbX/4ei+4P4ibAd+cKiDGoc7klNPCJaSWKvaOGN0ZmZrySsD+I37Ha3bsL84p+MaU0tZXVTm6GcoGP817nG1VWVU1RG0wp5BDHrltGPOlzsLbdueMCcwzGozqCnjqH0CN3kZib3BsBf7XxQIQwMBYEEQNSzNNFZreQbKFtinUyXmGpQ1juCNsWKphTxMIuSbKVHbA4692vf1Nsa1G5nc41L86SdQsToia5QOACbeoHGNaBo1qYi1r73Vk1XFj22vjeJlWbVOoCFW53P4du3uMVomlQnpDceYDm19sGA/s2nAcxRiS6geUDcDft/rjan0CdXQMFG7BTj2tcCaNowFCxpew2BI3/vj1JmNQQq2iJI9wLnAPWoRjO4w5dVxUUtK0RWKVCfMxN2JFrenf1xXrWnppQlZC8kyoFle9igDEDe1twAfyxUkd7K8UYnLJxpvpvcEkfpggajMKjwtCKisnaJpEURGQ6bXNifXj+gwiICcmO7bwJvFBC9PcQT6wwGpirLp7jY3vuN+4vi4RRSM6GlqJdK6hpSwU8Eb2tv8Abvixk1BLmFZ9PRrEiIoLSvv5jcAHsN97d7e2PI45hWT0kjwlYtroAWO2/B33wpVWbGYeRWV6fMBSsPpoJkA/CrkBB2bYAb7872xYSuzCGnLRRQrHpbzJGG0H7bi5O4xHmsTS1iNGosr6GRLfh24089/bG8Zri0CMi9MoW0kkPsOeOCOMVWlR6iF2PuUpa4TQpIa6pdyxLorgagNz6Hc7AX2tjVJNfUQRPIQA8lQZjqFjvc/5RuLDnn2xbo3WqYS099uC6aQpvb/friNHqIqWaZxZzMscbp5W322722HvY++HFSgxC7SB5qqKMoKfSS1+pISWN7aRf2BFhtiGGGtpJ4KthP1Q2tjPbQth2v7Ha/fDLKuueBqsrbYeVBbVfS1vU2GKFbXVFNIsNXLSyF2YaGXSemSPXa4uNu/t3bguYvIymIMw6Mzx0seioUhpkK9RR6Kb/nzj2kpMxhE6p1Y45kKSLK4AK3B0gAXNzbBGaejUiKB5GKnUnSJIIJ72BvsPjFaujmjlSkpHSrnmPV6ULF2sFuSftcbehwOI9wnrIlD90NC9RHHDHJ5RuGDhT6/9P5dsex0M91eNQUXTc6wxFgQfw+57f3xbrMylqKdY0jlDWAa6i5Nram5v3tfnbEtEZpxHBUaKbQnUV6kMNWoCzCw9LH/3fBNaxFckyNqarpYo3UUTMlyGQhWLNfcEAE9tuAAPtF0anMGL/RguEKBrOb27AdyPfi+LFNJTRxP1oWD2JmmZS2thva+5tfj+3aq1WZgjVk9SsWrTeJdKrzpTff5Nu3a2OFakxixll5cymKqrTQlYwgVG0gC9wbAegONqyeueOJ9UXUhsFaNVDAnsSdyTcn3xtNNI1dWAPJEFTYG1vMe35ce+BzTJNSdICJStQTpkuocevPuTgmpT6gDmXmzLMWLK3Tl0pt1EFthttwSDuL98eTy5gyFhUxMIfMIYY7XsOL9x3/P1xWkq21mOllWXpAiQEXFzsN78Df3x7FHG5jrBJ1HsA0l7hGub27cf73wvwr+RvkPcgFRUVczRvrpo4wpdEUMJLEkamJu2/vbfjAaXMJKmR5ZXVWFyUQWUD++DQljoZ6hk0hyFYApxa9gfQWuN8BKikC3MUd1c2+NhcX9b/wC+MIyqIylu5BUSkMNdvKeCLjEMqhnRNSs8jXuDsL49qGVbgkM97krxviuynWN9gSFA2JtjlELncvTACZYllidrHzISVviwKFINUiMZtSWC6Lkbje3bFMEIkbKBGr3JLDkja9x84np3JJDSto0mwG3cYUwjBlWqVuqVHm8oYNtuPX9MeU0kzMkUSjXq2+MZOBHKqtqIUfJO1/749jY9bWoJJ2LDbT6YeL7hOiqYY5zKwnUKTd4SO4tff33wTDh8jjUG4+pQqLEEc3vf3P8AvnAWJg7NGXAhQBZCDs9t7kf+MH6alWTJIJoJYyhmN4iwMi2B3I9O2Ao3HJOZLSV1XlGdLU00bSyyDU0LoRc9xsOD6XvY874mpCk2ZtWR1QlqCHM7m1tR3tYcf+NsX/DGZUdFPWPmbDyJ041C3YevwTe2/p27jqbRDnNXHTVHWjdLpJ0yoa/zvcarbX3HtgLgv1CR9e5NWIfrY5erGiIPIJFsdxsduL7Wxk4V9WqpKKy21IjF2BHAHHrz2vitFHKIqdSixOq73QPIbcWPHxf87bYsU0VIVjjp2VNWltSEWY+gPv7+nziokyZE9IKhWVInCad5AOmFP6Hjt6YkMCxka/qXMLAlpQCB33H+npg104jTGJ6tNJiCKgXZQDqvYcm/ziKo6LVEbrVyOISDHIykMGHuOPW43J+MZzc2ZoWpcQdPV/TD/njyi5WME+a225sLg/PritQss2vp0k4jgJeR5pdSgXsA1z7ja397bSQRQRzolRIUk2YdM20W442339caUorsuX95UkkrLK4E3Ui1A77Egb2JvvtuLb443tjU74FJhSbLqxoFcxskZYWF0W3O9hz87gW7841psrzJ5DUUFJUqkFz1jMqMlha+o24N/Ta+3qxmaARP/EYKg6BnUeUG24t3sfNta3HYDFHNfqaGHNqWmWONKmSOnV9ZRWOvWRsCN1sv/wBgL4QX2NONKBT+iApsqzZ60mZ26rTHU2tC2sBiQD8I+/8A04njyPOa6RlhhidmBtIzoHsBubX+Lb9vnHtJnVZW0UdW8by1DvLcDfzssqm4C7D+Me/YeuMgzqZM2o4oo2hkaXqIzjzLoZ3Hl03J3Gw5t74f5H/iT4DExKGaOco7RSRuqsUdy/S2uAzDkn03tiVclmpxBPOwXU15STqaEEX532tffnj12OikFbBUkxxwpIzSyCEXDsdP4DzbvzYYH+IZo48sqKSAtpjiDIZY72I/ADfk3tzfi+wG0vnslxTVrG4qVtRV0NVJBLTGUMdSNJIFuvY7cbYpCpq23pYY49bEsSQdTfPfE1RT5lNO718jNZbOTIrabKWAb08oJH3xVpgUcXdkI2vccd/jFxY+O5Jqk5HAhahhd6cmqiiaOTdzEt+1rAdziJ5KDWjwRlXaw1NEV819+DvsQMb5e8MTjS62JACsRzfkb842lqJCJo4UYqpMbRx7FTba527XP9MVrYkHMjYgBAErRTLTrJPADcElbqoUm217mxtgNU/wamRRGSmkAW2Iuo/Lvg9KQgkAcVBKaIUiAAUle9rAkHucLUiy69Eq8tsXG53wHgE00xpBJ1NydwSOT/u+IHRbBUYMx3vfucXGpjHTu0twsa7G24Jvb4wNBZbMTbftgDcJOO4ScR9JI3uqKTt3vjUUtO5sJHVvbfGikzOEeTU0hVb3A3vtY/fFuvyqppwszroSRFeNlbZweT+eEJAPcII/JRqpZXnGrSWPm1W5xvRSxo7/AFIBDDY33B7fOK8ro0oKyNbSBuPzxEtwGVRse9sPiKDuGZ6VT0wHsXYC8iWA2Hpz9sOdPLR1GTwiipTGmkC3V1WAFztYC5IxzyOSVUVXuY181jjofg1FqKXSBrQMxAU3FtPAvgA4OJQY7l/KvD9Pn8bTdToLECryxodr+WwI3JNrH/dhNSiwVklPrmnko20B5FHlU3sCRtfYi3vf1xfymHMEjWLKoZjCXLPI17Rt3tYgtcmw98D61Hkq69uq81bLqeo1RgFZAN1sB29hvvzg8SGO9QZBEq5Siw9LqU7iJkskZIbe++o9/b/1ibrQvdokF0AAj06Cw5BsTz+mIhGtK9H0XvIVUNoQrYEcgAX5tb15JOJaidElBkeJ5FcBY2i/ARfa43uRwO9xth/UHuV3rh9BmGpplmjl0QsHNj3tfm9t9/0vgOZcykgtHNM0gJZnEpK2v6dvbBipBo6qecRSqZLBrBNO3B349yRgLVGIxysJQpYnyl9Tc8bWucZ+jgSwORnMso1RJSllkiJRrNeTzH253wz+Gq2mggP1s0Cq7mOOAsNSgsANXsNRbsPfCXST/UAI0QZxZCbkG5vY7fH9MSVnUWiY07EGRuk8Sj+Xtx2Nxz9ucBk5aMPPiMidQWKtpakpDUKtMCoDXBuSBYWB07XsBxc3JJ4E+M8zhp6OamkkfrqNCGLfS/8AZdJ9L729LS+DWzYZOsFZCYmjQyRF4wJWt5RZGUk9hfa/9cEM78NSJlFRNKoM7B2dpDdtR7AcLbe/+nOI3qjBSdypAYQb4YqYsv8ACVFUSSwxUsk8iSFwpLHkgC178bj72wP8XU8b5bkuYSTLLEahkBgtqcA3Njfbv39PbBfwz4OgqPD4OZoJesjyRIzNqhRtwRb/ADGxPOwwrTZJOM7TKTIZejUWBjJK72u3oLgDc77d8aBWgJcNJ/MxHArHbJMzpayklkjcRxRKJeoy7mwN208E37Hk/NsUkSaOqFHWp1FdTKzA2uhsNOk7G2kWsbAA7+pai8PzRsZ6UJ1QnmicC29t7AA32++FHxhkXiGUiolZahYyB0oCwYC1gSGAN97emMiXV2njnE0N/bGYI8T5lSOBTUE73LyGRDdtZJFmLEAlibm34eLewVYp45mSRCJVJurix3G+1vTEWbQmB4NQZZVFnDghgw7kH1xtJM4eNVJndkDN57kX7fbHpIoCjEyM2XOZdoVENQsQ6Wp7HdATuRYDBHXrrJ4ohsnncsojViSALqDvvvfvtgNlLyfvSnDqwKFm55IBIv8AkMElYKZHjiRZC4Ekpe4jHbe+219h/bF6xgSFjZMyb/jeZ3WNLnTAn4/TuLbfltgA0rGdWeZpJA48p329vXbDSEMKRwhetV/hJDcFhwvbbf8APthPkG7a2Ja53HOA8AM3zGYTTskKgIN7DufU4s0MGVRp181q5na+1NSpdj/3Mdh8C537YHPvqsLcYjQi9ipIPYG2BjIxATGqbxCsdKseVU1JRJpJVekJZGINhdmHPxi3HUVeaeFKozHqSUUysjMSWGsgMvx6YC0EbNChideso0XZL2Nz6/phuyPK54aZWskmXzJpkdWuVcHUA47HGK3gi69TQlZIzOczbsBoKsBYg842RmUblNh374xyC/4rMAAPnGqMQCTYkcbY2yA7lhZSxCs4O3pYAY6n4PgijyWRouoUFM7hZCSQdO42977Y5YipNExZgJLjyi92/tjq/wCzOVUyColaTWYqeUuS17Hc2v8AlgDsSgOoV8I+JKCjy5xJys2mQyKFIsbjbk89u4wt5tMlRVVEixPHHMjFI3XSxVRp4/luPYEW+wcvD/hXLJ8omqswjZzOGlQMzW1G4sQN+dJv6kC+FDPqSOnrq+BCqxhSpf8AEXLRrcFt+ONtvTHALyJHcAlOjSSaPS7aERAkQlN34Xnt6Hi23xiKjCNIUjqGMMYc7AjVtsLHk7Hf7emJ+jJSLFFTfwisbIHk0i7H8VlNi2523O539MeLJGrfTaIEZlZSYvMFFxYE+pP6+2CT9cxwMmMXiPw/llV4XgqQ84mWjUkRwqBsNWp2IB/nG5NrEd7Y5TU1fTOiSIdSMaW1rzba/wA98db8ZZ3SpEggFKKVaZulGNJa9lUXFz6E8Y4tONTsVuIiSVvza+M1DFyT6lL1+NR+mWaOVkm1htLSsPOzAAb46h+zTIv3m1Xm1fUBtE7RR9O13ZRdmDelmtt/YW5LCmuRRpBJNhc7nH0F4UyhMm8N01MtQ7x7s5jpyWZid+eBfYbE23vhPNOE4qdmJSCw3JM4lSn6j1FSY4kUEUyubuOwL8km97A8LsCN8FaGnNZQI8tMIn6bM2uMXjXnSFHH+uAVD9NmPiFBBU1EqUs9pmk417WVAfc2ud+fTDTVZrl9FT1dK0qfUKhTpn+Zm2sPX/Zx5TIxIUD/AHNTVfHpe4HrcyoaCoNBJPBHUSSaULSBRx39rcn2A74lqslgqaCLMaOPQWJaS5uz2FgzHvx39ThA8TNXpNT08GT0yV1ZG8JckK7Lbi1xYDc3P9sdd8PUooshy6l1BlgpY0JvcEhRf53vi3kH46VYHsxLGKtj/sX6yB6epgSV3DSyFYmKahuCdJPcG2wvziFIykh6x+pa5LJqCyC17bHZ+Bzva2/fBvxFaoySqSXSEiiLEDkEAMrC3BBG2FvI8vkmo52ng1rORcG9zbcMANxv/NtbnfGcqpHJdYjopKFmMBftPy2V8iWumFO5gKlEBFyrWBAWwO1wQfUHHKoKuQqhLpoi0uQeWNv/ADjtOZ1tLV0rZHmQcyTRdMipisyf5V1eu1ww9vtwRl8pBBJU2v6jHqeAc18TM1yPXgsO4Xyuq0ZxTzlFJZtIGoAE2IHHvbDbEfrlipqYXpYIDKAwsZJABqIHNy21xewUG2OfQmRJomRSzqQUF773vtbDg1PXtOlPHHJKQCEMTDcncrwQeLEenrj0MYkdt6kU8SyVUUiyy63QKYyVZDqU27i39eMKUkbAFpCQSdj3Jw85lQVFKyPmFEYaiQFpCTdXANuQ3O53FvjthLlZZZG6pkCXGm5v7c4BYNucVK6MgcjQbA3uBY99ucRDSvN79iDjeViCtlKgDaxxCPfjHCITCxjEeXxEAlZELsQeLG23vhi8KZ7Hl+qCWnLrMdTMz3Ow22xVyPKKnOYKWnpoeoukglvwrve5PbDO3gvKsvKfX5jCj6A3SB03Y87sb2tjzvJ8mlco+z/E2VLYNic2anmZGqVT+GjrGSBsWIJAt9sawpK19KoAv8xFsEMwrAKGny+kOlVP1EpB5dlGw+B+pwNjFmGrUxtsFv2x6AJImUDc3QK8oLSL6H0Ax2TwDFDQ+HqsadSrRuX0G5JIN7e/++McxXIauTIpc6SF1pY5AgYgDV2JF+QDYbdz7G3U/A9IYfDGYRGRpP8AB2BYAWvbb7G+/OChBMfGMzXw9Q+I5MtkbKKktSokiyPL2YXsI2503sSfnnnFHLsliqaqoiqKqdTIshkUvcs45KseLjf9MHck8V0FPlYoqsO86I1LanDFCd7DYbm1z2A532Ij8LzTZ/WPVwUdFB057y9RVdzFbRs29msALXO1/U45iRkxqQM5PqD88yfJKuKJpImp4IomdNJsQbKLHuTuDt+fOFlFqIAZIFClUsI0AvpPlPm7XBNtuLWOOt5nkkNJk8sVGIgUh0xGVECJc2P4ha1u17Hje9scjz566N0TMKi9ZCxVkZeoSbkXDA7j8PO5vftiFTFRxaarDXaMoMYjgcpTMoo8wOSZazSxFmfWVIIXa/Kk2G/ofQ4TqzwlSUckE1WT1JLuIYCGNvfb+gGHbw+8dNR6KyGVK0xWiEqN0iFF9gFtb+IN77/ONaCjbMYxmNNTyQMvUQs7r/G3tq1AcXBFrkC3HcwVmUkzQhqwBaOoE8FeEKaLxAmYZjNT1UKqJAgHliY8XU8kCwA4ucN+cfvDMq96eWtnjpQwIEDCJQgHG9m7bkk9uBhVE1Xkud09JS0tRUiFEmmeEfhBYqwsNr2G3Jv7Yeo6yijpal6yQmoYtpjYkMF5Ww7DYb8bYx+Vaytk7zqIFrX7IO4NyL6Tw5Ry1cu0EUgZRI9zckqvsTtJ/TG2a+IqPMDR1sNGwBLGJQU1ykbXbuLAGx4G9jcYA55VzwZbl6O2ullAkkhisQNgB1L9rY2jTNM4ovq6RJIpIRrTTB5ihcEXOwtp35J2FsVqqOOR9wWceZJ7l5q/LdcU1XRM6UwLkzzB7pex0gm9yWso5uB2Bw55fnmW1mStPlbr0Up2IUAApa4AI55H3wjZXJntbDJ1aU9On86tJD1HjNyL78735B2JxdnmhNPFpyV0q1p3FZIjCMgrICpC97kkji1mHOOakWoB+SdgXOD/AMjFneupyWUQNfrRgEk2A9cKuTeIapqWKkzCBaqS7GMCM6hGg51drWH5YM5dmVLPT0wpnarmpCdUD2WQ3Gk3B2uN+9vjbC74hrOrV1FBls1Xlc05TWsbdO9v+ILfBBFuSODfGej+25rIl1GFKldws2SpPU/VSmnlaGRV+qHmNiRYjzWa3f5I74SM88P5W2Y1NdNKJFLSROkb9ONZAAQTw1rXuNrk+xx0Hw/Q9Tw1RB4o9T00f8RdOoXFuLA+/rcfbCVXRLS5FKaaolq1uXSKeAavKd9zxvfbe23J3xtx8YympJbTZ9bNgRHyV6amzqS8LNZG6OnfpbXDb+3fDz4bEkEzioy5urBTWd1AYqTubNsC5LC59rdsJXh7qzyVFS0ThNAiaRIyAgb3Atcmw39fYYd/ANNV1ldlVVNNTdPRJGKawDldJN+CCbi9+dsanOB3J1twPIdbhjM4pmy+utEKiEUYkVpUEYUE2axvuRsx+PYY4e6uXJLEadreltsfS3iTJhU5e6CQUpVFJmSEPqPmHTIA435Ow/LHz5UyU9Bnv+LoHEETnXSvdL+3HY2/rgU5VcSd1vy7Igsq8zqukeYbMNsS0uXyVCVe+h6eLq6SN3GoCw+xv9sPXimLLvFmW/vnJlENXTQjqUy7HSDe2n2uSCPjCTS1EigMjecAqb73B2t8YKWl1yNGZnXBj5+z+DMKOKciooqeJQqyvOxOkncLYcnk89ucVPEsj5bmbnL2y+oklHnqFhLOCdzcMT6dsDElmraAJJOraH/5fkFrcenb7ffEUMKvJ0dQRySRIzWuvbGQogYuRszZ8q/EAO4DdGrczaGHSzSy6EFud7DHW8t8D5LTS088lIskgUDpyMxjduLn1N+3vxhSPhqWjzZJY3iWh6qyh2/EyXFoxYc72OH+LPaT6c/UoWlRQ50jvfmwuTv2wPIvJ4is5zFoTGeQlzPqWpzDKZqEwRilkj0KsZFl/wAttuxHpgfklE+UeG6+gLqk5gAQG4MjagWt333HxgjFV9dp5aesje0fljdrBCCV1G/YsP6bX3v7HNXxJSxPTrPJI4Wd1/Ci6udtuMdSTT1LtWrCWPC2VZbHkcfWoqR8wqIwSwjRR1GPF243t9vkA1JBT+Dc1mEk3+ApR1YaSnQ3BYFzc+mq4B5HpbfEUuWZnVRtX0+Ymip4m1mNVOp+4se3wAS3HbbzxFl+Y5vldVPX1kiZjJGsQWCnQK0Rc2Qm9wWC6i19lHG+NrNyXJmRSULAe4b8QeIKd8oyy5hkXMZIA8cZ1GNCdR/7gCLdtzhGznw1VV9PLPR1C1D0r2MMkg1pcjZh673O+1j9tc1rfEKZfkiLMWjqY1kpljpwvRMb2W7W3PDE+5wYzcZ14djmqc1mhraIy9SSogYh5WU+WPTuEu1jcC/weZHROJyOQCAZtmuVV8UMVCnUqaakpeiqowREYm9zfkWFhc9uMHckzHK4qKspJK2erqKPT1HVSq6dKjy8LYtqta9/jC54ckzXPPCOYVlYC0uY1jM6aAFWMaV21A2sBsbfrgbWx55R1sdBkReWKug0RMyodSRklyGOw5Nz3uO1jidQ3w9yllhKA9Afk8r87GZ+JopsnkZYacqXFVfyMGN252U3Av3+MNlPVLNSPlc7Qwy1UbsXRr9QjcntcWJIvz8YQchoq+popMynjWIPMJEk0qC9j2vsVvYb7XO98X8vmmr88nqiktNS5cAOgfxdV9uAAL7m9hxa3GI3KpB/iVDNwBX1NqqjzU08MNGUqqqVzBEt9JVAA1yDsVA78XIHbBr6KoP7uGYyJOIKWcSNDI5jJQkqhBsLgcbD+mGbKxHSuiTxL9XONcoVfMqA3I+L7W9dsB3yusrKIU9LLqiiM2qQR+WaWQktuSDp81th329cKlxGCYSxsOWgHM6aampilE7U0v1Eao9DIy6mZeBpJJIOxv7c84I+IqbM6ivqyjU1Skc6o0/TJlYKosjKBv8Azb779hsceeHMrr4Xjrw0QUTPI0canS9tS3J7XI9O3G+1tZ4oK0RK+pKqomqJiEOmL+FYKwNrnUDtxsPXCtbk4HQgZQCTMpVgyvJ8wzqSGHr+ZjUQKblQ3O/cdyNjtyMeVdHmFVIJdBqOqq9FURli1HbUXNuNWxIAJwWeljq6KWKsW8bXSRDa2lie3FhttbthbyylzKil6Zq2nytVQ00FRKSFIK+b4UXO3cjm2BW6s5BG4nJ2bly9TXKs0rKSHNompmSso1lMYMetTa5APr/KPe5xXoYJ8xzhwKSaGeshDh1u6EsDbi+xsSbW/XFDL8k8QSzZiYlqYpJp1EMzSGMMJH85I7jSd/jbDNWZFUZdSxwZXUTRVcfTpnmjlZDKmkltC8C2w/Xe2NOVUSaFlYEaMSsi8PZ94dzF0lrY44lkIlSldj1GHl0g2Gnc6bg35tfDV9D9BBJU5TDRRVVDDNUTFGJ6RIXSx1Dtb8OwA3GKPjIFMjpcvyrqPLJKABHufINWx5NrE8+574gXw5XTeGaurrK2qmrpUZkhicCFIRIoIYDZr+bfgae++KI4sBLTnyqcRGqTO8xTKcnqoLss8kUdUtQoCSXQ77bqNZHHIuMcpzjw3U5r4uqcupFaarCCSR5JlALFQztfg3Yki3rjoGT5VmsUmS/vCmqquiq6dJJI3qLok4NwzC+9lK27XxJnS09Rm8H0kLy1aR/URzQOA0Sg2N3H4QbfhPN8I1xq63EFQZszmWSwT5F4tko65TDPFHLGuk382k2IPcXGII8knzYxZnDBDTxVFiyltIDA7kDnSbf12w0eMo1nFJO6OlVl77pItnlUkHSDwSCb/wD2OK2TRU0dIUgR4nFh/FYEqQCPQ2OwFr73ubYR7yF+QdwFPtxMFGBqaleJYEdIpHs8iWuSBYgf9un3xRjZ4KhAouqCy2Quoa24Ue17XPqcMWb0NZPOj06I7SAroLm6+rb7C9ud/tixSUeWxUojamaWxu7/AIdz2FuAOP8AdsT/AKkKvI7zNFHiWXE8fUXoM4qnnV56l5pUUoDIb3Hpftti/T+JMs1ulVG8TNIhZlXWGVSDb2vYb4BiGeiragVMVpI4dQW1uQACPUb/AK4IUGW0ObpFUzLFTIFAbSxYMQd9RO4NvzxqZa1+xGv4iK1hOPcbstrsulppKeavTXIsMirr3ex6lrOdtTH+vvg5klQyZVLFIVRkUKikAEuwux2Jv52P5HCZn3h6hqKSapy9h1kjDFAwCFRfgn2Fvge+DzZk6+AIsuhenhWnRYkkp9QYkyHU1z3I32/zY6pFuBwZV7GTsQ54J8QSZnmMuVPGJY4tWtxECDEFJA7kE+QWv/Lx3we8VTT0fhDM6oBQPLGrAAkqCqkn1PI+ABgV+zeRDl8SUaRg06uJ2sSWay2Ppub+9xzhrrTS1/hhTLHHJSyBNnQMCNQF7cYj5VvFwPUgo9/sXPA+a1HiA5g9egtRARiLphRGLnSFA/6APv8AaxDPqQKKiKWVEgmiaSOykFJPUkd+1+1sSeHMup8myrOKmk1lpneRuo991Ujcjj3wL8Y5h9d4blr6OQI8MRkGhtWkg7jbkc/1xn5s2SplEUM/E9T2kmWpy7LIFjDR1cSqXuG0BbhVB9bLY+l++B/ifPYMt8a5VRRwFpjT/TxaVAEZlcC4NvRfyv64P+G/8bTLXyoi6WJiCMGAQooFj3/m39SffC9XeHjnXjmhzICoR6OYNMJIh02sbqFbv7+mOBHynkeoSMDiIdqMlpaXLDShVeOkj/AdrIFNxv6i+F/w4qmtjaSJYujH1CAttIUaUBv353w0+JZXgyqsB36gZQdPqoF/1274594bWqHh17VMYhnKQwNrYAEM+ofAFzYbk2Bt3atOa9ymT8fIxtkqqT6pIoJJZ6mol1NIYiAoA7EgeUX0/ck8kkwk8FD4f+tTS8cVMZlde4sWHuf13wvx0atlTm0iSVIYFgdTIhNgCRt3+MFvE5FJ4RzAIxHTpGRbgW4C/wB8ZXcGzA/YBtBmb+EqiEeF6DyMSyA6ZCCdTXJvbbufbFSClp6yX6hQgMTkRmV9NvVd9uBybm2NP2fk1eTRVM1ydtKg7C2x+cRZgrR0H1EABmknGoFLhQCwt7XHpvv6YCcmt4n9hYitWPueGugpqaoqGdPp56bqx3a3IIt8EkWt2OKeTmGvjfoveWmIXWbMgdjf7kGxPwBgdnNSa3L9UEpjElOXVHH4LOUPHJDC5Hqfviz4YlFCtWlRFDCJrsEjdmDDTcm5Owsh99t8aHq4k5PcFOPfYjBV9QeKsi1FhEaaodhqNrxhQpsNjvIeb4JSQiqSSRGLSJVMVIAOlQbFd9gL40qkUVVHUG/8KgkHmG41NGf/AOcBPCecL9dmlO1SHczyTLCGHkAAUk+97EDva+I1MWs4/gilTx5j9lDPKASZ9SPItlihLW4AdyAdz3C3P3wyZRTMErIqhzLBGl41B2C6ebXIuQL/AHxzvxlXRTZqI4MwWBI6l+rHGbuCG2QBfmx+O/d08JZtFH4eqGzOX6WVmaMdcHSPLdRfi5Uja99+MUdrCM+oWVUT+YE8B+KMyzjOamKSa5aEyU8TLtbUSSxJ/EAVUAWFidr41mrKbL5pqfL44oFeRkkAi6YEik3ufQEMfkYmyqkTI6+impcvRKh3MUTIxbWGZQRY9wLG3x34W6+KtlzTOctyhV0TVnWWSViWSNjcMF5JYDVfix99rchY5I1ETKQZndVJmAFFTfTxGnlV4mkmZ3kNr3FlI4J5xNluXxQiIyCSbY65S+lb3LbW7XxAPCNTVMzZhnKCqYERxudXlv339uBtj2CjGXS/u6rllEgQvH1FIDdyTbi4O1+B84W2xHXijTuDFuTDEmeuhWrZXlsgUqspNhc22J+39cR1WYCGERvXQwRA3/w5DO/5D3GKedQtLEIILSabKAq2A9z+fOBiUk0V5Jno6eFbASuCdR9lH64FVNZAJMvX5r0qUAzLNIsedVeg1Bp/4dlOoHRY3K/ni2lIcmmNMqo6zhWSQ+VTtuQLX229QCcLz1dROVpWKq8YITStgPi3rt842mzGqq1QTSyKYIwEHqCf6X249MbTU+e9SHyduw+0fUyunzCnekrJnBdbrND5ent5QRwRzt3wFmyzMqTw7XrPTSsVnvPPbYqDZbD/ACj27nGnhbxBHAXpamOQVFrR3QnUbfzE3tiwc1/e837vkjV4595C8jKlxuBcfG1vXvhaTZWSDK2BbQCO4a/Z/mdTk3gfM5KWOSetedfpobajI72RePcgW+cdBzlpqf8AZydcEYq0pIz0Y1CDqAqbKF2G/pxbHHPD9XBkWbNRuz08BrB9UZ2G0aqwRRYi53PmH/SRxglk3i3L6fKoYayfNGqoGZ44aZ4xTg22Gne+/JN+/qbm+hnXmsyqRyCmM/8A8gUVP4bky2roaxK+enkjkRI9YjdhYaiSCTuCbD+b8hmU55UZlTz0yLGBLPpkhWm6R0stmBJZi1x3JvYY53VO08kVZWVUjz1U0kshiYauSN7kblt/g4I+HKx4amoeGYk6lZC7DVcDvb8sM3jKiHAlqGzdgzs/hamGR+BFkYHUYnlcNud9gB7WAAwjUedT+HnpanM62pheeQTNDGAySoPMQWJJA3HG/Ittgp4s8V5UmSU+X0le080kCQmCCypHf/iP2uQAQBewLC2++OeVNXSyVNE8Uas8er+HKFkUg2CjTc9h+eM9VBBLMO4VIb6+44Z3+0KKvzMJT08b006xnacswKEkn8IG4JHfBDwwss2aZTDUU2qjijdVllUgF5AzAb9yARx645zmdXA2YiWKOGOW91EcIQXBvuO9+NycPng+plmfL6+qElPSiSVYjINQma0nnUdtIKKPUk+mGsRUTKDAlP8AzXB3GvxZOuU5bWVNMv8A+MqyaeCRfiw+wt3tjl8PinxJXr1K+vqpKOoDdVDEBAFCngW7bH0+cNXjfPaWaR8pqpOmKjRJJpvcIFPItwOfUm3pjnVDmavD9GqHSYnGoSMAPIb+XjnC+LVhSePcmcayZ2T9llQE8MJBPIvUinkjbt32P5EEe2CsKJU1tXSzdRkWbUFBtdedre+nCP8Asgz+jamrKKrl0zKEI1DZ1A0g/PGHJ62Gnzy8RDGWBXVQ2mwBAv7DjnGOxCvkNmNnKkznHi6pXIpK3LIljngmYmlqiDeGOU+ci3O6/wBL98U8p8Vwy1dFSzsHgGqJSgkUqrRlGO972G53vttiz4/VYcwrUnq5KilST6OlMgFlYESSIBzZbqL+pwpVM+XNW0paGIxRn+KtOpRn52uft+ePTVAyDkMmKxJ+4M+g8zqYjU1FPG1zHToQb7kMxP6AfnjllPXVtBnksjFI8vk6xZ5QOppYG5Udl1W9yPXEUfjLL46UJPHmz9YefRVAXsSBfcEH+mFXxTW09fWCSjSojV41d/qJjJI7XI3JJ4FrD5xn8bxmSwsw7nM68cAxglzinqvFU+d0KSwRs4KnoFyhIALW7km+5Nhfg4b/AA/4my6loZ5sxTr5lK0p+qmsxBYHTpAGn/KCRp78453kqzzUopKCvkWRxZ4CgZd/5rg7WO+w2G574Ya36SgT909ZpX5mkY2bUBzt+nYf1rfx0ogWvkvI9QjlOdZ21VRTZhl5joqaaMwTxsxjKntu3fkX4t6b4t1FXST5sIYZIjKGMAamYa3UE21MQOwF/fjthImat+oQRGWKyqwkJKgAcH8wP9MeQtV/XF7aaowsnUHGrs3yRhBUCcjqcjFTHCqSaaVBNApMRLxs4AKnj9MAavO6SasaMS/UOrdPW63GongDuOd8AHpc4jpHZ5nOoFumzkup/wDWBtDJIKpUQKGbSG22azcg/GCPGrbLZ6nWudaxGp8zY6lli0NawtsWO3NxxiLMIogiRs7MFJuo2BN/82NxTRIFqKjU0w8q2Ox3Ow9eRipUSLUKGaSUC5CgjkeuIqBy+sX643AOZ18NTXyT06ukQAVA252743gZQoaQElD29u/zjMZj1GUAYkFYsSTDNNm6Vn8P6eOQ9MheoLFAfRh9sb09UcqciKn6k7IC+pgAibHY29h9sZjMRKgEiWWxuIPuVczD5k89ew80h/CpsBYW2ufUYC0zIjKJEJZjp2t998ZjMXT/ABIi2HSP7mmYIsdQ1geBa+/PGLeQTmKujX/9gIuD/v0xmMwWH0iUsfmB/mW8zVpcwYF1VRFYXF/n9cVykWtEijvrG5c378gC1sZjMTBOJWwfcyaaOmi1RRFhKqlhYbH5x0HK61HyCjqaiSZ6fLzCjO2x6RR307Hna3HYb4zGYR0BAzFY+okSZgM2zSozSomtPUhmESpYKtiAt/QAdsCqRoBmAMDFgY5LjTYA6D/TGYzFFGMzn0F/mEfC2bU+UZhTV0yk9LWhIW9j/K1u+9rj0Jw/+N8xps68P/vwVc0StHC1LCq3Cy6irgki9rDb4vbGYzEbq15q3uBGJBnO62tNaOtVyPUS6SdZc/zb+b5JJ2Hff1wIkQRso3FzxjMZjQujJPLUbTyQFyCUV9Oq42Pp+VsbVUXWqoNDEHTbf5xmMxx0dS9Yyhz+iFMopHgdK+nrFZ4WuQiEbntv2I2OC1DkdNXV4NNJNFESzsms+XuAMZjMYb7GAJE9GilOJBEv+IDDTUscixFY1cGXQ28i2Pr35/3awfJ+jDSS138SUIC3SdrC5O3G17DGYzCVbrETyABZgD1K+Y+J46yNo6WmZHljKambZR7D19+18V/DGXmpvWNZVh8q2sST7+2MxmL2qKqyFmWhj5Fo+TclzWtkVY64qCvmEaEni4G/5H7YGLVNUw9aQn8ZGx3Pf/xjMZh60HDMleONuBP/2Q=="/>
          <p:cNvSpPr>
            <a:spLocks noChangeAspect="1" noChangeArrowheads="1"/>
          </p:cNvSpPr>
          <p:nvPr/>
        </p:nvSpPr>
        <p:spPr bwMode="auto">
          <a:xfrm>
            <a:off x="155575" y="-693738"/>
            <a:ext cx="1933575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512" name="AutoShape 8" descr="data:image/jpg;base64,/9j/4AAQSkZJRgABAQAAAQABAAD/2wBDAAkGBwgHBgkIBwgKCgkLDRYPDQwMDRsUFRAWIB0iIiAdHx8kKDQsJCYxJx8fLT0tMTU3Ojo6Iys/RD84QzQ5Ojf/2wBDAQoKCg0MDRoPDxo3JR8lNzc3Nzc3Nzc3Nzc3Nzc3Nzc3Nzc3Nzc3Nzc3Nzc3Nzc3Nzc3Nzc3Nzc3Nzc3Nzc3Nzf/wAARCACnAN8DASIAAhEBAxEB/8QAHAAAAgIDAQEAAAAAAAAAAAAABQYDBAACBwEI/8QAPhAAAgECBQIFAgMGBAYCAwAAAQIDBBEABRIhMRNBBiJRYXEUgTKRsQcVI0KhwSRS0fAzQ2Jy4fEXgjRTwv/EABkBAAMBAQEAAAAAAAAAAAAAAAECAwQABf/EACcRAAICAgICAwABBQEAAAAAAAECAAMRIRIxBEETIlFhFCMycaEz/9oADAMBAAIRAxEAPwDidvOSoFhsBfBHLYpAHbVoHoRtiiiefjn2wToadDLc1CoxF1B3ud+cIxlEG470bQUXh55qGaKqqTGFemLjUwbZrBbNwb77YWsuesjrenS/wJGk1CPSWINiLb3ueducXPDdNQ1ErQ5rPGhp1MnnY3cAEnSeA1+O5NgBza34iZD9PO0K0z1amRUZCzBA5IbUPwkliLC/A5xkH1JX9mjGRmX6AVc1NLTOsUhiNpWVV1Ek7+9/IBtwFGOj+EqGoldVqFjKXABKDgDgevP645xltdBG8kdM7pG5FkVCAu97DuB6XJx0nw3nFGrxPHNJYKBoeMAKbWI545++Mj55b6lcDjruP608SxGPQugixFsKnibK1Rf4DJGjqUKkEi3P2HGGiGtgmjvE4a42A74FeIJkMYbRLdf5hH73527gY1eRw+MFZkqzz3OPZhl95fIUaSbyJIE0EEkjY3Hvhaqo3mMcYqkj0OdLlAFHNzdtv5T39MPHiGtiFORPM7VSuzCURAaAdgAA22xPz74T6qvpERIo9ZKlWYyRhr2N7btsLbbeptidRaXcLAsUUZMUEaB0YgnUtrr2vvsDb5IF8aVWYExh44ArNdQQu9r733tvbg+2N5ZYDdnkluzG4AVRa5Omwb3xC01OVVJlSXpbIJdPlAJ22be9/fGxcyBAkdLDV5hUr0kqJ5XBVNKBmYngBRc3NvTEEVHpeNUFSl20M+pbBrXsPticSRIEaOYqw/AyyqCCeTzzvjUSRFWLSgiQkyKZUsT/AGt7Yf8A1FxPKmgmox0poZ4w4EmgshOkjynb2++LVHUN0DdI2VWGtpEVtPuDbEKzRIytFUdOw06kmQXFj82+P0x6skEauqMFV1CuElWxG2x8vqMA5hEt07PK+p4pNTsSBEQBc3vc2FtsE6WiQPqhVgp4uSptt/Kd7b7gfHfAuCqo0UgKH1ixBnuBv/2bbjB2jzJwRWpTSSLESpk1SabuSd7Jbc32v+mIPmOI1eH8rM94ohUMsRIdCdO4ta1+CRc252F97Y6pkGVwUlMrqt5GAuWJP645JkeegJ9OtAkqarCxkupFrWsBa3Pr+Zx1DIM8imhCzJJGxIFiHO/yRiFZAsy0pYCV1DlZTR1ULJIgN1IxzjPslokqqpJ4nsukRjqFdVxued7bn7YfarNqeNSEYtJ2UIThA8SZjVmraVaJZGjfYvEGCkgDu9u42ttceuB5XFmHA7goDDsTntblkMsRamgAkklIjVmtZed+e36HjAurpazLIlr6UQQQ1AUwOX87g7iy+oFmPoGHOGCWtzo5iqR0/QMs66j0FWxY88ns5/PC/wCKqGLLq6op6CV5YBJqCOukoe9/9Rh6iQcGPYNZEW6ySVr9W5uSbHk4pSJpAuDcc4urG0syFwwS1+Rb4xFWKgPkB++NoONTORncqqAY2AFjzvjeIKUcMdI1C5v849aN0B1kNdexvbFnL0aSZ444kd3/AAq7ffY/bDExAJPUSSyT03WGkpEIwB+tvuMWZaOOaSDqFUUDTf1+fvilVyyqsDSKhITUHtuwPF/zxKs61MBCLvpNxfviZz3La6jJ4AyaPN84po59AgVrhSOVBF/k4bf2tU9LL4goaeGNLrRlY1NgiDVYfHBA97YXv2a1MFPmtFCCxlBcuouLea3Pwf6YtftIq6TMfFfmnR5IoAi2J3t7gceY8YzbNxBj/wCIzIIkozUGJaGnpwWMcblQ6A2BW5uN7Lve9jg5lsiakeqpqSniEYW7G58t/MukbjZb39ecJ2WVEEesPOaenQedCoJAsRZSNyDf9ME6TMoXLxU8VVFO1uk7FR1GHqBsOxPra5xOxM9CUVo70XiCg68ehoJEcjY04BJJtpsD299hitVV81bUFaqBEiY9RVYiyAXuTcA33/CRf2GF9/ENZV0v0L0dCsZG89LYOhIspuNiDa9x84qpm0dU6QxxytFC4szN5pCBvuOTzxff5viYq1uHkMyxWwzGRfpqWJojdysY07ep1EX2P9cBHoylazGCNl1aSFAVd77Eg7G3bjBJaWrmmVoo5oyLktK5tc9xbf0xVXWXjMis+5UgtYuSbDYWtyOb+p741VgCRc5lKDLenJEIYEWYFZIUbzu1rbst/g7m3qcUGpWljnaEuwFO0lRN0dVrk7k331dz8+mLtTLN9QeiiwSuAoiktdSwVr34XgCxFucb0tZVZdmUjSxBqmrcowc2DNq3uo2Fztv74uuJJoJqkjiSMinl6VmYsLEna/NrXuy32229cRmiqZp+kIJQ0CWZSAClhqb2FtzbF6SSpj0RUsrrKjsSNO8RuBa+wG4BJ73FuMEUoKJ5Hqpsxr2rQes0lgLNbV6nt6ke/ph1GopO5ROVvHQxVE9Oeg4Jjm6iKfwkiwuefTt84qwuIJJZIJpDVM9omRlCBR+LWD69hjejknglMjOscgdGaawCw783t+K5v/54kU0v1sul0mSaRkMjaze//Mt3PJA9SMCH1LX0kvTkAljjbUSoWS7Nuo2AXzXJ/IbYI0Iqkq1olCAsNLKznp6gt2bnkXtwOMUqBEzJ6GE1Zhl0lWaNj5Y1JsT7m/37YsSUVXTVEEimRai2uVUKi1xtq/zbnv2FtrYkd6jjW4x5W1R1pKaeNxAWBapRjqLAEizA8EC57bDDHltdXw0skcTsYxEzrJO13uLcm57W4G1+cJGXVFVF9NRVIrWqtSdBNl16uzE2spFrE7jfa2LkVRJVVjn6ewhJRl6mi7g7ghhufjbnY3xndBvMsrRwzDPL+ZCi1qRpeGqAVShPmkHJbgbbbepwsTrJJrnSpmQqWLCIaRZj5tKn8Iv/ADG1hvwMaVc1VThBWdEh2MgjcrK34bar3BHBIHFhbtgXWV9QW6VPVkKfOTGNbX/4ei+4P4ibAd+cKiDGoc7klNPCJaSWKvaOGN0ZmZrySsD+I37Ha3bsL84p+MaU0tZXVTm6GcoGP817nG1VWVU1RG0wp5BDHrltGPOlzsLbdueMCcwzGozqCnjqH0CN3kZib3BsBf7XxQIQwMBYEEQNSzNNFZreQbKFtinUyXmGpQ1juCNsWKphTxMIuSbKVHbA4692vf1Nsa1G5nc41L86SdQsToia5QOACbeoHGNaBo1qYi1r73Vk1XFj22vjeJlWbVOoCFW53P4du3uMVomlQnpDceYDm19sGA/s2nAcxRiS6geUDcDft/rjan0CdXQMFG7BTj2tcCaNowFCxpew2BI3/vj1JmNQQq2iJI9wLnAPWoRjO4w5dVxUUtK0RWKVCfMxN2JFrenf1xXrWnppQlZC8kyoFle9igDEDe1twAfyxUkd7K8UYnLJxpvpvcEkfpggajMKjwtCKisnaJpEURGQ6bXNifXj+gwiICcmO7bwJvFBC9PcQT6wwGpirLp7jY3vuN+4vi4RRSM6GlqJdK6hpSwU8Eb2tv8Abvixk1BLmFZ9PRrEiIoLSvv5jcAHsN97d7e2PI45hWT0kjwlYtroAWO2/B33wpVWbGYeRWV6fMBSsPpoJkA/CrkBB2bYAb7872xYSuzCGnLRRQrHpbzJGG0H7bi5O4xHmsTS1iNGosr6GRLfh24089/bG8Zri0CMi9MoW0kkPsOeOCOMVWlR6iF2PuUpa4TQpIa6pdyxLorgagNz6Hc7AX2tjVJNfUQRPIQA8lQZjqFjvc/5RuLDnn2xbo3WqYS099uC6aQpvb/friNHqIqWaZxZzMscbp5W322722HvY++HFSgxC7SB5qqKMoKfSS1+pISWN7aRf2BFhtiGGGtpJ4KthP1Q2tjPbQth2v7Ha/fDLKuueBqsrbYeVBbVfS1vU2GKFbXVFNIsNXLSyF2YaGXSemSPXa4uNu/t3bguYvIymIMw6Mzx0seioUhpkK9RR6Kb/nzj2kpMxhE6p1Y45kKSLK4AK3B0gAXNzbBGaejUiKB5GKnUnSJIIJ72BvsPjFaujmjlSkpHSrnmPV6ULF2sFuSftcbehwOI9wnrIlD90NC9RHHDHJ5RuGDhT6/9P5dsex0M91eNQUXTc6wxFgQfw+57f3xbrMylqKdY0jlDWAa6i5Nram5v3tfnbEtEZpxHBUaKbQnUV6kMNWoCzCw9LH/3fBNaxFckyNqarpYo3UUTMlyGQhWLNfcEAE9tuAAPtF0anMGL/RguEKBrOb27AdyPfi+LFNJTRxP1oWD2JmmZS2thva+5tfj+3aq1WZgjVk9SsWrTeJdKrzpTff5Nu3a2OFakxixll5cymKqrTQlYwgVG0gC9wbAegONqyeueOJ9UXUhsFaNVDAnsSdyTcn3xtNNI1dWAPJEFTYG1vMe35ce+BzTJNSdICJStQTpkuocevPuTgmpT6gDmXmzLMWLK3Tl0pt1EFthttwSDuL98eTy5gyFhUxMIfMIYY7XsOL9x3/P1xWkq21mOllWXpAiQEXFzsN78Df3x7FHG5jrBJ1HsA0l7hGub27cf73wvwr+RvkPcgFRUVczRvrpo4wpdEUMJLEkamJu2/vbfjAaXMJKmR5ZXVWFyUQWUD++DQljoZ6hk0hyFYApxa9gfQWuN8BKikC3MUd1c2+NhcX9b/wC+MIyqIylu5BUSkMNdvKeCLjEMqhnRNSs8jXuDsL49qGVbgkM97krxviuynWN9gSFA2JtjlELncvTACZYllidrHzISVviwKFINUiMZtSWC6Lkbje3bFMEIkbKBGr3JLDkja9x84np3JJDSto0mwG3cYUwjBlWqVuqVHm8oYNtuPX9MeU0kzMkUSjXq2+MZOBHKqtqIUfJO1/749jY9bWoJJ2LDbT6YeL7hOiqYY5zKwnUKTd4SO4tff33wTDh8jjUG4+pQqLEEc3vf3P8AvnAWJg7NGXAhQBZCDs9t7kf+MH6alWTJIJoJYyhmN4iwMi2B3I9O2Ao3HJOZLSV1XlGdLU00bSyyDU0LoRc9xsOD6XvY874mpCk2ZtWR1QlqCHM7m1tR3tYcf+NsX/DGZUdFPWPmbDyJ041C3YevwTe2/p27jqbRDnNXHTVHWjdLpJ0yoa/zvcarbX3HtgLgv1CR9e5NWIfrY5erGiIPIJFsdxsduL7Wxk4V9WqpKKy21IjF2BHAHHrz2vitFHKIqdSixOq73QPIbcWPHxf87bYsU0VIVjjp2VNWltSEWY+gPv7+nziokyZE9IKhWVInCad5AOmFP6Hjt6YkMCxka/qXMLAlpQCB33H+npg104jTGJ6tNJiCKgXZQDqvYcm/ziKo6LVEbrVyOISDHIykMGHuOPW43J+MZzc2ZoWpcQdPV/TD/njyi5WME+a225sLg/PritQss2vp0k4jgJeR5pdSgXsA1z7ja397bSQRQRzolRIUk2YdM20W442339caUorsuX95UkkrLK4E3Ui1A77Egb2JvvtuLb443tjU74FJhSbLqxoFcxskZYWF0W3O9hz87gW7841psrzJ5DUUFJUqkFz1jMqMlha+o24N/Ta+3qxmaARP/EYKg6BnUeUG24t3sfNta3HYDFHNfqaGHNqWmWONKmSOnV9ZRWOvWRsCN1sv/wBgL4QX2NONKBT+iApsqzZ60mZ26rTHU2tC2sBiQD8I+/8A04njyPOa6RlhhidmBtIzoHsBubX+Lb9vnHtJnVZW0UdW8by1DvLcDfzssqm4C7D+Me/YeuMgzqZM2o4oo2hkaXqIzjzLoZ3Hl03J3Gw5t74f5H/iT4DExKGaOco7RSRuqsUdy/S2uAzDkn03tiVclmpxBPOwXU15STqaEEX532tffnj12OikFbBUkxxwpIzSyCEXDsdP4DzbvzYYH+IZo48sqKSAtpjiDIZY72I/ADfk3tzfi+wG0vnslxTVrG4qVtRV0NVJBLTGUMdSNJIFuvY7cbYpCpq23pYY49bEsSQdTfPfE1RT5lNO718jNZbOTIrabKWAb08oJH3xVpgUcXdkI2vccd/jFxY+O5Jqk5HAhahhd6cmqiiaOTdzEt+1rAdziJ5KDWjwRlXaw1NEV819+DvsQMb5e8MTjS62JACsRzfkb842lqJCJo4UYqpMbRx7FTba527XP9MVrYkHMjYgBAErRTLTrJPADcElbqoUm217mxtgNU/wamRRGSmkAW2Iuo/Lvg9KQgkAcVBKaIUiAAUle9rAkHucLUiy69Eq8tsXG53wHgE00xpBJ1NydwSOT/u+IHRbBUYMx3vfucXGpjHTu0twsa7G24Jvb4wNBZbMTbftgDcJOO4ScR9JI3uqKTt3vjUUtO5sJHVvbfGikzOEeTU0hVb3A3vtY/fFuvyqppwszroSRFeNlbZweT+eEJAPcII/JRqpZXnGrSWPm1W5xvRSxo7/AFIBDDY33B7fOK8ro0oKyNbSBuPzxEtwGVRse9sPiKDuGZ6VT0wHsXYC8iWA2Hpz9sOdPLR1GTwiipTGmkC3V1WAFztYC5IxzyOSVUVXuY181jjofg1FqKXSBrQMxAU3FtPAvgA4OJQY7l/KvD9Pn8bTdToLECryxodr+WwI3JNrH/dhNSiwVklPrmnko20B5FHlU3sCRtfYi3vf1xfymHMEjWLKoZjCXLPI17Rt3tYgtcmw98D61Hkq69uq81bLqeo1RgFZAN1sB29hvvzg8SGO9QZBEq5Siw9LqU7iJkskZIbe++o9/b/1ibrQvdokF0AAj06Cw5BsTz+mIhGtK9H0XvIVUNoQrYEcgAX5tb15JOJaidElBkeJ5FcBY2i/ARfa43uRwO9xth/UHuV3rh9BmGpplmjl0QsHNj3tfm9t9/0vgOZcykgtHNM0gJZnEpK2v6dvbBipBo6qecRSqZLBrBNO3B349yRgLVGIxysJQpYnyl9Tc8bWucZ+jgSwORnMso1RJSllkiJRrNeTzH253wz+Gq2mggP1s0Cq7mOOAsNSgsANXsNRbsPfCXST/UAI0QZxZCbkG5vY7fH9MSVnUWiY07EGRuk8Sj+Xtx2Nxz9ucBk5aMPPiMidQWKtpakpDUKtMCoDXBuSBYWB07XsBxc3JJ4E+M8zhp6OamkkfrqNCGLfS/8AZdJ9L729LS+DWzYZOsFZCYmjQyRF4wJWt5RZGUk9hfa/9cEM78NSJlFRNKoM7B2dpDdtR7AcLbe/+nOI3qjBSdypAYQb4YqYsv8ACVFUSSwxUsk8iSFwpLHkgC178bj72wP8XU8b5bkuYSTLLEahkBgtqcA3Njfbv39PbBfwz4OgqPD4OZoJesjyRIzNqhRtwRb/ADGxPOwwrTZJOM7TKTIZejUWBjJK72u3oLgDc77d8aBWgJcNJ/MxHArHbJMzpayklkjcRxRKJeoy7mwN208E37Hk/NsUkSaOqFHWp1FdTKzA2uhsNOk7G2kWsbAA7+pai8PzRsZ6UJ1QnmicC29t7AA32++FHxhkXiGUiolZahYyB0oCwYC1gSGAN97emMiXV2njnE0N/bGYI8T5lSOBTUE73LyGRDdtZJFmLEAlibm34eLewVYp45mSRCJVJurix3G+1vTEWbQmB4NQZZVFnDghgw7kH1xtJM4eNVJndkDN57kX7fbHpIoCjEyM2XOZdoVENQsQ6Wp7HdATuRYDBHXrrJ4ohsnncsojViSALqDvvvfvtgNlLyfvSnDqwKFm55IBIv8AkMElYKZHjiRZC4Ekpe4jHbe+219h/bF6xgSFjZMyb/jeZ3WNLnTAn4/TuLbfltgA0rGdWeZpJA48p329vXbDSEMKRwhetV/hJDcFhwvbbf8APthPkG7a2Ja53HOA8AM3zGYTTskKgIN7DufU4s0MGVRp181q5na+1NSpdj/3Mdh8C537YHPvqsLcYjQi9ipIPYG2BjIxATGqbxCsdKseVU1JRJpJVekJZGINhdmHPxi3HUVeaeFKozHqSUUysjMSWGsgMvx6YC0EbNChideso0XZL2Nz6/phuyPK54aZWskmXzJpkdWuVcHUA47HGK3gi69TQlZIzOczbsBoKsBYg842RmUblNh374xyC/4rMAAPnGqMQCTYkcbY2yA7lhZSxCs4O3pYAY6n4PgijyWRouoUFM7hZCSQdO42977Y5YipNExZgJLjyi92/tjq/wCzOVUyColaTWYqeUuS17Hc2v8AlgDsSgOoV8I+JKCjy5xJys2mQyKFIsbjbk89u4wt5tMlRVVEixPHHMjFI3XSxVRp4/luPYEW+wcvD/hXLJ8omqswjZzOGlQMzW1G4sQN+dJv6kC+FDPqSOnrq+BCqxhSpf8AEXLRrcFt+ONtvTHALyJHcAlOjSSaPS7aERAkQlN34Xnt6Hi23xiKjCNIUjqGMMYc7AjVtsLHk7Hf7emJ+jJSLFFTfwisbIHk0i7H8VlNi2523O539MeLJGrfTaIEZlZSYvMFFxYE+pP6+2CT9cxwMmMXiPw/llV4XgqQ84mWjUkRwqBsNWp2IB/nG5NrEd7Y5TU1fTOiSIdSMaW1rzba/wA98db8ZZ3SpEggFKKVaZulGNJa9lUXFz6E8Y4tONTsVuIiSVvza+M1DFyT6lL1+NR+mWaOVkm1htLSsPOzAAb46h+zTIv3m1Xm1fUBtE7RR9O13ZRdmDelmtt/YW5LCmuRRpBJNhc7nH0F4UyhMm8N01MtQ7x7s5jpyWZid+eBfYbE23vhPNOE4qdmJSCw3JM4lSn6j1FSY4kUEUyubuOwL8km97A8LsCN8FaGnNZQI8tMIn6bM2uMXjXnSFHH+uAVD9NmPiFBBU1EqUs9pmk417WVAfc2ud+fTDTVZrl9FT1dK0qfUKhTpn+Zm2sPX/Zx5TIxIUD/AHNTVfHpe4HrcyoaCoNBJPBHUSSaULSBRx39rcn2A74lqslgqaCLMaOPQWJaS5uz2FgzHvx39ThA8TNXpNT08GT0yV1ZG8JckK7Lbi1xYDc3P9sdd8PUooshy6l1BlgpY0JvcEhRf53vi3kH46VYHsxLGKtj/sX6yB6epgSV3DSyFYmKahuCdJPcG2wvziFIykh6x+pa5LJqCyC17bHZ+Bzva2/fBvxFaoySqSXSEiiLEDkEAMrC3BBG2FvI8vkmo52ng1rORcG9zbcMANxv/NtbnfGcqpHJdYjopKFmMBftPy2V8iWumFO5gKlEBFyrWBAWwO1wQfUHHKoKuQqhLpoi0uQeWNv/ADjtOZ1tLV0rZHmQcyTRdMipisyf5V1eu1ww9vtwRl8pBBJU2v6jHqeAc18TM1yPXgsO4Xyuq0ZxTzlFJZtIGoAE2IHHvbDbEfrlipqYXpYIDKAwsZJABqIHNy21xewUG2OfQmRJomRSzqQUF773vtbDg1PXtOlPHHJKQCEMTDcncrwQeLEenrj0MYkdt6kU8SyVUUiyy63QKYyVZDqU27i39eMKUkbAFpCQSdj3Jw85lQVFKyPmFEYaiQFpCTdXANuQ3O53FvjthLlZZZG6pkCXGm5v7c4BYNucVK6MgcjQbA3uBY99ucRDSvN79iDjeViCtlKgDaxxCPfjHCITCxjEeXxEAlZELsQeLG23vhi8KZ7Hl+qCWnLrMdTMz3Ow22xVyPKKnOYKWnpoeoukglvwrve5PbDO3gvKsvKfX5jCj6A3SB03Y87sb2tjzvJ8mlco+z/E2VLYNic2anmZGqVT+GjrGSBsWIJAt9sawpK19KoAv8xFsEMwrAKGny+kOlVP1EpB5dlGw+B+pwNjFmGrUxtsFv2x6AJImUDc3QK8oLSL6H0Ax2TwDFDQ+HqsadSrRuX0G5JIN7e/++McxXIauTIpc6SF1pY5AgYgDV2JF+QDYbdz7G3U/A9IYfDGYRGRpP8AB2BYAWvbb7G+/OChBMfGMzXw9Q+I5MtkbKKktSokiyPL2YXsI2503sSfnnnFHLsliqaqoiqKqdTIshkUvcs45KseLjf9MHck8V0FPlYoqsO86I1LanDFCd7DYbm1z2A532Ij8LzTZ/WPVwUdFB057y9RVdzFbRs29msALXO1/U45iRkxqQM5PqD88yfJKuKJpImp4IomdNJsQbKLHuTuDt+fOFlFqIAZIFClUsI0AvpPlPm7XBNtuLWOOt5nkkNJk8sVGIgUh0xGVECJc2P4ha1u17Hje9scjz566N0TMKi9ZCxVkZeoSbkXDA7j8PO5vftiFTFRxaarDXaMoMYjgcpTMoo8wOSZazSxFmfWVIIXa/Kk2G/ofQ4TqzwlSUckE1WT1JLuIYCGNvfb+gGHbw+8dNR6KyGVK0xWiEqN0iFF9gFtb+IN77/ONaCjbMYxmNNTyQMvUQs7r/G3tq1AcXBFrkC3HcwVmUkzQhqwBaOoE8FeEKaLxAmYZjNT1UKqJAgHliY8XU8kCwA4ucN+cfvDMq96eWtnjpQwIEDCJQgHG9m7bkk9uBhVE1Xkud09JS0tRUiFEmmeEfhBYqwsNr2G3Jv7Yeo6yijpal6yQmoYtpjYkMF5Ww7DYb8bYx+Vaytk7zqIFrX7IO4NyL6Tw5Ry1cu0EUgZRI9zckqvsTtJ/TG2a+IqPMDR1sNGwBLGJQU1ykbXbuLAGx4G9jcYA55VzwZbl6O2ullAkkhisQNgB1L9rY2jTNM4ovq6RJIpIRrTTB5ihcEXOwtp35J2FsVqqOOR9wWceZJ7l5q/LdcU1XRM6UwLkzzB7pex0gm9yWso5uB2Bw55fnmW1mStPlbr0Up2IUAApa4AI55H3wjZXJntbDJ1aU9On86tJD1HjNyL78735B2JxdnmhNPFpyV0q1p3FZIjCMgrICpC97kkji1mHOOakWoB+SdgXOD/AMjFneupyWUQNfrRgEk2A9cKuTeIapqWKkzCBaqS7GMCM6hGg51drWH5YM5dmVLPT0wpnarmpCdUD2WQ3Gk3B2uN+9vjbC74hrOrV1FBls1Xlc05TWsbdO9v+ILfBBFuSODfGej+25rIl1GFKldws2SpPU/VSmnlaGRV+qHmNiRYjzWa3f5I74SM88P5W2Y1NdNKJFLSROkb9ONZAAQTw1rXuNrk+xx0Hw/Q9Tw1RB4o9T00f8RdOoXFuLA+/rcfbCVXRLS5FKaaolq1uXSKeAavKd9zxvfbe23J3xtx8YympJbTZ9bNgRHyV6amzqS8LNZG6OnfpbXDb+3fDz4bEkEzioy5urBTWd1AYqTubNsC5LC59rdsJXh7qzyVFS0ThNAiaRIyAgb3Atcmw39fYYd/ANNV1ldlVVNNTdPRJGKawDldJN+CCbi9+dsanOB3J1twPIdbhjM4pmy+utEKiEUYkVpUEYUE2axvuRsx+PYY4e6uXJLEadreltsfS3iTJhU5e6CQUpVFJmSEPqPmHTIA435Ow/LHz5UyU9Bnv+LoHEETnXSvdL+3HY2/rgU5VcSd1vy7Igsq8zqukeYbMNsS0uXyVCVe+h6eLq6SN3GoCw+xv9sPXimLLvFmW/vnJlENXTQjqUy7HSDe2n2uSCPjCTS1EigMjecAqb73B2t8YKWl1yNGZnXBj5+z+DMKOKciooqeJQqyvOxOkncLYcnk89ucVPEsj5bmbnL2y+oklHnqFhLOCdzcMT6dsDElmraAJJOraH/5fkFrcenb7ffEUMKvJ0dQRySRIzWuvbGQogYuRszZ8q/EAO4DdGrczaGHSzSy6EFud7DHW8t8D5LTS088lIskgUDpyMxjduLn1N+3vxhSPhqWjzZJY3iWh6qyh2/EyXFoxYc72OH+LPaT6c/UoWlRQ50jvfmwuTv2wPIvJ4is5zFoTGeQlzPqWpzDKZqEwRilkj0KsZFl/wAttuxHpgfklE+UeG6+gLqk5gAQG4MjagWt333HxgjFV9dp5aesje0fljdrBCCV1G/YsP6bX3v7HNXxJSxPTrPJI4Wd1/Ci6udtuMdSTT1LtWrCWPC2VZbHkcfWoqR8wqIwSwjRR1GPF243t9vkA1JBT+Dc1mEk3+ApR1YaSnQ3BYFzc+mq4B5HpbfEUuWZnVRtX0+Ymip4m1mNVOp+4se3wAS3HbbzxFl+Y5vldVPX1kiZjJGsQWCnQK0Rc2Qm9wWC6i19lHG+NrNyXJmRSULAe4b8QeIKd8oyy5hkXMZIA8cZ1GNCdR/7gCLdtzhGznw1VV9PLPR1C1D0r2MMkg1pcjZh673O+1j9tc1rfEKZfkiLMWjqY1kpljpwvRMb2W7W3PDE+5wYzcZ14djmqc1mhraIy9SSogYh5WU+WPTuEu1jcC/weZHROJyOQCAZtmuVV8UMVCnUqaakpeiqowREYm9zfkWFhc9uMHckzHK4qKspJK2erqKPT1HVSq6dKjy8LYtqta9/jC54ckzXPPCOYVlYC0uY1jM6aAFWMaV21A2sBsbfrgbWx55R1sdBkReWKug0RMyodSRklyGOw5Nz3uO1jidQ3w9yllhKA9Afk8r87GZ+JopsnkZYacqXFVfyMGN252U3Av3+MNlPVLNSPlc7Qwy1UbsXRr9QjcntcWJIvz8YQchoq+popMynjWIPMJEk0qC9j2vsVvYb7XO98X8vmmr88nqiktNS5cAOgfxdV9uAAL7m9hxa3GI3KpB/iVDNwBX1NqqjzU08MNGUqqqVzBEt9JVAA1yDsVA78XIHbBr6KoP7uGYyJOIKWcSNDI5jJQkqhBsLgcbD+mGbKxHSuiTxL9XONcoVfMqA3I+L7W9dsB3yusrKIU9LLqiiM2qQR+WaWQktuSDp81th329cKlxGCYSxsOWgHM6aampilE7U0v1Eao9DIy6mZeBpJJIOxv7c84I+IqbM6ivqyjU1Skc6o0/TJlYKosjKBv8Azb779hsceeHMrr4Xjrw0QUTPI0canS9tS3J7XI9O3G+1tZ4oK0RK+pKqomqJiEOmL+FYKwNrnUDtxsPXCtbk4HQgZQCTMpVgyvJ8wzqSGHr+ZjUQKblQ3O/cdyNjtyMeVdHmFVIJdBqOqq9FURli1HbUXNuNWxIAJwWeljq6KWKsW8bXSRDa2lie3FhttbthbyylzKil6Zq2nytVQ00FRKSFIK+b4UXO3cjm2BW6s5BG4nJ2bly9TXKs0rKSHNompmSso1lMYMetTa5APr/KPe5xXoYJ8xzhwKSaGeshDh1u6EsDbi+xsSbW/XFDL8k8QSzZiYlqYpJp1EMzSGMMJH85I7jSd/jbDNWZFUZdSxwZXUTRVcfTpnmjlZDKmkltC8C2w/Xe2NOVUSaFlYEaMSsi8PZ94dzF0lrY44lkIlSldj1GHl0g2Gnc6bg35tfDV9D9BBJU5TDRRVVDDNUTFGJ6RIXSx1Dtb8OwA3GKPjIFMjpcvyrqPLJKABHufINWx5NrE8+574gXw5XTeGaurrK2qmrpUZkhicCFIRIoIYDZr+bfgae++KI4sBLTnyqcRGqTO8xTKcnqoLss8kUdUtQoCSXQ77bqNZHHIuMcpzjw3U5r4uqcupFaarCCSR5JlALFQztfg3Yki3rjoGT5VmsUmS/vCmqquiq6dJJI3qLok4NwzC+9lK27XxJnS09Rm8H0kLy1aR/URzQOA0Sg2N3H4QbfhPN8I1xq63EFQZszmWSwT5F4tko65TDPFHLGuk382k2IPcXGII8knzYxZnDBDTxVFiyltIDA7kDnSbf12w0eMo1nFJO6OlVl77pItnlUkHSDwSCb/wD2OK2TRU0dIUgR4nFh/FYEqQCPQ2OwFr73ubYR7yF+QdwFPtxMFGBqaleJYEdIpHs8iWuSBYgf9un3xRjZ4KhAouqCy2Quoa24Ue17XPqcMWb0NZPOj06I7SAroLm6+rb7C9ud/tixSUeWxUojamaWxu7/AIdz2FuAOP8AdsT/AKkKvI7zNFHiWXE8fUXoM4qnnV56l5pUUoDIb3Hpftti/T+JMs1ulVG8TNIhZlXWGVSDb2vYb4BiGeiragVMVpI4dQW1uQACPUb/AK4IUGW0ObpFUzLFTIFAbSxYMQd9RO4NvzxqZa1+xGv4iK1hOPcbstrsulppKeavTXIsMirr3ex6lrOdtTH+vvg5klQyZVLFIVRkUKikAEuwux2Jv52P5HCZn3h6hqKSapy9h1kjDFAwCFRfgn2Fvge+DzZk6+AIsuhenhWnRYkkp9QYkyHU1z3I32/zY6pFuBwZV7GTsQ54J8QSZnmMuVPGJY4tWtxECDEFJA7kE+QWv/Lx3we8VTT0fhDM6oBQPLGrAAkqCqkn1PI+ABgV+zeRDl8SUaRg06uJ2sSWay2Ppub+9xzhrrTS1/hhTLHHJSyBNnQMCNQF7cYj5VvFwPUgo9/sXPA+a1HiA5g9egtRARiLphRGLnSFA/6APv8AaxDPqQKKiKWVEgmiaSOykFJPUkd+1+1sSeHMup8myrOKmk1lpneRuo991Ujcjj3wL8Y5h9d4blr6OQI8MRkGhtWkg7jbkc/1xn5s2SplEUM/E9T2kmWpy7LIFjDR1cSqXuG0BbhVB9bLY+l++B/ifPYMt8a5VRRwFpjT/TxaVAEZlcC4NvRfyv64P+G/8bTLXyoi6WJiCMGAQooFj3/m39SffC9XeHjnXjmhzICoR6OYNMJIh02sbqFbv7+mOBHynkeoSMDiIdqMlpaXLDShVeOkj/AdrIFNxv6i+F/w4qmtjaSJYujH1CAttIUaUBv353w0+JZXgyqsB36gZQdPqoF/1274594bWqHh17VMYhnKQwNrYAEM+ofAFzYbk2Bt3atOa9ymT8fIxtkqqT6pIoJJZ6mol1NIYiAoA7EgeUX0/ck8kkwk8FD4f+tTS8cVMZlde4sWHuf13wvx0atlTm0iSVIYFgdTIhNgCRt3+MFvE5FJ4RzAIxHTpGRbgW4C/wB8ZXcGzA/YBtBmb+EqiEeF6DyMSyA6ZCCdTXJvbbufbFSClp6yX6hQgMTkRmV9NvVd9uBybm2NP2fk1eTRVM1ydtKg7C2x+cRZgrR0H1EABmknGoFLhQCwt7XHpvv6YCcmt4n9hYitWPueGugpqaoqGdPp56bqx3a3IIt8EkWt2OKeTmGvjfoveWmIXWbMgdjf7kGxPwBgdnNSa3L9UEpjElOXVHH4LOUPHJDC5Hqfviz4YlFCtWlRFDCJrsEjdmDDTcm5Owsh99t8aHq4k5PcFOPfYjBV9QeKsi1FhEaaodhqNrxhQpsNjvIeb4JSQiqSSRGLSJVMVIAOlQbFd9gL40qkUVVHUG/8KgkHmG41NGf/AOcBPCecL9dmlO1SHczyTLCGHkAAUk+97EDva+I1MWs4/gilTx5j9lDPKASZ9SPItlihLW4AdyAdz3C3P3wyZRTMErIqhzLBGl41B2C6ebXIuQL/AHxzvxlXRTZqI4MwWBI6l+rHGbuCG2QBfmx+O/d08JZtFH4eqGzOX6WVmaMdcHSPLdRfi5Uja99+MUdrCM+oWVUT+YE8B+KMyzjOamKSa5aEyU8TLtbUSSxJ/EAVUAWFidr41mrKbL5pqfL44oFeRkkAi6YEik3ufQEMfkYmyqkTI6+impcvRKh3MUTIxbWGZQRY9wLG3x34W6+KtlzTOctyhV0TVnWWSViWSNjcMF5JYDVfix99rchY5I1ETKQZndVJmAFFTfTxGnlV4mkmZ3kNr3FlI4J5xNluXxQiIyCSbY65S+lb3LbW7XxAPCNTVMzZhnKCqYERxudXlv339uBtj2CjGXS/u6rllEgQvH1FIDdyTbi4O1+B84W2xHXijTuDFuTDEmeuhWrZXlsgUqspNhc22J+39cR1WYCGERvXQwRA3/w5DO/5D3GKedQtLEIILSabKAq2A9z+fOBiUk0V5Jno6eFbASuCdR9lH64FVNZAJMvX5r0qUAzLNIsedVeg1Bp/4dlOoHRY3K/ni2lIcmmNMqo6zhWSQ+VTtuQLX229QCcLz1dROVpWKq8YITStgPi3rt842mzGqq1QTSyKYIwEHqCf6X249MbTU+e9SHyduw+0fUyunzCnekrJnBdbrND5ent5QRwRzt3wFmyzMqTw7XrPTSsVnvPPbYqDZbD/ACj27nGnhbxBHAXpamOQVFrR3QnUbfzE3tiwc1/e837vkjV4595C8jKlxuBcfG1vXvhaTZWSDK2BbQCO4a/Z/mdTk3gfM5KWOSetedfpobajI72RePcgW+cdBzlpqf8AZydcEYq0pIz0Y1CDqAqbKF2G/pxbHHPD9XBkWbNRuz08BrB9UZ2G0aqwRRYi53PmH/SRxglk3i3L6fKoYayfNGqoGZ44aZ4xTg22Gne+/JN+/qbm+hnXmsyqRyCmM/8A8gUVP4bky2roaxK+enkjkRI9YjdhYaiSCTuCbD+b8hmU55UZlTz0yLGBLPpkhWm6R0stmBJZi1x3JvYY53VO08kVZWVUjz1U0kshiYauSN7kblt/g4I+HKx4amoeGYk6lZC7DVcDvb8sM3jKiHAlqGzdgzs/hamGR+BFkYHUYnlcNud9gB7WAAwjUedT+HnpanM62pheeQTNDGAySoPMQWJJA3HG/Ittgp4s8V5UmSU+X0le080kCQmCCypHf/iP2uQAQBewLC2++OeVNXSyVNE8Uas8er+HKFkUg2CjTc9h+eM9VBBLMO4VIb6+44Z3+0KKvzMJT08b006xnacswKEkn8IG4JHfBDwwss2aZTDUU2qjijdVllUgF5AzAb9yARx645zmdXA2YiWKOGOW91EcIQXBvuO9+NycPng+plmfL6+qElPSiSVYjINQma0nnUdtIKKPUk+mGsRUTKDAlP8AzXB3GvxZOuU5bWVNMv8A+MqyaeCRfiw+wt3tjl8PinxJXr1K+vqpKOoDdVDEBAFCngW7bH0+cNXjfPaWaR8pqpOmKjRJJpvcIFPItwOfUm3pjnVDmavD9GqHSYnGoSMAPIb+XjnC+LVhSePcmcayZ2T9llQE8MJBPIvUinkjbt32P5EEe2CsKJU1tXSzdRkWbUFBtdedre+nCP8Asgz+jamrKKrl0zKEI1DZ1A0g/PGHJ62Gnzy8RDGWBXVQ2mwBAv7DjnGOxCvkNmNnKkznHi6pXIpK3LIljngmYmlqiDeGOU+ci3O6/wBL98U8p8Vwy1dFSzsHgGqJSgkUqrRlGO972G53vttiz4/VYcwrUnq5KilST6OlMgFlYESSIBzZbqL+pwpVM+XNW0paGIxRn+KtOpRn52uft+ePTVAyDkMmKxJ+4M+g8zqYjU1FPG1zHToQb7kMxP6AfnjllPXVtBnksjFI8vk6xZ5QOppYG5Udl1W9yPXEUfjLL46UJPHmz9YefRVAXsSBfcEH+mFXxTW09fWCSjSojV41d/qJjJI7XI3JJ4FrD5xn8bxmSwsw7nM68cAxglzinqvFU+d0KSwRs4KnoFyhIALW7km+5Nhfg4b/AA/4my6loZ5sxTr5lK0p+qmsxBYHTpAGn/KCRp78453kqzzUopKCvkWRxZ4CgZd/5rg7WO+w2G574Ya36SgT909ZpX5mkY2bUBzt+nYf1rfx0ogWvkvI9QjlOdZ21VRTZhl5joqaaMwTxsxjKntu3fkX4t6b4t1FXST5sIYZIjKGMAamYa3UE21MQOwF/fjthImat+oQRGWKyqwkJKgAcH8wP9MeQtV/XF7aaowsnUHGrs3yRhBUCcjqcjFTHCqSaaVBNApMRLxs4AKnj9MAavO6SasaMS/UOrdPW63GongDuOd8AHpc4jpHZ5nOoFumzkup/wDWBtDJIKpUQKGbSG22azcg/GCPGrbLZ6nWudaxGp8zY6lli0NawtsWO3NxxiLMIogiRs7MFJuo2BN/82NxTRIFqKjU0w8q2Ox3Ow9eRipUSLUKGaSUC5CgjkeuIqBy+sX643AOZ18NTXyT06ukQAVA252743gZQoaQElD29u/zjMZj1GUAYkFYsSTDNNm6Vn8P6eOQ9MheoLFAfRh9sb09UcqciKn6k7IC+pgAibHY29h9sZjMRKgEiWWxuIPuVczD5k89ew80h/CpsBYW2ufUYC0zIjKJEJZjp2t998ZjMXT/ABIi2HSP7mmYIsdQ1geBa+/PGLeQTmKujX/9gIuD/v0xmMwWH0iUsfmB/mW8zVpcwYF1VRFYXF/n9cVykWtEijvrG5c378gC1sZjMTBOJWwfcyaaOmi1RRFhKqlhYbH5x0HK61HyCjqaiSZ6fLzCjO2x6RR307Hna3HYb4zGYR0BAzFY+okSZgM2zSozSomtPUhmESpYKtiAt/QAdsCqRoBmAMDFgY5LjTYA6D/TGYzFFGMzn0F/mEfC2bU+UZhTV0yk9LWhIW9j/K1u+9rj0Jw/+N8xps68P/vwVc0StHC1LCq3Cy6irgki9rDb4vbGYzEbq15q3uBGJBnO62tNaOtVyPUS6SdZc/zb+b5JJ2Hff1wIkQRso3FzxjMZjQujJPLUbTyQFyCUV9Oq42Pp+VsbVUXWqoNDEHTbf5xmMxx0dS9Yyhz+iFMopHgdK+nrFZ4WuQiEbntv2I2OC1DkdNXV4NNJNFESzsms+XuAMZjMYb7GAJE9GilOJBEv+IDDTUscixFY1cGXQ28i2Pr35/3awfJ+jDSS138SUIC3SdrC5O3G17DGYzCVbrETyABZgD1K+Y+J46yNo6WmZHljKambZR7D19+18V/DGXmpvWNZVh8q2sST7+2MxmL2qKqyFmWhj5Fo+TclzWtkVY64qCvmEaEni4G/5H7YGLVNUw9aQn8ZGx3Pf/xjMZh60HDMleONuBP/2Q=="/>
          <p:cNvSpPr>
            <a:spLocks noChangeAspect="1" noChangeArrowheads="1"/>
          </p:cNvSpPr>
          <p:nvPr/>
        </p:nvSpPr>
        <p:spPr bwMode="auto">
          <a:xfrm>
            <a:off x="155575" y="-693738"/>
            <a:ext cx="1933575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514" name="AutoShape 10" descr="data:image/jpg;base64,/9j/4AAQSkZJRgABAQAAAQABAAD/2wBDAAkGBwgHBgkIBwgKCgkLDRYPDQwMDRsUFRAWIB0iIiAdHx8kKDQsJCYxJx8fLT0tMTU3Ojo6Iys/RD84QzQ5Ojf/2wBDAQoKCg0MDRoPDxo3JR8lNzc3Nzc3Nzc3Nzc3Nzc3Nzc3Nzc3Nzc3Nzc3Nzc3Nzc3Nzc3Nzc3Nzc3Nzc3Nzc3Nzf/wAARCACnAN8DASIAAhEBAxEB/8QAHAAAAgIDAQEAAAAAAAAAAAAABQYDBAACBwEI/8QAPhAAAgECBQIFAgMGBAYCAwAAAQIDBBEABRIhMRNBBiJRYXEUgTKRsQcVI0KhwSRS0fAzQ2Jy4fEXgjRTwv/EABkBAAMBAQEAAAAAAAAAAAAAAAECAwQABf/EACcRAAICAgICAwABBQEAAAAAAAECAAMRIRIxBEETIlFhFCMycaEz/9oADAMBAAIRAxEAPwDidvOSoFhsBfBHLYpAHbVoHoRtiiiefjn2wToadDLc1CoxF1B3ud+cIxlEG470bQUXh55qGaKqqTGFemLjUwbZrBbNwb77YWsuesjrenS/wJGk1CPSWINiLb3ueducXPDdNQ1ErQ5rPGhp1MnnY3cAEnSeA1+O5NgBza34iZD9PO0K0z1amRUZCzBA5IbUPwkliLC/A5xkH1JX9mjGRmX6AVc1NLTOsUhiNpWVV1Ek7+9/IBtwFGOj+EqGoldVqFjKXABKDgDgevP645xltdBG8kdM7pG5FkVCAu97DuB6XJx0nw3nFGrxPHNJYKBoeMAKbWI545++Mj55b6lcDjruP608SxGPQugixFsKnibK1Rf4DJGjqUKkEi3P2HGGiGtgmjvE4a42A74FeIJkMYbRLdf5hH73527gY1eRw+MFZkqzz3OPZhl95fIUaSbyJIE0EEkjY3Hvhaqo3mMcYqkj0OdLlAFHNzdtv5T39MPHiGtiFORPM7VSuzCURAaAdgAA22xPz74T6qvpERIo9ZKlWYyRhr2N7btsLbbeptidRaXcLAsUUZMUEaB0YgnUtrr2vvsDb5IF8aVWYExh44ArNdQQu9r733tvbg+2N5ZYDdnkluzG4AVRa5Omwb3xC01OVVJlSXpbIJdPlAJ22be9/fGxcyBAkdLDV5hUr0kqJ5XBVNKBmYngBRc3NvTEEVHpeNUFSl20M+pbBrXsPticSRIEaOYqw/AyyqCCeTzzvjUSRFWLSgiQkyKZUsT/AGt7Yf8A1FxPKmgmox0poZ4w4EmgshOkjynb2++LVHUN0DdI2VWGtpEVtPuDbEKzRIytFUdOw06kmQXFj82+P0x6skEauqMFV1CuElWxG2x8vqMA5hEt07PK+p4pNTsSBEQBc3vc2FtsE6WiQPqhVgp4uSptt/Kd7b7gfHfAuCqo0UgKH1ixBnuBv/2bbjB2jzJwRWpTSSLESpk1SabuSd7Jbc32v+mIPmOI1eH8rM94ohUMsRIdCdO4ta1+CRc252F97Y6pkGVwUlMrqt5GAuWJP645JkeegJ9OtAkqarCxkupFrWsBa3Pr+Zx1DIM8imhCzJJGxIFiHO/yRiFZAsy0pYCV1DlZTR1ULJIgN1IxzjPslokqqpJ4nsukRjqFdVxued7bn7YfarNqeNSEYtJ2UIThA8SZjVmraVaJZGjfYvEGCkgDu9u42ttceuB5XFmHA7goDDsTntblkMsRamgAkklIjVmtZed+e36HjAurpazLIlr6UQQQ1AUwOX87g7iy+oFmPoGHOGCWtzo5iqR0/QMs66j0FWxY88ns5/PC/wCKqGLLq6op6CV5YBJqCOukoe9/9Rh6iQcGPYNZEW6ySVr9W5uSbHk4pSJpAuDcc4urG0syFwwS1+Rb4xFWKgPkB++NoONTORncqqAY2AFjzvjeIKUcMdI1C5v849aN0B1kNdexvbFnL0aSZ444kd3/AAq7ffY/bDExAJPUSSyT03WGkpEIwB+tvuMWZaOOaSDqFUUDTf1+fvilVyyqsDSKhITUHtuwPF/zxKs61MBCLvpNxfviZz3La6jJ4AyaPN84po59AgVrhSOVBF/k4bf2tU9LL4goaeGNLrRlY1NgiDVYfHBA97YXv2a1MFPmtFCCxlBcuouLea3Pwf6YtftIq6TMfFfmnR5IoAi2J3t7gceY8YzbNxBj/wCIzIIkozUGJaGnpwWMcblQ6A2BW5uN7Lve9jg5lsiakeqpqSniEYW7G58t/MukbjZb39ecJ2WVEEesPOaenQedCoJAsRZSNyDf9ME6TMoXLxU8VVFO1uk7FR1GHqBsOxPra5xOxM9CUVo70XiCg68ehoJEcjY04BJJtpsD299hitVV81bUFaqBEiY9RVYiyAXuTcA33/CRf2GF9/ENZV0v0L0dCsZG89LYOhIspuNiDa9x84qpm0dU6QxxytFC4szN5pCBvuOTzxff5viYq1uHkMyxWwzGRfpqWJojdysY07ep1EX2P9cBHoylazGCNl1aSFAVd77Eg7G3bjBJaWrmmVoo5oyLktK5tc9xbf0xVXWXjMis+5UgtYuSbDYWtyOb+p741VgCRc5lKDLenJEIYEWYFZIUbzu1rbst/g7m3qcUGpWljnaEuwFO0lRN0dVrk7k331dz8+mLtTLN9QeiiwSuAoiktdSwVr34XgCxFucb0tZVZdmUjSxBqmrcowc2DNq3uo2Fztv74uuJJoJqkjiSMinl6VmYsLEna/NrXuy32229cRmiqZp+kIJQ0CWZSAClhqb2FtzbF6SSpj0RUsrrKjsSNO8RuBa+wG4BJ73FuMEUoKJ5Hqpsxr2rQes0lgLNbV6nt6ke/ph1GopO5ROVvHQxVE9Oeg4Jjm6iKfwkiwuefTt84qwuIJJZIJpDVM9omRlCBR+LWD69hjejknglMjOscgdGaawCw783t+K5v/54kU0v1sul0mSaRkMjaze//Mt3PJA9SMCH1LX0kvTkAljjbUSoWS7Nuo2AXzXJ/IbYI0Iqkq1olCAsNLKznp6gt2bnkXtwOMUqBEzJ6GE1Zhl0lWaNj5Y1JsT7m/37YsSUVXTVEEimRai2uVUKi1xtq/zbnv2FtrYkd6jjW4x5W1R1pKaeNxAWBapRjqLAEizA8EC57bDDHltdXw0skcTsYxEzrJO13uLcm57W4G1+cJGXVFVF9NRVIrWqtSdBNl16uzE2spFrE7jfa2LkVRJVVjn6ewhJRl6mi7g7ghhufjbnY3xndBvMsrRwzDPL+ZCi1qRpeGqAVShPmkHJbgbbbepwsTrJJrnSpmQqWLCIaRZj5tKn8Iv/ADG1hvwMaVc1VThBWdEh2MgjcrK34bar3BHBIHFhbtgXWV9QW6VPVkKfOTGNbX/4ei+4P4ibAd+cKiDGoc7klNPCJaSWKvaOGN0ZmZrySsD+I37Ha3bsL84p+MaU0tZXVTm6GcoGP817nG1VWVU1RG0wp5BDHrltGPOlzsLbdueMCcwzGozqCnjqH0CN3kZib3BsBf7XxQIQwMBYEEQNSzNNFZreQbKFtinUyXmGpQ1juCNsWKphTxMIuSbKVHbA4692vf1Nsa1G5nc41L86SdQsToia5QOACbeoHGNaBo1qYi1r73Vk1XFj22vjeJlWbVOoCFW53P4du3uMVomlQnpDceYDm19sGA/s2nAcxRiS6geUDcDft/rjan0CdXQMFG7BTj2tcCaNowFCxpew2BI3/vj1JmNQQq2iJI9wLnAPWoRjO4w5dVxUUtK0RWKVCfMxN2JFrenf1xXrWnppQlZC8kyoFle9igDEDe1twAfyxUkd7K8UYnLJxpvpvcEkfpggajMKjwtCKisnaJpEURGQ6bXNifXj+gwiICcmO7bwJvFBC9PcQT6wwGpirLp7jY3vuN+4vi4RRSM6GlqJdK6hpSwU8Eb2tv8Abvixk1BLmFZ9PRrEiIoLSvv5jcAHsN97d7e2PI45hWT0kjwlYtroAWO2/B33wpVWbGYeRWV6fMBSsPpoJkA/CrkBB2bYAb7872xYSuzCGnLRRQrHpbzJGG0H7bi5O4xHmsTS1iNGosr6GRLfh24089/bG8Zri0CMi9MoW0kkPsOeOCOMVWlR6iF2PuUpa4TQpIa6pdyxLorgagNz6Hc7AX2tjVJNfUQRPIQA8lQZjqFjvc/5RuLDnn2xbo3WqYS099uC6aQpvb/friNHqIqWaZxZzMscbp5W322722HvY++HFSgxC7SB5qqKMoKfSS1+pISWN7aRf2BFhtiGGGtpJ4KthP1Q2tjPbQth2v7Ha/fDLKuueBqsrbYeVBbVfS1vU2GKFbXVFNIsNXLSyF2YaGXSemSPXa4uNu/t3bguYvIymIMw6Mzx0seioUhpkK9RR6Kb/nzj2kpMxhE6p1Y45kKSLK4AK3B0gAXNzbBGaejUiKB5GKnUnSJIIJ72BvsPjFaujmjlSkpHSrnmPV6ULF2sFuSftcbehwOI9wnrIlD90NC9RHHDHJ5RuGDhT6/9P5dsex0M91eNQUXTc6wxFgQfw+57f3xbrMylqKdY0jlDWAa6i5Nram5v3tfnbEtEZpxHBUaKbQnUV6kMNWoCzCw9LH/3fBNaxFckyNqarpYo3UUTMlyGQhWLNfcEAE9tuAAPtF0anMGL/RguEKBrOb27AdyPfi+LFNJTRxP1oWD2JmmZS2thva+5tfj+3aq1WZgjVk9SsWrTeJdKrzpTff5Nu3a2OFakxixll5cymKqrTQlYwgVG0gC9wbAegONqyeueOJ9UXUhsFaNVDAnsSdyTcn3xtNNI1dWAPJEFTYG1vMe35ce+BzTJNSdICJStQTpkuocevPuTgmpT6gDmXmzLMWLK3Tl0pt1EFthttwSDuL98eTy5gyFhUxMIfMIYY7XsOL9x3/P1xWkq21mOllWXpAiQEXFzsN78Df3x7FHG5jrBJ1HsA0l7hGub27cf73wvwr+RvkPcgFRUVczRvrpo4wpdEUMJLEkamJu2/vbfjAaXMJKmR5ZXVWFyUQWUD++DQljoZ6hk0hyFYApxa9gfQWuN8BKikC3MUd1c2+NhcX9b/wC+MIyqIylu5BUSkMNdvKeCLjEMqhnRNSs8jXuDsL49qGVbgkM97krxviuynWN9gSFA2JtjlELncvTACZYllidrHzISVviwKFINUiMZtSWC6Lkbje3bFMEIkbKBGr3JLDkja9x84np3JJDSto0mwG3cYUwjBlWqVuqVHm8oYNtuPX9MeU0kzMkUSjXq2+MZOBHKqtqIUfJO1/749jY9bWoJJ2LDbT6YeL7hOiqYY5zKwnUKTd4SO4tff33wTDh8jjUG4+pQqLEEc3vf3P8AvnAWJg7NGXAhQBZCDs9t7kf+MH6alWTJIJoJYyhmN4iwMi2B3I9O2Ao3HJOZLSV1XlGdLU00bSyyDU0LoRc9xsOD6XvY874mpCk2ZtWR1QlqCHM7m1tR3tYcf+NsX/DGZUdFPWPmbDyJ041C3YevwTe2/p27jqbRDnNXHTVHWjdLpJ0yoa/zvcarbX3HtgLgv1CR9e5NWIfrY5erGiIPIJFsdxsduL7Wxk4V9WqpKKy21IjF2BHAHHrz2vitFHKIqdSixOq73QPIbcWPHxf87bYsU0VIVjjp2VNWltSEWY+gPv7+nziokyZE9IKhWVInCad5AOmFP6Hjt6YkMCxka/qXMLAlpQCB33H+npg104jTGJ6tNJiCKgXZQDqvYcm/ziKo6LVEbrVyOISDHIykMGHuOPW43J+MZzc2ZoWpcQdPV/TD/njyi5WME+a225sLg/PritQss2vp0k4jgJeR5pdSgXsA1z7ja397bSQRQRzolRIUk2YdM20W442339caUorsuX95UkkrLK4E3Ui1A77Egb2JvvtuLb443tjU74FJhSbLqxoFcxskZYWF0W3O9hz87gW7841psrzJ5DUUFJUqkFz1jMqMlha+o24N/Ta+3qxmaARP/EYKg6BnUeUG24t3sfNta3HYDFHNfqaGHNqWmWONKmSOnV9ZRWOvWRsCN1sv/wBgL4QX2NONKBT+iApsqzZ60mZ26rTHU2tC2sBiQD8I+/8A04njyPOa6RlhhidmBtIzoHsBubX+Lb9vnHtJnVZW0UdW8by1DvLcDfzssqm4C7D+Me/YeuMgzqZM2o4oo2hkaXqIzjzLoZ3Hl03J3Gw5t74f5H/iT4DExKGaOco7RSRuqsUdy/S2uAzDkn03tiVclmpxBPOwXU15STqaEEX532tffnj12OikFbBUkxxwpIzSyCEXDsdP4DzbvzYYH+IZo48sqKSAtpjiDIZY72I/ADfk3tzfi+wG0vnslxTVrG4qVtRV0NVJBLTGUMdSNJIFuvY7cbYpCpq23pYY49bEsSQdTfPfE1RT5lNO718jNZbOTIrabKWAb08oJH3xVpgUcXdkI2vccd/jFxY+O5Jqk5HAhahhd6cmqiiaOTdzEt+1rAdziJ5KDWjwRlXaw1NEV819+DvsQMb5e8MTjS62JACsRzfkb842lqJCJo4UYqpMbRx7FTba527XP9MVrYkHMjYgBAErRTLTrJPADcElbqoUm217mxtgNU/wamRRGSmkAW2Iuo/Lvg9KQgkAcVBKaIUiAAUle9rAkHucLUiy69Eq8tsXG53wHgE00xpBJ1NydwSOT/u+IHRbBUYMx3vfucXGpjHTu0twsa7G24Jvb4wNBZbMTbftgDcJOO4ScR9JI3uqKTt3vjUUtO5sJHVvbfGikzOEeTU0hVb3A3vtY/fFuvyqppwszroSRFeNlbZweT+eEJAPcII/JRqpZXnGrSWPm1W5xvRSxo7/AFIBDDY33B7fOK8ro0oKyNbSBuPzxEtwGVRse9sPiKDuGZ6VT0wHsXYC8iWA2Hpz9sOdPLR1GTwiipTGmkC3V1WAFztYC5IxzyOSVUVXuY181jjofg1FqKXSBrQMxAU3FtPAvgA4OJQY7l/KvD9Pn8bTdToLECryxodr+WwI3JNrH/dhNSiwVklPrmnko20B5FHlU3sCRtfYi3vf1xfymHMEjWLKoZjCXLPI17Rt3tYgtcmw98D61Hkq69uq81bLqeo1RgFZAN1sB29hvvzg8SGO9QZBEq5Siw9LqU7iJkskZIbe++o9/b/1ibrQvdokF0AAj06Cw5BsTz+mIhGtK9H0XvIVUNoQrYEcgAX5tb15JOJaidElBkeJ5FcBY2i/ARfa43uRwO9xth/UHuV3rh9BmGpplmjl0QsHNj3tfm9t9/0vgOZcykgtHNM0gJZnEpK2v6dvbBipBo6qecRSqZLBrBNO3B349yRgLVGIxysJQpYnyl9Tc8bWucZ+jgSwORnMso1RJSllkiJRrNeTzH253wz+Gq2mggP1s0Cq7mOOAsNSgsANXsNRbsPfCXST/UAI0QZxZCbkG5vY7fH9MSVnUWiY07EGRuk8Sj+Xtx2Nxz9ucBk5aMPPiMidQWKtpakpDUKtMCoDXBuSBYWB07XsBxc3JJ4E+M8zhp6OamkkfrqNCGLfS/8AZdJ9L729LS+DWzYZOsFZCYmjQyRF4wJWt5RZGUk9hfa/9cEM78NSJlFRNKoM7B2dpDdtR7AcLbe/+nOI3qjBSdypAYQb4YqYsv8ACVFUSSwxUsk8iSFwpLHkgC178bj72wP8XU8b5bkuYSTLLEahkBgtqcA3Njfbv39PbBfwz4OgqPD4OZoJesjyRIzNqhRtwRb/ADGxPOwwrTZJOM7TKTIZejUWBjJK72u3oLgDc77d8aBWgJcNJ/MxHArHbJMzpayklkjcRxRKJeoy7mwN208E37Hk/NsUkSaOqFHWp1FdTKzA2uhsNOk7G2kWsbAA7+pai8PzRsZ6UJ1QnmicC29t7AA32++FHxhkXiGUiolZahYyB0oCwYC1gSGAN97emMiXV2njnE0N/bGYI8T5lSOBTUE73LyGRDdtZJFmLEAlibm34eLewVYp45mSRCJVJurix3G+1vTEWbQmB4NQZZVFnDghgw7kH1xtJM4eNVJndkDN57kX7fbHpIoCjEyM2XOZdoVENQsQ6Wp7HdATuRYDBHXrrJ4ohsnncsojViSALqDvvvfvtgNlLyfvSnDqwKFm55IBIv8AkMElYKZHjiRZC4Ekpe4jHbe+219h/bF6xgSFjZMyb/jeZ3WNLnTAn4/TuLbfltgA0rGdWeZpJA48p329vXbDSEMKRwhetV/hJDcFhwvbbf8APthPkG7a2Ja53HOA8AM3zGYTTskKgIN7DufU4s0MGVRp181q5na+1NSpdj/3Mdh8C537YHPvqsLcYjQi9ipIPYG2BjIxATGqbxCsdKseVU1JRJpJVekJZGINhdmHPxi3HUVeaeFKozHqSUUysjMSWGsgMvx6YC0EbNChideso0XZL2Nz6/phuyPK54aZWskmXzJpkdWuVcHUA47HGK3gi69TQlZIzOczbsBoKsBYg842RmUblNh374xyC/4rMAAPnGqMQCTYkcbY2yA7lhZSxCs4O3pYAY6n4PgijyWRouoUFM7hZCSQdO42977Y5YipNExZgJLjyi92/tjq/wCzOVUyColaTWYqeUuS17Hc2v8AlgDsSgOoV8I+JKCjy5xJys2mQyKFIsbjbk89u4wt5tMlRVVEixPHHMjFI3XSxVRp4/luPYEW+wcvD/hXLJ8omqswjZzOGlQMzW1G4sQN+dJv6kC+FDPqSOnrq+BCqxhSpf8AEXLRrcFt+ONtvTHALyJHcAlOjSSaPS7aERAkQlN34Xnt6Hi23xiKjCNIUjqGMMYc7AjVtsLHk7Hf7emJ+jJSLFFTfwisbIHk0i7H8VlNi2523O539MeLJGrfTaIEZlZSYvMFFxYE+pP6+2CT9cxwMmMXiPw/llV4XgqQ84mWjUkRwqBsNWp2IB/nG5NrEd7Y5TU1fTOiSIdSMaW1rzba/wA98db8ZZ3SpEggFKKVaZulGNJa9lUXFz6E8Y4tONTsVuIiSVvza+M1DFyT6lL1+NR+mWaOVkm1htLSsPOzAAb46h+zTIv3m1Xm1fUBtE7RR9O13ZRdmDelmtt/YW5LCmuRRpBJNhc7nH0F4UyhMm8N01MtQ7x7s5jpyWZid+eBfYbE23vhPNOE4qdmJSCw3JM4lSn6j1FSY4kUEUyubuOwL8km97A8LsCN8FaGnNZQI8tMIn6bM2uMXjXnSFHH+uAVD9NmPiFBBU1EqUs9pmk417WVAfc2ud+fTDTVZrl9FT1dK0qfUKhTpn+Zm2sPX/Zx5TIxIUD/AHNTVfHpe4HrcyoaCoNBJPBHUSSaULSBRx39rcn2A74lqslgqaCLMaOPQWJaS5uz2FgzHvx39ThA8TNXpNT08GT0yV1ZG8JckK7Lbi1xYDc3P9sdd8PUooshy6l1BlgpY0JvcEhRf53vi3kH46VYHsxLGKtj/sX6yB6epgSV3DSyFYmKahuCdJPcG2wvziFIykh6x+pa5LJqCyC17bHZ+Bzva2/fBvxFaoySqSXSEiiLEDkEAMrC3BBG2FvI8vkmo52ng1rORcG9zbcMANxv/NtbnfGcqpHJdYjopKFmMBftPy2V8iWumFO5gKlEBFyrWBAWwO1wQfUHHKoKuQqhLpoi0uQeWNv/ADjtOZ1tLV0rZHmQcyTRdMipisyf5V1eu1ww9vtwRl8pBBJU2v6jHqeAc18TM1yPXgsO4Xyuq0ZxTzlFJZtIGoAE2IHHvbDbEfrlipqYXpYIDKAwsZJABqIHNy21xewUG2OfQmRJomRSzqQUF773vtbDg1PXtOlPHHJKQCEMTDcncrwQeLEenrj0MYkdt6kU8SyVUUiyy63QKYyVZDqU27i39eMKUkbAFpCQSdj3Jw85lQVFKyPmFEYaiQFpCTdXANuQ3O53FvjthLlZZZG6pkCXGm5v7c4BYNucVK6MgcjQbA3uBY99ucRDSvN79iDjeViCtlKgDaxxCPfjHCITCxjEeXxEAlZELsQeLG23vhi8KZ7Hl+qCWnLrMdTMz3Ow22xVyPKKnOYKWnpoeoukglvwrve5PbDO3gvKsvKfX5jCj6A3SB03Y87sb2tjzvJ8mlco+z/E2VLYNic2anmZGqVT+GjrGSBsWIJAt9sawpK19KoAv8xFsEMwrAKGny+kOlVP1EpB5dlGw+B+pwNjFmGrUxtsFv2x6AJImUDc3QK8oLSL6H0Ax2TwDFDQ+HqsadSrRuX0G5JIN7e/++McxXIauTIpc6SF1pY5AgYgDV2JF+QDYbdz7G3U/A9IYfDGYRGRpP8AB2BYAWvbb7G+/OChBMfGMzXw9Q+I5MtkbKKktSokiyPL2YXsI2503sSfnnnFHLsliqaqoiqKqdTIshkUvcs45KseLjf9MHck8V0FPlYoqsO86I1LanDFCd7DYbm1z2A532Ij8LzTZ/WPVwUdFB057y9RVdzFbRs29msALXO1/U45iRkxqQM5PqD88yfJKuKJpImp4IomdNJsQbKLHuTuDt+fOFlFqIAZIFClUsI0AvpPlPm7XBNtuLWOOt5nkkNJk8sVGIgUh0xGVECJc2P4ha1u17Hje9scjz566N0TMKi9ZCxVkZeoSbkXDA7j8PO5vftiFTFRxaarDXaMoMYjgcpTMoo8wOSZazSxFmfWVIIXa/Kk2G/ofQ4TqzwlSUckE1WT1JLuIYCGNvfb+gGHbw+8dNR6KyGVK0xWiEqN0iFF9gFtb+IN77/ONaCjbMYxmNNTyQMvUQs7r/G3tq1AcXBFrkC3HcwVmUkzQhqwBaOoE8FeEKaLxAmYZjNT1UKqJAgHliY8XU8kCwA4ucN+cfvDMq96eWtnjpQwIEDCJQgHG9m7bkk9uBhVE1Xkud09JS0tRUiFEmmeEfhBYqwsNr2G3Jv7Yeo6yijpal6yQmoYtpjYkMF5Ww7DYb8bYx+Vaytk7zqIFrX7IO4NyL6Tw5Ry1cu0EUgZRI9zckqvsTtJ/TG2a+IqPMDR1sNGwBLGJQU1ykbXbuLAGx4G9jcYA55VzwZbl6O2ullAkkhisQNgB1L9rY2jTNM4ovq6RJIpIRrTTB5ihcEXOwtp35J2FsVqqOOR9wWceZJ7l5q/LdcU1XRM6UwLkzzB7pex0gm9yWso5uB2Bw55fnmW1mStPlbr0Up2IUAApa4AI55H3wjZXJntbDJ1aU9On86tJD1HjNyL78735B2JxdnmhNPFpyV0q1p3FZIjCMgrICpC97kkji1mHOOakWoB+SdgXOD/AMjFneupyWUQNfrRgEk2A9cKuTeIapqWKkzCBaqS7GMCM6hGg51drWH5YM5dmVLPT0wpnarmpCdUD2WQ3Gk3B2uN+9vjbC74hrOrV1FBls1Xlc05TWsbdO9v+ILfBBFuSODfGej+25rIl1GFKldws2SpPU/VSmnlaGRV+qHmNiRYjzWa3f5I74SM88P5W2Y1NdNKJFLSROkb9ONZAAQTw1rXuNrk+xx0Hw/Q9Tw1RB4o9T00f8RdOoXFuLA+/rcfbCVXRLS5FKaaolq1uXSKeAavKd9zxvfbe23J3xtx8YympJbTZ9bNgRHyV6amzqS8LNZG6OnfpbXDb+3fDz4bEkEzioy5urBTWd1AYqTubNsC5LC59rdsJXh7qzyVFS0ThNAiaRIyAgb3Atcmw39fYYd/ANNV1ldlVVNNTdPRJGKawDldJN+CCbi9+dsanOB3J1twPIdbhjM4pmy+utEKiEUYkVpUEYUE2axvuRsx+PYY4e6uXJLEadreltsfS3iTJhU5e6CQUpVFJmSEPqPmHTIA435Ow/LHz5UyU9Bnv+LoHEETnXSvdL+3HY2/rgU5VcSd1vy7Igsq8zqukeYbMNsS0uXyVCVe+h6eLq6SN3GoCw+xv9sPXimLLvFmW/vnJlENXTQjqUy7HSDe2n2uSCPjCTS1EigMjecAqb73B2t8YKWl1yNGZnXBj5+z+DMKOKciooqeJQqyvOxOkncLYcnk89ucVPEsj5bmbnL2y+oklHnqFhLOCdzcMT6dsDElmraAJJOraH/5fkFrcenb7ffEUMKvJ0dQRySRIzWuvbGQogYuRszZ8q/EAO4DdGrczaGHSzSy6EFud7DHW8t8D5LTS088lIskgUDpyMxjduLn1N+3vxhSPhqWjzZJY3iWh6qyh2/EyXFoxYc72OH+LPaT6c/UoWlRQ50jvfmwuTv2wPIvJ4is5zFoTGeQlzPqWpzDKZqEwRilkj0KsZFl/wAttuxHpgfklE+UeG6+gLqk5gAQG4MjagWt333HxgjFV9dp5aesje0fljdrBCCV1G/YsP6bX3v7HNXxJSxPTrPJI4Wd1/Ci6udtuMdSTT1LtWrCWPC2VZbHkcfWoqR8wqIwSwjRR1GPF243t9vkA1JBT+Dc1mEk3+ApR1YaSnQ3BYFzc+mq4B5HpbfEUuWZnVRtX0+Ymip4m1mNVOp+4se3wAS3HbbzxFl+Y5vldVPX1kiZjJGsQWCnQK0Rc2Qm9wWC6i19lHG+NrNyXJmRSULAe4b8QeIKd8oyy5hkXMZIA8cZ1GNCdR/7gCLdtzhGznw1VV9PLPR1C1D0r2MMkg1pcjZh673O+1j9tc1rfEKZfkiLMWjqY1kpljpwvRMb2W7W3PDE+5wYzcZ14djmqc1mhraIy9SSogYh5WU+WPTuEu1jcC/weZHROJyOQCAZtmuVV8UMVCnUqaakpeiqowREYm9zfkWFhc9uMHckzHK4qKspJK2erqKPT1HVSq6dKjy8LYtqta9/jC54ckzXPPCOYVlYC0uY1jM6aAFWMaV21A2sBsbfrgbWx55R1sdBkReWKug0RMyodSRklyGOw5Nz3uO1jidQ3w9yllhKA9Afk8r87GZ+JopsnkZYacqXFVfyMGN252U3Av3+MNlPVLNSPlc7Qwy1UbsXRr9QjcntcWJIvz8YQchoq+popMynjWIPMJEk0qC9j2vsVvYb7XO98X8vmmr88nqiktNS5cAOgfxdV9uAAL7m9hxa3GI3KpB/iVDNwBX1NqqjzU08MNGUqqqVzBEt9JVAA1yDsVA78XIHbBr6KoP7uGYyJOIKWcSNDI5jJQkqhBsLgcbD+mGbKxHSuiTxL9XONcoVfMqA3I+L7W9dsB3yusrKIU9LLqiiM2qQR+WaWQktuSDp81th329cKlxGCYSxsOWgHM6aampilE7U0v1Eao9DIy6mZeBpJJIOxv7c84I+IqbM6ivqyjU1Skc6o0/TJlYKosjKBv8Azb779hsceeHMrr4Xjrw0QUTPI0canS9tS3J7XI9O3G+1tZ4oK0RK+pKqomqJiEOmL+FYKwNrnUDtxsPXCtbk4HQgZQCTMpVgyvJ8wzqSGHr+ZjUQKblQ3O/cdyNjtyMeVdHmFVIJdBqOqq9FURli1HbUXNuNWxIAJwWeljq6KWKsW8bXSRDa2lie3FhttbthbyylzKil6Zq2nytVQ00FRKSFIK+b4UXO3cjm2BW6s5BG4nJ2bly9TXKs0rKSHNompmSso1lMYMetTa5APr/KPe5xXoYJ8xzhwKSaGeshDh1u6EsDbi+xsSbW/XFDL8k8QSzZiYlqYpJp1EMzSGMMJH85I7jSd/jbDNWZFUZdSxwZXUTRVcfTpnmjlZDKmkltC8C2w/Xe2NOVUSaFlYEaMSsi8PZ94dzF0lrY44lkIlSldj1GHl0g2Gnc6bg35tfDV9D9BBJU5TDRRVVDDNUTFGJ6RIXSx1Dtb8OwA3GKPjIFMjpcvyrqPLJKABHufINWx5NrE8+574gXw5XTeGaurrK2qmrpUZkhicCFIRIoIYDZr+bfgae++KI4sBLTnyqcRGqTO8xTKcnqoLss8kUdUtQoCSXQ77bqNZHHIuMcpzjw3U5r4uqcupFaarCCSR5JlALFQztfg3Yki3rjoGT5VmsUmS/vCmqquiq6dJJI3qLok4NwzC+9lK27XxJnS09Rm8H0kLy1aR/URzQOA0Sg2N3H4QbfhPN8I1xq63EFQZszmWSwT5F4tko65TDPFHLGuk382k2IPcXGII8knzYxZnDBDTxVFiyltIDA7kDnSbf12w0eMo1nFJO6OlVl77pItnlUkHSDwSCb/wD2OK2TRU0dIUgR4nFh/FYEqQCPQ2OwFr73ubYR7yF+QdwFPtxMFGBqaleJYEdIpHs8iWuSBYgf9un3xRjZ4KhAouqCy2Quoa24Ue17XPqcMWb0NZPOj06I7SAroLm6+rb7C9ud/tixSUeWxUojamaWxu7/AIdz2FuAOP8AdsT/AKkKvI7zNFHiWXE8fUXoM4qnnV56l5pUUoDIb3Hpftti/T+JMs1ulVG8TNIhZlXWGVSDb2vYb4BiGeiragVMVpI4dQW1uQACPUb/AK4IUGW0ObpFUzLFTIFAbSxYMQd9RO4NvzxqZa1+xGv4iK1hOPcbstrsulppKeavTXIsMirr3ex6lrOdtTH+vvg5klQyZVLFIVRkUKikAEuwux2Jv52P5HCZn3h6hqKSapy9h1kjDFAwCFRfgn2Fvge+DzZk6+AIsuhenhWnRYkkp9QYkyHU1z3I32/zY6pFuBwZV7GTsQ54J8QSZnmMuVPGJY4tWtxECDEFJA7kE+QWv/Lx3we8VTT0fhDM6oBQPLGrAAkqCqkn1PI+ABgV+zeRDl8SUaRg06uJ2sSWay2Ppub+9xzhrrTS1/hhTLHHJSyBNnQMCNQF7cYj5VvFwPUgo9/sXPA+a1HiA5g9egtRARiLphRGLnSFA/6APv8AaxDPqQKKiKWVEgmiaSOykFJPUkd+1+1sSeHMup8myrOKmk1lpneRuo991Ujcjj3wL8Y5h9d4blr6OQI8MRkGhtWkg7jbkc/1xn5s2SplEUM/E9T2kmWpy7LIFjDR1cSqXuG0BbhVB9bLY+l++B/ifPYMt8a5VRRwFpjT/TxaVAEZlcC4NvRfyv64P+G/8bTLXyoi6WJiCMGAQooFj3/m39SffC9XeHjnXjmhzICoR6OYNMJIh02sbqFbv7+mOBHynkeoSMDiIdqMlpaXLDShVeOkj/AdrIFNxv6i+F/w4qmtjaSJYujH1CAttIUaUBv353w0+JZXgyqsB36gZQdPqoF/1274594bWqHh17VMYhnKQwNrYAEM+ofAFzYbk2Bt3atOa9ymT8fIxtkqqT6pIoJJZ6mol1NIYiAoA7EgeUX0/ck8kkwk8FD4f+tTS8cVMZlde4sWHuf13wvx0atlTm0iSVIYFgdTIhNgCRt3+MFvE5FJ4RzAIxHTpGRbgW4C/wB8ZXcGzA/YBtBmb+EqiEeF6DyMSyA6ZCCdTXJvbbufbFSClp6yX6hQgMTkRmV9NvVd9uBybm2NP2fk1eTRVM1ydtKg7C2x+cRZgrR0H1EABmknGoFLhQCwt7XHpvv6YCcmt4n9hYitWPueGugpqaoqGdPp56bqx3a3IIt8EkWt2OKeTmGvjfoveWmIXWbMgdjf7kGxPwBgdnNSa3L9UEpjElOXVHH4LOUPHJDC5Hqfviz4YlFCtWlRFDCJrsEjdmDDTcm5Owsh99t8aHq4k5PcFOPfYjBV9QeKsi1FhEaaodhqNrxhQpsNjvIeb4JSQiqSSRGLSJVMVIAOlQbFd9gL40qkUVVHUG/8KgkHmG41NGf/AOcBPCecL9dmlO1SHczyTLCGHkAAUk+97EDva+I1MWs4/gilTx5j9lDPKASZ9SPItlihLW4AdyAdz3C3P3wyZRTMErIqhzLBGl41B2C6ebXIuQL/AHxzvxlXRTZqI4MwWBI6l+rHGbuCG2QBfmx+O/d08JZtFH4eqGzOX6WVmaMdcHSPLdRfi5Uja99+MUdrCM+oWVUT+YE8B+KMyzjOamKSa5aEyU8TLtbUSSxJ/EAVUAWFidr41mrKbL5pqfL44oFeRkkAi6YEik3ufQEMfkYmyqkTI6+impcvRKh3MUTIxbWGZQRY9wLG3x34W6+KtlzTOctyhV0TVnWWSViWSNjcMF5JYDVfix99rchY5I1ETKQZndVJmAFFTfTxGnlV4mkmZ3kNr3FlI4J5xNluXxQiIyCSbY65S+lb3LbW7XxAPCNTVMzZhnKCqYERxudXlv339uBtj2CjGXS/u6rllEgQvH1FIDdyTbi4O1+B84W2xHXijTuDFuTDEmeuhWrZXlsgUqspNhc22J+39cR1WYCGERvXQwRA3/w5DO/5D3GKedQtLEIILSabKAq2A9z+fOBiUk0V5Jno6eFbASuCdR9lH64FVNZAJMvX5r0qUAzLNIsedVeg1Bp/4dlOoHRY3K/ni2lIcmmNMqo6zhWSQ+VTtuQLX229QCcLz1dROVpWKq8YITStgPi3rt842mzGqq1QTSyKYIwEHqCf6X249MbTU+e9SHyduw+0fUyunzCnekrJnBdbrND5ent5QRwRzt3wFmyzMqTw7XrPTSsVnvPPbYqDZbD/ACj27nGnhbxBHAXpamOQVFrR3QnUbfzE3tiwc1/e837vkjV4595C8jKlxuBcfG1vXvhaTZWSDK2BbQCO4a/Z/mdTk3gfM5KWOSetedfpobajI72RePcgW+cdBzlpqf8AZydcEYq0pIz0Y1CDqAqbKF2G/pxbHHPD9XBkWbNRuz08BrB9UZ2G0aqwRRYi53PmH/SRxglk3i3L6fKoYayfNGqoGZ44aZ4xTg22Gne+/JN+/qbm+hnXmsyqRyCmM/8A8gUVP4bky2roaxK+enkjkRI9YjdhYaiSCTuCbD+b8hmU55UZlTz0yLGBLPpkhWm6R0stmBJZi1x3JvYY53VO08kVZWVUjz1U0kshiYauSN7kblt/g4I+HKx4amoeGYk6lZC7DVcDvb8sM3jKiHAlqGzdgzs/hamGR+BFkYHUYnlcNud9gB7WAAwjUedT+HnpanM62pheeQTNDGAySoPMQWJJA3HG/Ittgp4s8V5UmSU+X0le080kCQmCCypHf/iP2uQAQBewLC2++OeVNXSyVNE8Uas8er+HKFkUg2CjTc9h+eM9VBBLMO4VIb6+44Z3+0KKvzMJT08b006xnacswKEkn8IG4JHfBDwwss2aZTDUU2qjijdVllUgF5AzAb9yARx645zmdXA2YiWKOGOW91EcIQXBvuO9+NycPng+plmfL6+qElPSiSVYjINQma0nnUdtIKKPUk+mGsRUTKDAlP8AzXB3GvxZOuU5bWVNMv8A+MqyaeCRfiw+wt3tjl8PinxJXr1K+vqpKOoDdVDEBAFCngW7bH0+cNXjfPaWaR8pqpOmKjRJJpvcIFPItwOfUm3pjnVDmavD9GqHSYnGoSMAPIb+XjnC+LVhSePcmcayZ2T9llQE8MJBPIvUinkjbt32P5EEe2CsKJU1tXSzdRkWbUFBtdedre+nCP8Asgz+jamrKKrl0zKEI1DZ1A0g/PGHJ62Gnzy8RDGWBXVQ2mwBAv7DjnGOxCvkNmNnKkznHi6pXIpK3LIljngmYmlqiDeGOU+ci3O6/wBL98U8p8Vwy1dFSzsHgGqJSgkUqrRlGO972G53vttiz4/VYcwrUnq5KilST6OlMgFlYESSIBzZbqL+pwpVM+XNW0paGIxRn+KtOpRn52uft+ePTVAyDkMmKxJ+4M+g8zqYjU1FPG1zHToQb7kMxP6AfnjllPXVtBnksjFI8vk6xZ5QOppYG5Udl1W9yPXEUfjLL46UJPHmz9YefRVAXsSBfcEH+mFXxTW09fWCSjSojV41d/qJjJI7XI3JJ4FrD5xn8bxmSwsw7nM68cAxglzinqvFU+d0KSwRs4KnoFyhIALW7km+5Nhfg4b/AA/4my6loZ5sxTr5lK0p+qmsxBYHTpAGn/KCRp78453kqzzUopKCvkWRxZ4CgZd/5rg7WO+w2G574Ya36SgT909ZpX5mkY2bUBzt+nYf1rfx0ogWvkvI9QjlOdZ21VRTZhl5joqaaMwTxsxjKntu3fkX4t6b4t1FXST5sIYZIjKGMAamYa3UE21MQOwF/fjthImat+oQRGWKyqwkJKgAcH8wP9MeQtV/XF7aaowsnUHGrs3yRhBUCcjqcjFTHCqSaaVBNApMRLxs4AKnj9MAavO6SasaMS/UOrdPW63GongDuOd8AHpc4jpHZ5nOoFumzkup/wDWBtDJIKpUQKGbSG22azcg/GCPGrbLZ6nWudaxGp8zY6lli0NawtsWO3NxxiLMIogiRs7MFJuo2BN/82NxTRIFqKjU0w8q2Ox3Ow9eRipUSLUKGaSUC5CgjkeuIqBy+sX643AOZ18NTXyT06ukQAVA252743gZQoaQElD29u/zjMZj1GUAYkFYsSTDNNm6Vn8P6eOQ9MheoLFAfRh9sb09UcqciKn6k7IC+pgAibHY29h9sZjMRKgEiWWxuIPuVczD5k89ew80h/CpsBYW2ufUYC0zIjKJEJZjp2t998ZjMXT/ABIi2HSP7mmYIsdQ1geBa+/PGLeQTmKujX/9gIuD/v0xmMwWH0iUsfmB/mW8zVpcwYF1VRFYXF/n9cVykWtEijvrG5c378gC1sZjMTBOJWwfcyaaOmi1RRFhKqlhYbH5x0HK61HyCjqaiSZ6fLzCjO2x6RR307Hna3HYb4zGYR0BAzFY+okSZgM2zSozSomtPUhmESpYKtiAt/QAdsCqRoBmAMDFgY5LjTYA6D/TGYzFFGMzn0F/mEfC2bU+UZhTV0yk9LWhIW9j/K1u+9rj0Jw/+N8xps68P/vwVc0StHC1LCq3Cy6irgki9rDb4vbGYzEbq15q3uBGJBnO62tNaOtVyPUS6SdZc/zb+b5JJ2Hff1wIkQRso3FzxjMZjQujJPLUbTyQFyCUV9Oq42Pp+VsbVUXWqoNDEHTbf5xmMxx0dS9Yyhz+iFMopHgdK+nrFZ4WuQiEbntv2I2OC1DkdNXV4NNJNFESzsms+XuAMZjMYb7GAJE9GilOJBEv+IDDTUscixFY1cGXQ28i2Pr35/3awfJ+jDSS138SUIC3SdrC5O3G17DGYzCVbrETyABZgD1K+Y+J46yNo6WmZHljKambZR7D19+18V/DGXmpvWNZVh8q2sST7+2MxmL2qKqyFmWhj5Fo+TclzWtkVY64qCvmEaEni4G/5H7YGLVNUw9aQn8ZGx3Pf/xjMZh60HDMleONuBP/2Q=="/>
          <p:cNvSpPr>
            <a:spLocks noChangeAspect="1" noChangeArrowheads="1"/>
          </p:cNvSpPr>
          <p:nvPr/>
        </p:nvSpPr>
        <p:spPr bwMode="auto">
          <a:xfrm>
            <a:off x="155575" y="-693738"/>
            <a:ext cx="1933575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516" name="AutoShape 12" descr="data:image/jpg;base64,/9j/4AAQSkZJRgABAQAAAQABAAD/2wBDAAkGBwgHBgkIBwgKCgkLDRYPDQwMDRsUFRAWIB0iIiAdHx8kKDQsJCYxJx8fLT0tMTU3Ojo6Iys/RD84QzQ5Ojf/2wBDAQoKCg0MDRoPDxo3JR8lNzc3Nzc3Nzc3Nzc3Nzc3Nzc3Nzc3Nzc3Nzc3Nzc3Nzc3Nzc3Nzc3Nzc3Nzc3Nzc3Nzf/wAARCACnAN8DASIAAhEBAxEB/8QAHAAAAgIDAQEAAAAAAAAAAAAABQYDBAACBwEI/8QAPhAAAgECBQIFAgMGBAYCAwAAAQIDBBEABRIhMRNBBiJRYXEUgTKRsQcVI0KhwSRS0fAzQ2Jy4fEXgjRTwv/EABkBAAMBAQEAAAAAAAAAAAAAAAECAwQABf/EACcRAAICAgICAwABBQEAAAAAAAECAAMRIRIxBEETIlFhFCMycaEz/9oADAMBAAIRAxEAPwDidvOSoFhsBfBHLYpAHbVoHoRtiiiefjn2wToadDLc1CoxF1B3ud+cIxlEG470bQUXh55qGaKqqTGFemLjUwbZrBbNwb77YWsuesjrenS/wJGk1CPSWINiLb3ueducXPDdNQ1ErQ5rPGhp1MnnY3cAEnSeA1+O5NgBza34iZD9PO0K0z1amRUZCzBA5IbUPwkliLC/A5xkH1JX9mjGRmX6AVc1NLTOsUhiNpWVV1Ek7+9/IBtwFGOj+EqGoldVqFjKXABKDgDgevP645xltdBG8kdM7pG5FkVCAu97DuB6XJx0nw3nFGrxPHNJYKBoeMAKbWI545++Mj55b6lcDjruP608SxGPQugixFsKnibK1Rf4DJGjqUKkEi3P2HGGiGtgmjvE4a42A74FeIJkMYbRLdf5hH73527gY1eRw+MFZkqzz3OPZhl95fIUaSbyJIE0EEkjY3Hvhaqo3mMcYqkj0OdLlAFHNzdtv5T39MPHiGtiFORPM7VSuzCURAaAdgAA22xPz74T6qvpERIo9ZKlWYyRhr2N7btsLbbeptidRaXcLAsUUZMUEaB0YgnUtrr2vvsDb5IF8aVWYExh44ArNdQQu9r733tvbg+2N5ZYDdnkluzG4AVRa5Omwb3xC01OVVJlSXpbIJdPlAJ22be9/fGxcyBAkdLDV5hUr0kqJ5XBVNKBmYngBRc3NvTEEVHpeNUFSl20M+pbBrXsPticSRIEaOYqw/AyyqCCeTzzvjUSRFWLSgiQkyKZUsT/AGt7Yf8A1FxPKmgmox0poZ4w4EmgshOkjynb2++LVHUN0DdI2VWGtpEVtPuDbEKzRIytFUdOw06kmQXFj82+P0x6skEauqMFV1CuElWxG2x8vqMA5hEt07PK+p4pNTsSBEQBc3vc2FtsE6WiQPqhVgp4uSptt/Kd7b7gfHfAuCqo0UgKH1ixBnuBv/2bbjB2jzJwRWpTSSLESpk1SabuSd7Jbc32v+mIPmOI1eH8rM94ohUMsRIdCdO4ta1+CRc252F97Y6pkGVwUlMrqt5GAuWJP645JkeegJ9OtAkqarCxkupFrWsBa3Pr+Zx1DIM8imhCzJJGxIFiHO/yRiFZAsy0pYCV1DlZTR1ULJIgN1IxzjPslokqqpJ4nsukRjqFdVxued7bn7YfarNqeNSEYtJ2UIThA8SZjVmraVaJZGjfYvEGCkgDu9u42ttceuB5XFmHA7goDDsTntblkMsRamgAkklIjVmtZed+e36HjAurpazLIlr6UQQQ1AUwOX87g7iy+oFmPoGHOGCWtzo5iqR0/QMs66j0FWxY88ns5/PC/wCKqGLLq6op6CV5YBJqCOukoe9/9Rh6iQcGPYNZEW6ySVr9W5uSbHk4pSJpAuDcc4urG0syFwwS1+Rb4xFWKgPkB++NoONTORncqqAY2AFjzvjeIKUcMdI1C5v849aN0B1kNdexvbFnL0aSZ444kd3/AAq7ffY/bDExAJPUSSyT03WGkpEIwB+tvuMWZaOOaSDqFUUDTf1+fvilVyyqsDSKhITUHtuwPF/zxKs61MBCLvpNxfviZz3La6jJ4AyaPN84po59AgVrhSOVBF/k4bf2tU9LL4goaeGNLrRlY1NgiDVYfHBA97YXv2a1MFPmtFCCxlBcuouLea3Pwf6YtftIq6TMfFfmnR5IoAi2J3t7gceY8YzbNxBj/wCIzIIkozUGJaGnpwWMcblQ6A2BW5uN7Lve9jg5lsiakeqpqSniEYW7G58t/MukbjZb39ecJ2WVEEesPOaenQedCoJAsRZSNyDf9ME6TMoXLxU8VVFO1uk7FR1GHqBsOxPra5xOxM9CUVo70XiCg68ehoJEcjY04BJJtpsD299hitVV81bUFaqBEiY9RVYiyAXuTcA33/CRf2GF9/ENZV0v0L0dCsZG89LYOhIspuNiDa9x84qpm0dU6QxxytFC4szN5pCBvuOTzxff5viYq1uHkMyxWwzGRfpqWJojdysY07ep1EX2P9cBHoylazGCNl1aSFAVd77Eg7G3bjBJaWrmmVoo5oyLktK5tc9xbf0xVXWXjMis+5UgtYuSbDYWtyOb+p741VgCRc5lKDLenJEIYEWYFZIUbzu1rbst/g7m3qcUGpWljnaEuwFO0lRN0dVrk7k331dz8+mLtTLN9QeiiwSuAoiktdSwVr34XgCxFucb0tZVZdmUjSxBqmrcowc2DNq3uo2Fztv74uuJJoJqkjiSMinl6VmYsLEna/NrXuy32229cRmiqZp+kIJQ0CWZSAClhqb2FtzbF6SSpj0RUsrrKjsSNO8RuBa+wG4BJ73FuMEUoKJ5Hqpsxr2rQes0lgLNbV6nt6ke/ph1GopO5ROVvHQxVE9Oeg4Jjm6iKfwkiwuefTt84qwuIJJZIJpDVM9omRlCBR+LWD69hjejknglMjOscgdGaawCw783t+K5v/54kU0v1sul0mSaRkMjaze//Mt3PJA9SMCH1LX0kvTkAljjbUSoWS7Nuo2AXzXJ/IbYI0Iqkq1olCAsNLKznp6gt2bnkXtwOMUqBEzJ6GE1Zhl0lWaNj5Y1JsT7m/37YsSUVXTVEEimRai2uVUKi1xtq/zbnv2FtrYkd6jjW4x5W1R1pKaeNxAWBapRjqLAEizA8EC57bDDHltdXw0skcTsYxEzrJO13uLcm57W4G1+cJGXVFVF9NRVIrWqtSdBNl16uzE2spFrE7jfa2LkVRJVVjn6ewhJRl6mi7g7ghhufjbnY3xndBvMsrRwzDPL+ZCi1qRpeGqAVShPmkHJbgbbbepwsTrJJrnSpmQqWLCIaRZj5tKn8Iv/ADG1hvwMaVc1VThBWdEh2MgjcrK34bar3BHBIHFhbtgXWV9QW6VPVkKfOTGNbX/4ei+4P4ibAd+cKiDGoc7klNPCJaSWKvaOGN0ZmZrySsD+I37Ha3bsL84p+MaU0tZXVTm6GcoGP817nG1VWVU1RG0wp5BDHrltGPOlzsLbdueMCcwzGozqCnjqH0CN3kZib3BsBf7XxQIQwMBYEEQNSzNNFZreQbKFtinUyXmGpQ1juCNsWKphTxMIuSbKVHbA4692vf1Nsa1G5nc41L86SdQsToia5QOACbeoHGNaBo1qYi1r73Vk1XFj22vjeJlWbVOoCFW53P4du3uMVomlQnpDceYDm19sGA/s2nAcxRiS6geUDcDft/rjan0CdXQMFG7BTj2tcCaNowFCxpew2BI3/vj1JmNQQq2iJI9wLnAPWoRjO4w5dVxUUtK0RWKVCfMxN2JFrenf1xXrWnppQlZC8kyoFle9igDEDe1twAfyxUkd7K8UYnLJxpvpvcEkfpggajMKjwtCKisnaJpEURGQ6bXNifXj+gwiICcmO7bwJvFBC9PcQT6wwGpirLp7jY3vuN+4vi4RRSM6GlqJdK6hpSwU8Eb2tv8Abvixk1BLmFZ9PRrEiIoLSvv5jcAHsN97d7e2PI45hWT0kjwlYtroAWO2/B33wpVWbGYeRWV6fMBSsPpoJkA/CrkBB2bYAb7872xYSuzCGnLRRQrHpbzJGG0H7bi5O4xHmsTS1iNGosr6GRLfh24089/bG8Zri0CMi9MoW0kkPsOeOCOMVWlR6iF2PuUpa4TQpIa6pdyxLorgagNz6Hc7AX2tjVJNfUQRPIQA8lQZjqFjvc/5RuLDnn2xbo3WqYS099uC6aQpvb/friNHqIqWaZxZzMscbp5W322722HvY++HFSgxC7SB5qqKMoKfSS1+pISWN7aRf2BFhtiGGGtpJ4KthP1Q2tjPbQth2v7Ha/fDLKuueBqsrbYeVBbVfS1vU2GKFbXVFNIsNXLSyF2YaGXSemSPXa4uNu/t3bguYvIymIMw6Mzx0seioUhpkK9RR6Kb/nzj2kpMxhE6p1Y45kKSLK4AK3B0gAXNzbBGaejUiKB5GKnUnSJIIJ72BvsPjFaujmjlSkpHSrnmPV6ULF2sFuSftcbehwOI9wnrIlD90NC9RHHDHJ5RuGDhT6/9P5dsex0M91eNQUXTc6wxFgQfw+57f3xbrMylqKdY0jlDWAa6i5Nram5v3tfnbEtEZpxHBUaKbQnUV6kMNWoCzCw9LH/3fBNaxFckyNqarpYo3UUTMlyGQhWLNfcEAE9tuAAPtF0anMGL/RguEKBrOb27AdyPfi+LFNJTRxP1oWD2JmmZS2thva+5tfj+3aq1WZgjVk9SsWrTeJdKrzpTff5Nu3a2OFakxixll5cymKqrTQlYwgVG0gC9wbAegONqyeueOJ9UXUhsFaNVDAnsSdyTcn3xtNNI1dWAPJEFTYG1vMe35ce+BzTJNSdICJStQTpkuocevPuTgmpT6gDmXmzLMWLK3Tl0pt1EFthttwSDuL98eTy5gyFhUxMIfMIYY7XsOL9x3/P1xWkq21mOllWXpAiQEXFzsN78Df3x7FHG5jrBJ1HsA0l7hGub27cf73wvwr+RvkPcgFRUVczRvrpo4wpdEUMJLEkamJu2/vbfjAaXMJKmR5ZXVWFyUQWUD++DQljoZ6hk0hyFYApxa9gfQWuN8BKikC3MUd1c2+NhcX9b/wC+MIyqIylu5BUSkMNdvKeCLjEMqhnRNSs8jXuDsL49qGVbgkM97krxviuynWN9gSFA2JtjlELncvTACZYllidrHzISVviwKFINUiMZtSWC6Lkbje3bFMEIkbKBGr3JLDkja9x84np3JJDSto0mwG3cYUwjBlWqVuqVHm8oYNtuPX9MeU0kzMkUSjXq2+MZOBHKqtqIUfJO1/749jY9bWoJJ2LDbT6YeL7hOiqYY5zKwnUKTd4SO4tff33wTDh8jjUG4+pQqLEEc3vf3P8AvnAWJg7NGXAhQBZCDs9t7kf+MH6alWTJIJoJYyhmN4iwMi2B3I9O2Ao3HJOZLSV1XlGdLU00bSyyDU0LoRc9xsOD6XvY874mpCk2ZtWR1QlqCHM7m1tR3tYcf+NsX/DGZUdFPWPmbDyJ041C3YevwTe2/p27jqbRDnNXHTVHWjdLpJ0yoa/zvcarbX3HtgLgv1CR9e5NWIfrY5erGiIPIJFsdxsduL7Wxk4V9WqpKKy21IjF2BHAHHrz2vitFHKIqdSixOq73QPIbcWPHxf87bYsU0VIVjjp2VNWltSEWY+gPv7+nziokyZE9IKhWVInCad5AOmFP6Hjt6YkMCxka/qXMLAlpQCB33H+npg104jTGJ6tNJiCKgXZQDqvYcm/ziKo6LVEbrVyOISDHIykMGHuOPW43J+MZzc2ZoWpcQdPV/TD/njyi5WME+a225sLg/PritQss2vp0k4jgJeR5pdSgXsA1z7ja397bSQRQRzolRIUk2YdM20W442339caUorsuX95UkkrLK4E3Ui1A77Egb2JvvtuLb443tjU74FJhSbLqxoFcxskZYWF0W3O9hz87gW7841psrzJ5DUUFJUqkFz1jMqMlha+o24N/Ta+3qxmaARP/EYKg6BnUeUG24t3sfNta3HYDFHNfqaGHNqWmWONKmSOnV9ZRWOvWRsCN1sv/wBgL4QX2NONKBT+iApsqzZ60mZ26rTHU2tC2sBiQD8I+/8A04njyPOa6RlhhidmBtIzoHsBubX+Lb9vnHtJnVZW0UdW8by1DvLcDfzssqm4C7D+Me/YeuMgzqZM2o4oo2hkaXqIzjzLoZ3Hl03J3Gw5t74f5H/iT4DExKGaOco7RSRuqsUdy/S2uAzDkn03tiVclmpxBPOwXU15STqaEEX532tffnj12OikFbBUkxxwpIzSyCEXDsdP4DzbvzYYH+IZo48sqKSAtpjiDIZY72I/ADfk3tzfi+wG0vnslxTVrG4qVtRV0NVJBLTGUMdSNJIFuvY7cbYpCpq23pYY49bEsSQdTfPfE1RT5lNO718jNZbOTIrabKWAb08oJH3xVpgUcXdkI2vccd/jFxY+O5Jqk5HAhahhd6cmqiiaOTdzEt+1rAdziJ5KDWjwRlXaw1NEV819+DvsQMb5e8MTjS62JACsRzfkb842lqJCJo4UYqpMbRx7FTba527XP9MVrYkHMjYgBAErRTLTrJPADcElbqoUm217mxtgNU/wamRRGSmkAW2Iuo/Lvg9KQgkAcVBKaIUiAAUle9rAkHucLUiy69Eq8tsXG53wHgE00xpBJ1NydwSOT/u+IHRbBUYMx3vfucXGpjHTu0twsa7G24Jvb4wNBZbMTbftgDcJOO4ScR9JI3uqKTt3vjUUtO5sJHVvbfGikzOEeTU0hVb3A3vtY/fFuvyqppwszroSRFeNlbZweT+eEJAPcII/JRqpZXnGrSWPm1W5xvRSxo7/AFIBDDY33B7fOK8ro0oKyNbSBuPzxEtwGVRse9sPiKDuGZ6VT0wHsXYC8iWA2Hpz9sOdPLR1GTwiipTGmkC3V1WAFztYC5IxzyOSVUVXuY181jjofg1FqKXSBrQMxAU3FtPAvgA4OJQY7l/KvD9Pn8bTdToLECryxodr+WwI3JNrH/dhNSiwVklPrmnko20B5FHlU3sCRtfYi3vf1xfymHMEjWLKoZjCXLPI17Rt3tYgtcmw98D61Hkq69uq81bLqeo1RgFZAN1sB29hvvzg8SGO9QZBEq5Siw9LqU7iJkskZIbe++o9/b/1ibrQvdokF0AAj06Cw5BsTz+mIhGtK9H0XvIVUNoQrYEcgAX5tb15JOJaidElBkeJ5FcBY2i/ARfa43uRwO9xth/UHuV3rh9BmGpplmjl0QsHNj3tfm9t9/0vgOZcykgtHNM0gJZnEpK2v6dvbBipBo6qecRSqZLBrBNO3B349yRgLVGIxysJQpYnyl9Tc8bWucZ+jgSwORnMso1RJSllkiJRrNeTzH253wz+Gq2mggP1s0Cq7mOOAsNSgsANXsNRbsPfCXST/UAI0QZxZCbkG5vY7fH9MSVnUWiY07EGRuk8Sj+Xtx2Nxz9ucBk5aMPPiMidQWKtpakpDUKtMCoDXBuSBYWB07XsBxc3JJ4E+M8zhp6OamkkfrqNCGLfS/8AZdJ9L729LS+DWzYZOsFZCYmjQyRF4wJWt5RZGUk9hfa/9cEM78NSJlFRNKoM7B2dpDdtR7AcLbe/+nOI3qjBSdypAYQb4YqYsv8ACVFUSSwxUsk8iSFwpLHkgC178bj72wP8XU8b5bkuYSTLLEahkBgtqcA3Njfbv39PbBfwz4OgqPD4OZoJesjyRIzNqhRtwRb/ADGxPOwwrTZJOM7TKTIZejUWBjJK72u3oLgDc77d8aBWgJcNJ/MxHArHbJMzpayklkjcRxRKJeoy7mwN208E37Hk/NsUkSaOqFHWp1FdTKzA2uhsNOk7G2kWsbAA7+pai8PzRsZ6UJ1QnmicC29t7AA32++FHxhkXiGUiolZahYyB0oCwYC1gSGAN97emMiXV2njnE0N/bGYI8T5lSOBTUE73LyGRDdtZJFmLEAlibm34eLewVYp45mSRCJVJurix3G+1vTEWbQmB4NQZZVFnDghgw7kH1xtJM4eNVJndkDN57kX7fbHpIoCjEyM2XOZdoVENQsQ6Wp7HdATuRYDBHXrrJ4ohsnncsojViSALqDvvvfvtgNlLyfvSnDqwKFm55IBIv8AkMElYKZHjiRZC4Ekpe4jHbe+219h/bF6xgSFjZMyb/jeZ3WNLnTAn4/TuLbfltgA0rGdWeZpJA48p329vXbDSEMKRwhetV/hJDcFhwvbbf8APthPkG7a2Ja53HOA8AM3zGYTTskKgIN7DufU4s0MGVRp181q5na+1NSpdj/3Mdh8C537YHPvqsLcYjQi9ipIPYG2BjIxATGqbxCsdKseVU1JRJpJVekJZGINhdmHPxi3HUVeaeFKozHqSUUysjMSWGsgMvx6YC0EbNChideso0XZL2Nz6/phuyPK54aZWskmXzJpkdWuVcHUA47HGK3gi69TQlZIzOczbsBoKsBYg842RmUblNh374xyC/4rMAAPnGqMQCTYkcbY2yA7lhZSxCs4O3pYAY6n4PgijyWRouoUFM7hZCSQdO42977Y5YipNExZgJLjyi92/tjq/wCzOVUyColaTWYqeUuS17Hc2v8AlgDsSgOoV8I+JKCjy5xJys2mQyKFIsbjbk89u4wt5tMlRVVEixPHHMjFI3XSxVRp4/luPYEW+wcvD/hXLJ8omqswjZzOGlQMzW1G4sQN+dJv6kC+FDPqSOnrq+BCqxhSpf8AEXLRrcFt+ONtvTHALyJHcAlOjSSaPS7aERAkQlN34Xnt6Hi23xiKjCNIUjqGMMYc7AjVtsLHk7Hf7emJ+jJSLFFTfwisbIHk0i7H8VlNi2523O539MeLJGrfTaIEZlZSYvMFFxYE+pP6+2CT9cxwMmMXiPw/llV4XgqQ84mWjUkRwqBsNWp2IB/nG5NrEd7Y5TU1fTOiSIdSMaW1rzba/wA98db8ZZ3SpEggFKKVaZulGNJa9lUXFz6E8Y4tONTsVuIiSVvza+M1DFyT6lL1+NR+mWaOVkm1htLSsPOzAAb46h+zTIv3m1Xm1fUBtE7RR9O13ZRdmDelmtt/YW5LCmuRRpBJNhc7nH0F4UyhMm8N01MtQ7x7s5jpyWZid+eBfYbE23vhPNOE4qdmJSCw3JM4lSn6j1FSY4kUEUyubuOwL8km97A8LsCN8FaGnNZQI8tMIn6bM2uMXjXnSFHH+uAVD9NmPiFBBU1EqUs9pmk417WVAfc2ud+fTDTVZrl9FT1dK0qfUKhTpn+Zm2sPX/Zx5TIxIUD/AHNTVfHpe4HrcyoaCoNBJPBHUSSaULSBRx39rcn2A74lqslgqaCLMaOPQWJaS5uz2FgzHvx39ThA8TNXpNT08GT0yV1ZG8JckK7Lbi1xYDc3P9sdd8PUooshy6l1BlgpY0JvcEhRf53vi3kH46VYHsxLGKtj/sX6yB6epgSV3DSyFYmKahuCdJPcG2wvziFIykh6x+pa5LJqCyC17bHZ+Bzva2/fBvxFaoySqSXSEiiLEDkEAMrC3BBG2FvI8vkmo52ng1rORcG9zbcMANxv/NtbnfGcqpHJdYjopKFmMBftPy2V8iWumFO5gKlEBFyrWBAWwO1wQfUHHKoKuQqhLpoi0uQeWNv/ADjtOZ1tLV0rZHmQcyTRdMipisyf5V1eu1ww9vtwRl8pBBJU2v6jHqeAc18TM1yPXgsO4Xyuq0ZxTzlFJZtIGoAE2IHHvbDbEfrlipqYXpYIDKAwsZJABqIHNy21xewUG2OfQmRJomRSzqQUF773vtbDg1PXtOlPHHJKQCEMTDcncrwQeLEenrj0MYkdt6kU8SyVUUiyy63QKYyVZDqU27i39eMKUkbAFpCQSdj3Jw85lQVFKyPmFEYaiQFpCTdXANuQ3O53FvjthLlZZZG6pkCXGm5v7c4BYNucVK6MgcjQbA3uBY99ucRDSvN79iDjeViCtlKgDaxxCPfjHCITCxjEeXxEAlZELsQeLG23vhi8KZ7Hl+qCWnLrMdTMz3Ow22xVyPKKnOYKWnpoeoukglvwrve5PbDO3gvKsvKfX5jCj6A3SB03Y87sb2tjzvJ8mlco+z/E2VLYNic2anmZGqVT+GjrGSBsWIJAt9sawpK19KoAv8xFsEMwrAKGny+kOlVP1EpB5dlGw+B+pwNjFmGrUxtsFv2x6AJImUDc3QK8oLSL6H0Ax2TwDFDQ+HqsadSrRuX0G5JIN7e/++McxXIauTIpc6SF1pY5AgYgDV2JF+QDYbdz7G3U/A9IYfDGYRGRpP8AB2BYAWvbb7G+/OChBMfGMzXw9Q+I5MtkbKKktSokiyPL2YXsI2503sSfnnnFHLsliqaqoiqKqdTIshkUvcs45KseLjf9MHck8V0FPlYoqsO86I1LanDFCd7DYbm1z2A532Ij8LzTZ/WPVwUdFB057y9RVdzFbRs29msALXO1/U45iRkxqQM5PqD88yfJKuKJpImp4IomdNJsQbKLHuTuDt+fOFlFqIAZIFClUsI0AvpPlPm7XBNtuLWOOt5nkkNJk8sVGIgUh0xGVECJc2P4ha1u17Hje9scjz566N0TMKi9ZCxVkZeoSbkXDA7j8PO5vftiFTFRxaarDXaMoMYjgcpTMoo8wOSZazSxFmfWVIIXa/Kk2G/ofQ4TqzwlSUckE1WT1JLuIYCGNvfb+gGHbw+8dNR6KyGVK0xWiEqN0iFF9gFtb+IN77/ONaCjbMYxmNNTyQMvUQs7r/G3tq1AcXBFrkC3HcwVmUkzQhqwBaOoE8FeEKaLxAmYZjNT1UKqJAgHliY8XU8kCwA4ucN+cfvDMq96eWtnjpQwIEDCJQgHG9m7bkk9uBhVE1Xkud09JS0tRUiFEmmeEfhBYqwsNr2G3Jv7Yeo6yijpal6yQmoYtpjYkMF5Ww7DYb8bYx+Vaytk7zqIFrX7IO4NyL6Tw5Ry1cu0EUgZRI9zckqvsTtJ/TG2a+IqPMDR1sNGwBLGJQU1ykbXbuLAGx4G9jcYA55VzwZbl6O2ullAkkhisQNgB1L9rY2jTNM4ovq6RJIpIRrTTB5ihcEXOwtp35J2FsVqqOOR9wWceZJ7l5q/LdcU1XRM6UwLkzzB7pex0gm9yWso5uB2Bw55fnmW1mStPlbr0Up2IUAApa4AI55H3wjZXJntbDJ1aU9On86tJD1HjNyL78735B2JxdnmhNPFpyV0q1p3FZIjCMgrICpC97kkji1mHOOakWoB+SdgXOD/AMjFneupyWUQNfrRgEk2A9cKuTeIapqWKkzCBaqS7GMCM6hGg51drWH5YM5dmVLPT0wpnarmpCdUD2WQ3Gk3B2uN+9vjbC74hrOrV1FBls1Xlc05TWsbdO9v+ILfBBFuSODfGej+25rIl1GFKldws2SpPU/VSmnlaGRV+qHmNiRYjzWa3f5I74SM88P5W2Y1NdNKJFLSROkb9ONZAAQTw1rXuNrk+xx0Hw/Q9Tw1RB4o9T00f8RdOoXFuLA+/rcfbCVXRLS5FKaaolq1uXSKeAavKd9zxvfbe23J3xtx8YympJbTZ9bNgRHyV6amzqS8LNZG6OnfpbXDb+3fDz4bEkEzioy5urBTWd1AYqTubNsC5LC59rdsJXh7qzyVFS0ThNAiaRIyAgb3Atcmw39fYYd/ANNV1ldlVVNNTdPRJGKawDldJN+CCbi9+dsanOB3J1twPIdbhjM4pmy+utEKiEUYkVpUEYUE2axvuRsx+PYY4e6uXJLEadreltsfS3iTJhU5e6CQUpVFJmSEPqPmHTIA435Ow/LHz5UyU9Bnv+LoHEETnXSvdL+3HY2/rgU5VcSd1vy7Igsq8zqukeYbMNsS0uXyVCVe+h6eLq6SN3GoCw+xv9sPXimLLvFmW/vnJlENXTQjqUy7HSDe2n2uSCPjCTS1EigMjecAqb73B2t8YKWl1yNGZnXBj5+z+DMKOKciooqeJQqyvOxOkncLYcnk89ucVPEsj5bmbnL2y+oklHnqFhLOCdzcMT6dsDElmraAJJOraH/5fkFrcenb7ffEUMKvJ0dQRySRIzWuvbGQogYuRszZ8q/EAO4DdGrczaGHSzSy6EFud7DHW8t8D5LTS088lIskgUDpyMxjduLn1N+3vxhSPhqWjzZJY3iWh6qyh2/EyXFoxYc72OH+LPaT6c/UoWlRQ50jvfmwuTv2wPIvJ4is5zFoTGeQlzPqWpzDKZqEwRilkj0KsZFl/wAttuxHpgfklE+UeG6+gLqk5gAQG4MjagWt333HxgjFV9dp5aesje0fljdrBCCV1G/YsP6bX3v7HNXxJSxPTrPJI4Wd1/Ci6udtuMdSTT1LtWrCWPC2VZbHkcfWoqR8wqIwSwjRR1GPF243t9vkA1JBT+Dc1mEk3+ApR1YaSnQ3BYFzc+mq4B5HpbfEUuWZnVRtX0+Ymip4m1mNVOp+4se3wAS3HbbzxFl+Y5vldVPX1kiZjJGsQWCnQK0Rc2Qm9wWC6i19lHG+NrNyXJmRSULAe4b8QeIKd8oyy5hkXMZIA8cZ1GNCdR/7gCLdtzhGznw1VV9PLPR1C1D0r2MMkg1pcjZh673O+1j9tc1rfEKZfkiLMWjqY1kpljpwvRMb2W7W3PDE+5wYzcZ14djmqc1mhraIy9SSogYh5WU+WPTuEu1jcC/weZHROJyOQCAZtmuVV8UMVCnUqaakpeiqowREYm9zfkWFhc9uMHckzHK4qKspJK2erqKPT1HVSq6dKjy8LYtqta9/jC54ckzXPPCOYVlYC0uY1jM6aAFWMaV21A2sBsbfrgbWx55R1sdBkReWKug0RMyodSRklyGOw5Nz3uO1jidQ3w9yllhKA9Afk8r87GZ+JopsnkZYacqXFVfyMGN252U3Av3+MNlPVLNSPlc7Qwy1UbsXRr9QjcntcWJIvz8YQchoq+popMynjWIPMJEk0qC9j2vsVvYb7XO98X8vmmr88nqiktNS5cAOgfxdV9uAAL7m9hxa3GI3KpB/iVDNwBX1NqqjzU08MNGUqqqVzBEt9JVAA1yDsVA78XIHbBr6KoP7uGYyJOIKWcSNDI5jJQkqhBsLgcbD+mGbKxHSuiTxL9XONcoVfMqA3I+L7W9dsB3yusrKIU9LLqiiM2qQR+WaWQktuSDp81th329cKlxGCYSxsOWgHM6aampilE7U0v1Eao9DIy6mZeBpJJIOxv7c84I+IqbM6ivqyjU1Skc6o0/TJlYKosjKBv8Azb779hsceeHMrr4Xjrw0QUTPI0canS9tS3J7XI9O3G+1tZ4oK0RK+pKqomqJiEOmL+FYKwNrnUDtxsPXCtbk4HQgZQCTMpVgyvJ8wzqSGHr+ZjUQKblQ3O/cdyNjtyMeVdHmFVIJdBqOqq9FURli1HbUXNuNWxIAJwWeljq6KWKsW8bXSRDa2lie3FhttbthbyylzKil6Zq2nytVQ00FRKSFIK+b4UXO3cjm2BW6s5BG4nJ2bly9TXKs0rKSHNompmSso1lMYMetTa5APr/KPe5xXoYJ8xzhwKSaGeshDh1u6EsDbi+xsSbW/XFDL8k8QSzZiYlqYpJp1EMzSGMMJH85I7jSd/jbDNWZFUZdSxwZXUTRVcfTpnmjlZDKmkltC8C2w/Xe2NOVUSaFlYEaMSsi8PZ94dzF0lrY44lkIlSldj1GHl0g2Gnc6bg35tfDV9D9BBJU5TDRRVVDDNUTFGJ6RIXSx1Dtb8OwA3GKPjIFMjpcvyrqPLJKABHufINWx5NrE8+574gXw5XTeGaurrK2qmrpUZkhicCFIRIoIYDZr+bfgae++KI4sBLTnyqcRGqTO8xTKcnqoLss8kUdUtQoCSXQ77bqNZHHIuMcpzjw3U5r4uqcupFaarCCSR5JlALFQztfg3Yki3rjoGT5VmsUmS/vCmqquiq6dJJI3qLok4NwzC+9lK27XxJnS09Rm8H0kLy1aR/URzQOA0Sg2N3H4QbfhPN8I1xq63EFQZszmWSwT5F4tko65TDPFHLGuk382k2IPcXGII8knzYxZnDBDTxVFiyltIDA7kDnSbf12w0eMo1nFJO6OlVl77pItnlUkHSDwSCb/wD2OK2TRU0dIUgR4nFh/FYEqQCPQ2OwFr73ubYR7yF+QdwFPtxMFGBqaleJYEdIpHs8iWuSBYgf9un3xRjZ4KhAouqCy2Quoa24Ue17XPqcMWb0NZPOj06I7SAroLm6+rb7C9ud/tixSUeWxUojamaWxu7/AIdz2FuAOP8AdsT/AKkKvI7zNFHiWXE8fUXoM4qnnV56l5pUUoDIb3Hpftti/T+JMs1ulVG8TNIhZlXWGVSDb2vYb4BiGeiragVMVpI4dQW1uQACPUb/AK4IUGW0ObpFUzLFTIFAbSxYMQd9RO4NvzxqZa1+xGv4iK1hOPcbstrsulppKeavTXIsMirr3ex6lrOdtTH+vvg5klQyZVLFIVRkUKikAEuwux2Jv52P5HCZn3h6hqKSapy9h1kjDFAwCFRfgn2Fvge+DzZk6+AIsuhenhWnRYkkp9QYkyHU1z3I32/zY6pFuBwZV7GTsQ54J8QSZnmMuVPGJY4tWtxECDEFJA7kE+QWv/Lx3we8VTT0fhDM6oBQPLGrAAkqCqkn1PI+ABgV+zeRDl8SUaRg06uJ2sSWay2Ppub+9xzhrrTS1/hhTLHHJSyBNnQMCNQF7cYj5VvFwPUgo9/sXPA+a1HiA5g9egtRARiLphRGLnSFA/6APv8AaxDPqQKKiKWVEgmiaSOykFJPUkd+1+1sSeHMup8myrOKmk1lpneRuo991Ujcjj3wL8Y5h9d4blr6OQI8MRkGhtWkg7jbkc/1xn5s2SplEUM/E9T2kmWpy7LIFjDR1cSqXuG0BbhVB9bLY+l++B/ifPYMt8a5VRRwFpjT/TxaVAEZlcC4NvRfyv64P+G/8bTLXyoi6WJiCMGAQooFj3/m39SffC9XeHjnXjmhzICoR6OYNMJIh02sbqFbv7+mOBHynkeoSMDiIdqMlpaXLDShVeOkj/AdrIFNxv6i+F/w4qmtjaSJYujH1CAttIUaUBv353w0+JZXgyqsB36gZQdPqoF/1274594bWqHh17VMYhnKQwNrYAEM+ofAFzYbk2Bt3atOa9ymT8fIxtkqqT6pIoJJZ6mol1NIYiAoA7EgeUX0/ck8kkwk8FD4f+tTS8cVMZlde4sWHuf13wvx0atlTm0iSVIYFgdTIhNgCRt3+MFvE5FJ4RzAIxHTpGRbgW4C/wB8ZXcGzA/YBtBmb+EqiEeF6DyMSyA6ZCCdTXJvbbufbFSClp6yX6hQgMTkRmV9NvVd9uBybm2NP2fk1eTRVM1ydtKg7C2x+cRZgrR0H1EABmknGoFLhQCwt7XHpvv6YCcmt4n9hYitWPueGugpqaoqGdPp56bqx3a3IIt8EkWt2OKeTmGvjfoveWmIXWbMgdjf7kGxPwBgdnNSa3L9UEpjElOXVHH4LOUPHJDC5Hqfviz4YlFCtWlRFDCJrsEjdmDDTcm5Owsh99t8aHq4k5PcFOPfYjBV9QeKsi1FhEaaodhqNrxhQpsNjvIeb4JSQiqSSRGLSJVMVIAOlQbFd9gL40qkUVVHUG/8KgkHmG41NGf/AOcBPCecL9dmlO1SHczyTLCGHkAAUk+97EDva+I1MWs4/gilTx5j9lDPKASZ9SPItlihLW4AdyAdz3C3P3wyZRTMErIqhzLBGl41B2C6ebXIuQL/AHxzvxlXRTZqI4MwWBI6l+rHGbuCG2QBfmx+O/d08JZtFH4eqGzOX6WVmaMdcHSPLdRfi5Uja99+MUdrCM+oWVUT+YE8B+KMyzjOamKSa5aEyU8TLtbUSSxJ/EAVUAWFidr41mrKbL5pqfL44oFeRkkAi6YEik3ufQEMfkYmyqkTI6+impcvRKh3MUTIxbWGZQRY9wLG3x34W6+KtlzTOctyhV0TVnWWSViWSNjcMF5JYDVfix99rchY5I1ETKQZndVJmAFFTfTxGnlV4mkmZ3kNr3FlI4J5xNluXxQiIyCSbY65S+lb3LbW7XxAPCNTVMzZhnKCqYERxudXlv339uBtj2CjGXS/u6rllEgQvH1FIDdyTbi4O1+B84W2xHXijTuDFuTDEmeuhWrZXlsgUqspNhc22J+39cR1WYCGERvXQwRA3/w5DO/5D3GKedQtLEIILSabKAq2A9z+fOBiUk0V5Jno6eFbASuCdR9lH64FVNZAJMvX5r0qUAzLNIsedVeg1Bp/4dlOoHRY3K/ni2lIcmmNMqo6zhWSQ+VTtuQLX229QCcLz1dROVpWKq8YITStgPi3rt842mzGqq1QTSyKYIwEHqCf6X249MbTU+e9SHyduw+0fUyunzCnekrJnBdbrND5ent5QRwRzt3wFmyzMqTw7XrPTSsVnvPPbYqDZbD/ACj27nGnhbxBHAXpamOQVFrR3QnUbfzE3tiwc1/e837vkjV4595C8jKlxuBcfG1vXvhaTZWSDK2BbQCO4a/Z/mdTk3gfM5KWOSetedfpobajI72RePcgW+cdBzlpqf8AZydcEYq0pIz0Y1CDqAqbKF2G/pxbHHPD9XBkWbNRuz08BrB9UZ2G0aqwRRYi53PmH/SRxglk3i3L6fKoYayfNGqoGZ44aZ4xTg22Gne+/JN+/qbm+hnXmsyqRyCmM/8A8gUVP4bky2roaxK+enkjkRI9YjdhYaiSCTuCbD+b8hmU55UZlTz0yLGBLPpkhWm6R0stmBJZi1x3JvYY53VO08kVZWVUjz1U0kshiYauSN7kblt/g4I+HKx4amoeGYk6lZC7DVcDvb8sM3jKiHAlqGzdgzs/hamGR+BFkYHUYnlcNud9gB7WAAwjUedT+HnpanM62pheeQTNDGAySoPMQWJJA3HG/Ittgp4s8V5UmSU+X0le080kCQmCCypHf/iP2uQAQBewLC2++OeVNXSyVNE8Uas8er+HKFkUg2CjTc9h+eM9VBBLMO4VIb6+44Z3+0KKvzMJT08b006xnacswKEkn8IG4JHfBDwwss2aZTDUU2qjijdVllUgF5AzAb9yARx645zmdXA2YiWKOGOW91EcIQXBvuO9+NycPng+plmfL6+qElPSiSVYjINQma0nnUdtIKKPUk+mGsRUTKDAlP8AzXB3GvxZOuU5bWVNMv8A+MqyaeCRfiw+wt3tjl8PinxJXr1K+vqpKOoDdVDEBAFCngW7bH0+cNXjfPaWaR8pqpOmKjRJJpvcIFPItwOfUm3pjnVDmavD9GqHSYnGoSMAPIb+XjnC+LVhSePcmcayZ2T9llQE8MJBPIvUinkjbt32P5EEe2CsKJU1tXSzdRkWbUFBtdedre+nCP8Asgz+jamrKKrl0zKEI1DZ1A0g/PGHJ62Gnzy8RDGWBXVQ2mwBAv7DjnGOxCvkNmNnKkznHi6pXIpK3LIljngmYmlqiDeGOU+ci3O6/wBL98U8p8Vwy1dFSzsHgGqJSgkUqrRlGO972G53vttiz4/VYcwrUnq5KilST6OlMgFlYESSIBzZbqL+pwpVM+XNW0paGIxRn+KtOpRn52uft+ePTVAyDkMmKxJ+4M+g8zqYjU1FPG1zHToQb7kMxP6AfnjllPXVtBnksjFI8vk6xZ5QOppYG5Udl1W9yPXEUfjLL46UJPHmz9YefRVAXsSBfcEH+mFXxTW09fWCSjSojV41d/qJjJI7XI3JJ4FrD5xn8bxmSwsw7nM68cAxglzinqvFU+d0KSwRs4KnoFyhIALW7km+5Nhfg4b/AA/4my6loZ5sxTr5lK0p+qmsxBYHTpAGn/KCRp78453kqzzUopKCvkWRxZ4CgZd/5rg7WO+w2G574Ya36SgT909ZpX5mkY2bUBzt+nYf1rfx0ogWvkvI9QjlOdZ21VRTZhl5joqaaMwTxsxjKntu3fkX4t6b4t1FXST5sIYZIjKGMAamYa3UE21MQOwF/fjthImat+oQRGWKyqwkJKgAcH8wP9MeQtV/XF7aaowsnUHGrs3yRhBUCcjqcjFTHCqSaaVBNApMRLxs4AKnj9MAavO6SasaMS/UOrdPW63GongDuOd8AHpc4jpHZ5nOoFumzkup/wDWBtDJIKpUQKGbSG22azcg/GCPGrbLZ6nWudaxGp8zY6lli0NawtsWO3NxxiLMIogiRs7MFJuo2BN/82NxTRIFqKjU0w8q2Ox3Ow9eRipUSLUKGaSUC5CgjkeuIqBy+sX643AOZ18NTXyT06ukQAVA252743gZQoaQElD29u/zjMZj1GUAYkFYsSTDNNm6Vn8P6eOQ9MheoLFAfRh9sb09UcqciKn6k7IC+pgAibHY29h9sZjMRKgEiWWxuIPuVczD5k89ew80h/CpsBYW2ufUYC0zIjKJEJZjp2t998ZjMXT/ABIi2HSP7mmYIsdQ1geBa+/PGLeQTmKujX/9gIuD/v0xmMwWH0iUsfmB/mW8zVpcwYF1VRFYXF/n9cVykWtEijvrG5c378gC1sZjMTBOJWwfcyaaOmi1RRFhKqlhYbH5x0HK61HyCjqaiSZ6fLzCjO2x6RR307Hna3HYb4zGYR0BAzFY+okSZgM2zSozSomtPUhmESpYKtiAt/QAdsCqRoBmAMDFgY5LjTYA6D/TGYzFFGMzn0F/mEfC2bU+UZhTV0yk9LWhIW9j/K1u+9rj0Jw/+N8xps68P/vwVc0StHC1LCq3Cy6irgki9rDb4vbGYzEbq15q3uBGJBnO62tNaOtVyPUS6SdZc/zb+b5JJ2Hff1wIkQRso3FzxjMZjQujJPLUbTyQFyCUV9Oq42Pp+VsbVUXWqoNDEHTbf5xmMxx0dS9Yyhz+iFMopHgdK+nrFZ4WuQiEbntv2I2OC1DkdNXV4NNJNFESzsms+XuAMZjMYb7GAJE9GilOJBEv+IDDTUscixFY1cGXQ28i2Pr35/3awfJ+jDSS138SUIC3SdrC5O3G17DGYzCVbrETyABZgD1K+Y+J46yNo6WmZHljKambZR7D19+18V/DGXmpvWNZVh8q2sST7+2MxmL2qKqyFmWhj5Fo+TclzWtkVY64qCvmEaEni4G/5H7YGLVNUw9aQn8ZGx3Pf/xjMZh60HDMleONuBP/2Q=="/>
          <p:cNvSpPr>
            <a:spLocks noChangeAspect="1" noChangeArrowheads="1"/>
          </p:cNvSpPr>
          <p:nvPr/>
        </p:nvSpPr>
        <p:spPr bwMode="auto">
          <a:xfrm>
            <a:off x="155575" y="-693738"/>
            <a:ext cx="1933575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518" name="AutoShape 14" descr="data:image/jpg;base64,/9j/4AAQSkZJRgABAQAAAQABAAD/2wBDAAkGBwgHBgkIBwgKCgkLDRYPDQwMDRsUFRAWIB0iIiAdHx8kKDQsJCYxJx8fLT0tMTU3Ojo6Iys/RD84QzQ5Ojf/2wBDAQoKCg0MDRoPDxo3JR8lNzc3Nzc3Nzc3Nzc3Nzc3Nzc3Nzc3Nzc3Nzc3Nzc3Nzc3Nzc3Nzc3Nzc3Nzc3Nzc3Nzf/wAARCACnAN8DASIAAhEBAxEB/8QAHAAAAgIDAQEAAAAAAAAAAAAABQYDBAACBwEI/8QAPhAAAgECBQIFAgMGBAYCAwAAAQIDBBEABRIhMRNBBiJRYXEUgTKRsQcVI0KhwSRS0fAzQ2Jy4fEXgjRTwv/EABkBAAMBAQEAAAAAAAAAAAAAAAECAwQABf/EACcRAAICAgICAwABBQEAAAAAAAECAAMRIRIxBEETIlFhFCMycaEz/9oADAMBAAIRAxEAPwDidvOSoFhsBfBHLYpAHbVoHoRtiiiefjn2wToadDLc1CoxF1B3ud+cIxlEG470bQUXh55qGaKqqTGFemLjUwbZrBbNwb77YWsuesjrenS/wJGk1CPSWINiLb3ueducXPDdNQ1ErQ5rPGhp1MnnY3cAEnSeA1+O5NgBza34iZD9PO0K0z1amRUZCzBA5IbUPwkliLC/A5xkH1JX9mjGRmX6AVc1NLTOsUhiNpWVV1Ek7+9/IBtwFGOj+EqGoldVqFjKXABKDgDgevP645xltdBG8kdM7pG5FkVCAu97DuB6XJx0nw3nFGrxPHNJYKBoeMAKbWI545++Mj55b6lcDjruP608SxGPQugixFsKnibK1Rf4DJGjqUKkEi3P2HGGiGtgmjvE4a42A74FeIJkMYbRLdf5hH73527gY1eRw+MFZkqzz3OPZhl95fIUaSbyJIE0EEkjY3Hvhaqo3mMcYqkj0OdLlAFHNzdtv5T39MPHiGtiFORPM7VSuzCURAaAdgAA22xPz74T6qvpERIo9ZKlWYyRhr2N7btsLbbeptidRaXcLAsUUZMUEaB0YgnUtrr2vvsDb5IF8aVWYExh44ArNdQQu9r733tvbg+2N5ZYDdnkluzG4AVRa5Omwb3xC01OVVJlSXpbIJdPlAJ22be9/fGxcyBAkdLDV5hUr0kqJ5XBVNKBmYngBRc3NvTEEVHpeNUFSl20M+pbBrXsPticSRIEaOYqw/AyyqCCeTzzvjUSRFWLSgiQkyKZUsT/AGt7Yf8A1FxPKmgmox0poZ4w4EmgshOkjynb2++LVHUN0DdI2VWGtpEVtPuDbEKzRIytFUdOw06kmQXFj82+P0x6skEauqMFV1CuElWxG2x8vqMA5hEt07PK+p4pNTsSBEQBc3vc2FtsE6WiQPqhVgp4uSptt/Kd7b7gfHfAuCqo0UgKH1ixBnuBv/2bbjB2jzJwRWpTSSLESpk1SabuSd7Jbc32v+mIPmOI1eH8rM94ohUMsRIdCdO4ta1+CRc252F97Y6pkGVwUlMrqt5GAuWJP645JkeegJ9OtAkqarCxkupFrWsBa3Pr+Zx1DIM8imhCzJJGxIFiHO/yRiFZAsy0pYCV1DlZTR1ULJIgN1IxzjPslokqqpJ4nsukRjqFdVxued7bn7YfarNqeNSEYtJ2UIThA8SZjVmraVaJZGjfYvEGCkgDu9u42ttceuB5XFmHA7goDDsTntblkMsRamgAkklIjVmtZed+e36HjAurpazLIlr6UQQQ1AUwOX87g7iy+oFmPoGHOGCWtzo5iqR0/QMs66j0FWxY88ns5/PC/wCKqGLLq6op6CV5YBJqCOukoe9/9Rh6iQcGPYNZEW6ySVr9W5uSbHk4pSJpAuDcc4urG0syFwwS1+Rb4xFWKgPkB++NoONTORncqqAY2AFjzvjeIKUcMdI1C5v849aN0B1kNdexvbFnL0aSZ444kd3/AAq7ffY/bDExAJPUSSyT03WGkpEIwB+tvuMWZaOOaSDqFUUDTf1+fvilVyyqsDSKhITUHtuwPF/zxKs61MBCLvpNxfviZz3La6jJ4AyaPN84po59AgVrhSOVBF/k4bf2tU9LL4goaeGNLrRlY1NgiDVYfHBA97YXv2a1MFPmtFCCxlBcuouLea3Pwf6YtftIq6TMfFfmnR5IoAi2J3t7gceY8YzbNxBj/wCIzIIkozUGJaGnpwWMcblQ6A2BW5uN7Lve9jg5lsiakeqpqSniEYW7G58t/MukbjZb39ecJ2WVEEesPOaenQedCoJAsRZSNyDf9ME6TMoXLxU8VVFO1uk7FR1GHqBsOxPra5xOxM9CUVo70XiCg68ehoJEcjY04BJJtpsD299hitVV81bUFaqBEiY9RVYiyAXuTcA33/CRf2GF9/ENZV0v0L0dCsZG89LYOhIspuNiDa9x84qpm0dU6QxxytFC4szN5pCBvuOTzxff5viYq1uHkMyxWwzGRfpqWJojdysY07ep1EX2P9cBHoylazGCNl1aSFAVd77Eg7G3bjBJaWrmmVoo5oyLktK5tc9xbf0xVXWXjMis+5UgtYuSbDYWtyOb+p741VgCRc5lKDLenJEIYEWYFZIUbzu1rbst/g7m3qcUGpWljnaEuwFO0lRN0dVrk7k331dz8+mLtTLN9QeiiwSuAoiktdSwVr34XgCxFucb0tZVZdmUjSxBqmrcowc2DNq3uo2Fztv74uuJJoJqkjiSMinl6VmYsLEna/NrXuy32229cRmiqZp+kIJQ0CWZSAClhqb2FtzbF6SSpj0RUsrrKjsSNO8RuBa+wG4BJ73FuMEUoKJ5Hqpsxr2rQes0lgLNbV6nt6ke/ph1GopO5ROVvHQxVE9Oeg4Jjm6iKfwkiwuefTt84qwuIJJZIJpDVM9omRlCBR+LWD69hjejknglMjOscgdGaawCw783t+K5v/54kU0v1sul0mSaRkMjaze//Mt3PJA9SMCH1LX0kvTkAljjbUSoWS7Nuo2AXzXJ/IbYI0Iqkq1olCAsNLKznp6gt2bnkXtwOMUqBEzJ6GE1Zhl0lWaNj5Y1JsT7m/37YsSUVXTVEEimRai2uVUKi1xtq/zbnv2FtrYkd6jjW4x5W1R1pKaeNxAWBapRjqLAEizA8EC57bDDHltdXw0skcTsYxEzrJO13uLcm57W4G1+cJGXVFVF9NRVIrWqtSdBNl16uzE2spFrE7jfa2LkVRJVVjn6ewhJRl6mi7g7ghhufjbnY3xndBvMsrRwzDPL+ZCi1qRpeGqAVShPmkHJbgbbbepwsTrJJrnSpmQqWLCIaRZj5tKn8Iv/ADG1hvwMaVc1VThBWdEh2MgjcrK34bar3BHBIHFhbtgXWV9QW6VPVkKfOTGNbX/4ei+4P4ibAd+cKiDGoc7klNPCJaSWKvaOGN0ZmZrySsD+I37Ha3bsL84p+MaU0tZXVTm6GcoGP817nG1VWVU1RG0wp5BDHrltGPOlzsLbdueMCcwzGozqCnjqH0CN3kZib3BsBf7XxQIQwMBYEEQNSzNNFZreQbKFtinUyXmGpQ1juCNsWKphTxMIuSbKVHbA4692vf1Nsa1G5nc41L86SdQsToia5QOACbeoHGNaBo1qYi1r73Vk1XFj22vjeJlWbVOoCFW53P4du3uMVomlQnpDceYDm19sGA/s2nAcxRiS6geUDcDft/rjan0CdXQMFG7BTj2tcCaNowFCxpew2BI3/vj1JmNQQq2iJI9wLnAPWoRjO4w5dVxUUtK0RWKVCfMxN2JFrenf1xXrWnppQlZC8kyoFle9igDEDe1twAfyxUkd7K8UYnLJxpvpvcEkfpggajMKjwtCKisnaJpEURGQ6bXNifXj+gwiICcmO7bwJvFBC9PcQT6wwGpirLp7jY3vuN+4vi4RRSM6GlqJdK6hpSwU8Eb2tv8Abvixk1BLmFZ9PRrEiIoLSvv5jcAHsN97d7e2PI45hWT0kjwlYtroAWO2/B33wpVWbGYeRWV6fMBSsPpoJkA/CrkBB2bYAb7872xYSuzCGnLRRQrHpbzJGG0H7bi5O4xHmsTS1iNGosr6GRLfh24089/bG8Zri0CMi9MoW0kkPsOeOCOMVWlR6iF2PuUpa4TQpIa6pdyxLorgagNz6Hc7AX2tjVJNfUQRPIQA8lQZjqFjvc/5RuLDnn2xbo3WqYS099uC6aQpvb/friNHqIqWaZxZzMscbp5W322722HvY++HFSgxC7SB5qqKMoKfSS1+pISWN7aRf2BFhtiGGGtpJ4KthP1Q2tjPbQth2v7Ha/fDLKuueBqsrbYeVBbVfS1vU2GKFbXVFNIsNXLSyF2YaGXSemSPXa4uNu/t3bguYvIymIMw6Mzx0seioUhpkK9RR6Kb/nzj2kpMxhE6p1Y45kKSLK4AK3B0gAXNzbBGaejUiKB5GKnUnSJIIJ72BvsPjFaujmjlSkpHSrnmPV6ULF2sFuSftcbehwOI9wnrIlD90NC9RHHDHJ5RuGDhT6/9P5dsex0M91eNQUXTc6wxFgQfw+57f3xbrMylqKdY0jlDWAa6i5Nram5v3tfnbEtEZpxHBUaKbQnUV6kMNWoCzCw9LH/3fBNaxFckyNqarpYo3UUTMlyGQhWLNfcEAE9tuAAPtF0anMGL/RguEKBrOb27AdyPfi+LFNJTRxP1oWD2JmmZS2thva+5tfj+3aq1WZgjVk9SsWrTeJdKrzpTff5Nu3a2OFakxixll5cymKqrTQlYwgVG0gC9wbAegONqyeueOJ9UXUhsFaNVDAnsSdyTcn3xtNNI1dWAPJEFTYG1vMe35ce+BzTJNSdICJStQTpkuocevPuTgmpT6gDmXmzLMWLK3Tl0pt1EFthttwSDuL98eTy5gyFhUxMIfMIYY7XsOL9x3/P1xWkq21mOllWXpAiQEXFzsN78Df3x7FHG5jrBJ1HsA0l7hGub27cf73wvwr+RvkPcgFRUVczRvrpo4wpdEUMJLEkamJu2/vbfjAaXMJKmR5ZXVWFyUQWUD++DQljoZ6hk0hyFYApxa9gfQWuN8BKikC3MUd1c2+NhcX9b/wC+MIyqIylu5BUSkMNdvKeCLjEMqhnRNSs8jXuDsL49qGVbgkM97krxviuynWN9gSFA2JtjlELncvTACZYllidrHzISVviwKFINUiMZtSWC6Lkbje3bFMEIkbKBGr3JLDkja9x84np3JJDSto0mwG3cYUwjBlWqVuqVHm8oYNtuPX9MeU0kzMkUSjXq2+MZOBHKqtqIUfJO1/749jY9bWoJJ2LDbT6YeL7hOiqYY5zKwnUKTd4SO4tff33wTDh8jjUG4+pQqLEEc3vf3P8AvnAWJg7NGXAhQBZCDs9t7kf+MH6alWTJIJoJYyhmN4iwMi2B3I9O2Ao3HJOZLSV1XlGdLU00bSyyDU0LoRc9xsOD6XvY874mpCk2ZtWR1QlqCHM7m1tR3tYcf+NsX/DGZUdFPWPmbDyJ041C3YevwTe2/p27jqbRDnNXHTVHWjdLpJ0yoa/zvcarbX3HtgLgv1CR9e5NWIfrY5erGiIPIJFsdxsduL7Wxk4V9WqpKKy21IjF2BHAHHrz2vitFHKIqdSixOq73QPIbcWPHxf87bYsU0VIVjjp2VNWltSEWY+gPv7+nziokyZE9IKhWVInCad5AOmFP6Hjt6YkMCxka/qXMLAlpQCB33H+npg104jTGJ6tNJiCKgXZQDqvYcm/ziKo6LVEbrVyOISDHIykMGHuOPW43J+MZzc2ZoWpcQdPV/TD/njyi5WME+a225sLg/PritQss2vp0k4jgJeR5pdSgXsA1z7ja397bSQRQRzolRIUk2YdM20W442339caUorsuX95UkkrLK4E3Ui1A77Egb2JvvtuLb443tjU74FJhSbLqxoFcxskZYWF0W3O9hz87gW7841psrzJ5DUUFJUqkFz1jMqMlha+o24N/Ta+3qxmaARP/EYKg6BnUeUG24t3sfNta3HYDFHNfqaGHNqWmWONKmSOnV9ZRWOvWRsCN1sv/wBgL4QX2NONKBT+iApsqzZ60mZ26rTHU2tC2sBiQD8I+/8A04njyPOa6RlhhidmBtIzoHsBubX+Lb9vnHtJnVZW0UdW8by1DvLcDfzssqm4C7D+Me/YeuMgzqZM2o4oo2hkaXqIzjzLoZ3Hl03J3Gw5t74f5H/iT4DExKGaOco7RSRuqsUdy/S2uAzDkn03tiVclmpxBPOwXU15STqaEEX532tffnj12OikFbBUkxxwpIzSyCEXDsdP4DzbvzYYH+IZo48sqKSAtpjiDIZY72I/ADfk3tzfi+wG0vnslxTVrG4qVtRV0NVJBLTGUMdSNJIFuvY7cbYpCpq23pYY49bEsSQdTfPfE1RT5lNO718jNZbOTIrabKWAb08oJH3xVpgUcXdkI2vccd/jFxY+O5Jqk5HAhahhd6cmqiiaOTdzEt+1rAdziJ5KDWjwRlXaw1NEV819+DvsQMb5e8MTjS62JACsRzfkb842lqJCJo4UYqpMbRx7FTba527XP9MVrYkHMjYgBAErRTLTrJPADcElbqoUm217mxtgNU/wamRRGSmkAW2Iuo/Lvg9KQgkAcVBKaIUiAAUle9rAkHucLUiy69Eq8tsXG53wHgE00xpBJ1NydwSOT/u+IHRbBUYMx3vfucXGpjHTu0twsa7G24Jvb4wNBZbMTbftgDcJOO4ScR9JI3uqKTt3vjUUtO5sJHVvbfGikzOEeTU0hVb3A3vtY/fFuvyqppwszroSRFeNlbZweT+eEJAPcII/JRqpZXnGrSWPm1W5xvRSxo7/AFIBDDY33B7fOK8ro0oKyNbSBuPzxEtwGVRse9sPiKDuGZ6VT0wHsXYC8iWA2Hpz9sOdPLR1GTwiipTGmkC3V1WAFztYC5IxzyOSVUVXuY181jjofg1FqKXSBrQMxAU3FtPAvgA4OJQY7l/KvD9Pn8bTdToLECryxodr+WwI3JNrH/dhNSiwVklPrmnko20B5FHlU3sCRtfYi3vf1xfymHMEjWLKoZjCXLPI17Rt3tYgtcmw98D61Hkq69uq81bLqeo1RgFZAN1sB29hvvzg8SGO9QZBEq5Siw9LqU7iJkskZIbe++o9/b/1ibrQvdokF0AAj06Cw5BsTz+mIhGtK9H0XvIVUNoQrYEcgAX5tb15JOJaidElBkeJ5FcBY2i/ARfa43uRwO9xth/UHuV3rh9BmGpplmjl0QsHNj3tfm9t9/0vgOZcykgtHNM0gJZnEpK2v6dvbBipBo6qecRSqZLBrBNO3B349yRgLVGIxysJQpYnyl9Tc8bWucZ+jgSwORnMso1RJSllkiJRrNeTzH253wz+Gq2mggP1s0Cq7mOOAsNSgsANXsNRbsPfCXST/UAI0QZxZCbkG5vY7fH9MSVnUWiY07EGRuk8Sj+Xtx2Nxz9ucBk5aMPPiMidQWKtpakpDUKtMCoDXBuSBYWB07XsBxc3JJ4E+M8zhp6OamkkfrqNCGLfS/8AZdJ9L729LS+DWzYZOsFZCYmjQyRF4wJWt5RZGUk9hfa/9cEM78NSJlFRNKoM7B2dpDdtR7AcLbe/+nOI3qjBSdypAYQb4YqYsv8ACVFUSSwxUsk8iSFwpLHkgC178bj72wP8XU8b5bkuYSTLLEahkBgtqcA3Njfbv39PbBfwz4OgqPD4OZoJesjyRIzNqhRtwRb/ADGxPOwwrTZJOM7TKTIZejUWBjJK72u3oLgDc77d8aBWgJcNJ/MxHArHbJMzpayklkjcRxRKJeoy7mwN208E37Hk/NsUkSaOqFHWp1FdTKzA2uhsNOk7G2kWsbAA7+pai8PzRsZ6UJ1QnmicC29t7AA32++FHxhkXiGUiolZahYyB0oCwYC1gSGAN97emMiXV2njnE0N/bGYI8T5lSOBTUE73LyGRDdtZJFmLEAlibm34eLewVYp45mSRCJVJurix3G+1vTEWbQmB4NQZZVFnDghgw7kH1xtJM4eNVJndkDN57kX7fbHpIoCjEyM2XOZdoVENQsQ6Wp7HdATuRYDBHXrrJ4ohsnncsojViSALqDvvvfvtgNlLyfvSnDqwKFm55IBIv8AkMElYKZHjiRZC4Ekpe4jHbe+219h/bF6xgSFjZMyb/jeZ3WNLnTAn4/TuLbfltgA0rGdWeZpJA48p329vXbDSEMKRwhetV/hJDcFhwvbbf8APthPkG7a2Ja53HOA8AM3zGYTTskKgIN7DufU4s0MGVRp181q5na+1NSpdj/3Mdh8C537YHPvqsLcYjQi9ipIPYG2BjIxATGqbxCsdKseVU1JRJpJVekJZGINhdmHPxi3HUVeaeFKozHqSUUysjMSWGsgMvx6YC0EbNChideso0XZL2Nz6/phuyPK54aZWskmXzJpkdWuVcHUA47HGK3gi69TQlZIzOczbsBoKsBYg842RmUblNh374xyC/4rMAAPnGqMQCTYkcbY2yA7lhZSxCs4O3pYAY6n4PgijyWRouoUFM7hZCSQdO42977Y5YipNExZgJLjyi92/tjq/wCzOVUyColaTWYqeUuS17Hc2v8AlgDsSgOoV8I+JKCjy5xJys2mQyKFIsbjbk89u4wt5tMlRVVEixPHHMjFI3XSxVRp4/luPYEW+wcvD/hXLJ8omqswjZzOGlQMzW1G4sQN+dJv6kC+FDPqSOnrq+BCqxhSpf8AEXLRrcFt+ONtvTHALyJHcAlOjSSaPS7aERAkQlN34Xnt6Hi23xiKjCNIUjqGMMYc7AjVtsLHk7Hf7emJ+jJSLFFTfwisbIHk0i7H8VlNi2523O539MeLJGrfTaIEZlZSYvMFFxYE+pP6+2CT9cxwMmMXiPw/llV4XgqQ84mWjUkRwqBsNWp2IB/nG5NrEd7Y5TU1fTOiSIdSMaW1rzba/wA98db8ZZ3SpEggFKKVaZulGNJa9lUXFz6E8Y4tONTsVuIiSVvza+M1DFyT6lL1+NR+mWaOVkm1htLSsPOzAAb46h+zTIv3m1Xm1fUBtE7RR9O13ZRdmDelmtt/YW5LCmuRRpBJNhc7nH0F4UyhMm8N01MtQ7x7s5jpyWZid+eBfYbE23vhPNOE4qdmJSCw3JM4lSn6j1FSY4kUEUyubuOwL8km97A8LsCN8FaGnNZQI8tMIn6bM2uMXjXnSFHH+uAVD9NmPiFBBU1EqUs9pmk417WVAfc2ud+fTDTVZrl9FT1dK0qfUKhTpn+Zm2sPX/Zx5TIxIUD/AHNTVfHpe4HrcyoaCoNBJPBHUSSaULSBRx39rcn2A74lqslgqaCLMaOPQWJaS5uz2FgzHvx39ThA8TNXpNT08GT0yV1ZG8JckK7Lbi1xYDc3P9sdd8PUooshy6l1BlgpY0JvcEhRf53vi3kH46VYHsxLGKtj/sX6yB6epgSV3DSyFYmKahuCdJPcG2wvziFIykh6x+pa5LJqCyC17bHZ+Bzva2/fBvxFaoySqSXSEiiLEDkEAMrC3BBG2FvI8vkmo52ng1rORcG9zbcMANxv/NtbnfGcqpHJdYjopKFmMBftPy2V8iWumFO5gKlEBFyrWBAWwO1wQfUHHKoKuQqhLpoi0uQeWNv/ADjtOZ1tLV0rZHmQcyTRdMipisyf5V1eu1ww9vtwRl8pBBJU2v6jHqeAc18TM1yPXgsO4Xyuq0ZxTzlFJZtIGoAE2IHHvbDbEfrlipqYXpYIDKAwsZJABqIHNy21xewUG2OfQmRJomRSzqQUF773vtbDg1PXtOlPHHJKQCEMTDcncrwQeLEenrj0MYkdt6kU8SyVUUiyy63QKYyVZDqU27i39eMKUkbAFpCQSdj3Jw85lQVFKyPmFEYaiQFpCTdXANuQ3O53FvjthLlZZZG6pkCXGm5v7c4BYNucVK6MgcjQbA3uBY99ucRDSvN79iDjeViCtlKgDaxxCPfjHCITCxjEeXxEAlZELsQeLG23vhi8KZ7Hl+qCWnLrMdTMz3Ow22xVyPKKnOYKWnpoeoukglvwrve5PbDO3gvKsvKfX5jCj6A3SB03Y87sb2tjzvJ8mlco+z/E2VLYNic2anmZGqVT+GjrGSBsWIJAt9sawpK19KoAv8xFsEMwrAKGny+kOlVP1EpB5dlGw+B+pwNjFmGrUxtsFv2x6AJImUDc3QK8oLSL6H0Ax2TwDFDQ+HqsadSrRuX0G5JIN7e/++McxXIauTIpc6SF1pY5AgYgDV2JF+QDYbdz7G3U/A9IYfDGYRGRpP8AB2BYAWvbb7G+/OChBMfGMzXw9Q+I5MtkbKKktSokiyPL2YXsI2503sSfnnnFHLsliqaqoiqKqdTIshkUvcs45KseLjf9MHck8V0FPlYoqsO86I1LanDFCd7DYbm1z2A532Ij8LzTZ/WPVwUdFB057y9RVdzFbRs29msALXO1/U45iRkxqQM5PqD88yfJKuKJpImp4IomdNJsQbKLHuTuDt+fOFlFqIAZIFClUsI0AvpPlPm7XBNtuLWOOt5nkkNJk8sVGIgUh0xGVECJc2P4ha1u17Hje9scjz566N0TMKi9ZCxVkZeoSbkXDA7j8PO5vftiFTFRxaarDXaMoMYjgcpTMoo8wOSZazSxFmfWVIIXa/Kk2G/ofQ4TqzwlSUckE1WT1JLuIYCGNvfb+gGHbw+8dNR6KyGVK0xWiEqN0iFF9gFtb+IN77/ONaCjbMYxmNNTyQMvUQs7r/G3tq1AcXBFrkC3HcwVmUkzQhqwBaOoE8FeEKaLxAmYZjNT1UKqJAgHliY8XU8kCwA4ucN+cfvDMq96eWtnjpQwIEDCJQgHG9m7bkk9uBhVE1Xkud09JS0tRUiFEmmeEfhBYqwsNr2G3Jv7Yeo6yijpal6yQmoYtpjYkMF5Ww7DYb8bYx+Vaytk7zqIFrX7IO4NyL6Tw5Ry1cu0EUgZRI9zckqvsTtJ/TG2a+IqPMDR1sNGwBLGJQU1ykbXbuLAGx4G9jcYA55VzwZbl6O2ullAkkhisQNgB1L9rY2jTNM4ovq6RJIpIRrTTB5ihcEXOwtp35J2FsVqqOOR9wWceZJ7l5q/LdcU1XRM6UwLkzzB7pex0gm9yWso5uB2Bw55fnmW1mStPlbr0Up2IUAApa4AI55H3wjZXJntbDJ1aU9On86tJD1HjNyL78735B2JxdnmhNPFpyV0q1p3FZIjCMgrICpC97kkji1mHOOakWoB+SdgXOD/AMjFneupyWUQNfrRgEk2A9cKuTeIapqWKkzCBaqS7GMCM6hGg51drWH5YM5dmVLPT0wpnarmpCdUD2WQ3Gk3B2uN+9vjbC74hrOrV1FBls1Xlc05TWsbdO9v+ILfBBFuSODfGej+25rIl1GFKldws2SpPU/VSmnlaGRV+qHmNiRYjzWa3f5I74SM88P5W2Y1NdNKJFLSROkb9ONZAAQTw1rXuNrk+xx0Hw/Q9Tw1RB4o9T00f8RdOoXFuLA+/rcfbCVXRLS5FKaaolq1uXSKeAavKd9zxvfbe23J3xtx8YympJbTZ9bNgRHyV6amzqS8LNZG6OnfpbXDb+3fDz4bEkEzioy5urBTWd1AYqTubNsC5LC59rdsJXh7qzyVFS0ThNAiaRIyAgb3Atcmw39fYYd/ANNV1ldlVVNNTdPRJGKawDldJN+CCbi9+dsanOB3J1twPIdbhjM4pmy+utEKiEUYkVpUEYUE2axvuRsx+PYY4e6uXJLEadreltsfS3iTJhU5e6CQUpVFJmSEPqPmHTIA435Ow/LHz5UyU9Bnv+LoHEETnXSvdL+3HY2/rgU5VcSd1vy7Igsq8zqukeYbMNsS0uXyVCVe+h6eLq6SN3GoCw+xv9sPXimLLvFmW/vnJlENXTQjqUy7HSDe2n2uSCPjCTS1EigMjecAqb73B2t8YKWl1yNGZnXBj5+z+DMKOKciooqeJQqyvOxOkncLYcnk89ucVPEsj5bmbnL2y+oklHnqFhLOCdzcMT6dsDElmraAJJOraH/5fkFrcenb7ffEUMKvJ0dQRySRIzWuvbGQogYuRszZ8q/EAO4DdGrczaGHSzSy6EFud7DHW8t8D5LTS088lIskgUDpyMxjduLn1N+3vxhSPhqWjzZJY3iWh6qyh2/EyXFoxYc72OH+LPaT6c/UoWlRQ50jvfmwuTv2wPIvJ4is5zFoTGeQlzPqWpzDKZqEwRilkj0KsZFl/wAttuxHpgfklE+UeG6+gLqk5gAQG4MjagWt333HxgjFV9dp5aesje0fljdrBCCV1G/YsP6bX3v7HNXxJSxPTrPJI4Wd1/Ci6udtuMdSTT1LtWrCWPC2VZbHkcfWoqR8wqIwSwjRR1GPF243t9vkA1JBT+Dc1mEk3+ApR1YaSnQ3BYFzc+mq4B5HpbfEUuWZnVRtX0+Ymip4m1mNVOp+4se3wAS3HbbzxFl+Y5vldVPX1kiZjJGsQWCnQK0Rc2Qm9wWC6i19lHG+NrNyXJmRSULAe4b8QeIKd8oyy5hkXMZIA8cZ1GNCdR/7gCLdtzhGznw1VV9PLPR1C1D0r2MMkg1pcjZh673O+1j9tc1rfEKZfkiLMWjqY1kpljpwvRMb2W7W3PDE+5wYzcZ14djmqc1mhraIy9SSogYh5WU+WPTuEu1jcC/weZHROJyOQCAZtmuVV8UMVCnUqaakpeiqowREYm9zfkWFhc9uMHckzHK4qKspJK2erqKPT1HVSq6dKjy8LYtqta9/jC54ckzXPPCOYVlYC0uY1jM6aAFWMaV21A2sBsbfrgbWx55R1sdBkReWKug0RMyodSRklyGOw5Nz3uO1jidQ3w9yllhKA9Afk8r87GZ+JopsnkZYacqXFVfyMGN252U3Av3+MNlPVLNSPlc7Qwy1UbsXRr9QjcntcWJIvz8YQchoq+popMynjWIPMJEk0qC9j2vsVvYb7XO98X8vmmr88nqiktNS5cAOgfxdV9uAAL7m9hxa3GI3KpB/iVDNwBX1NqqjzU08MNGUqqqVzBEt9JVAA1yDsVA78XIHbBr6KoP7uGYyJOIKWcSNDI5jJQkqhBsLgcbD+mGbKxHSuiTxL9XONcoVfMqA3I+L7W9dsB3yusrKIU9LLqiiM2qQR+WaWQktuSDp81th329cKlxGCYSxsOWgHM6aampilE7U0v1Eao9DIy6mZeBpJJIOxv7c84I+IqbM6ivqyjU1Skc6o0/TJlYKosjKBv8Azb779hsceeHMrr4Xjrw0QUTPI0canS9tS3J7XI9O3G+1tZ4oK0RK+pKqomqJiEOmL+FYKwNrnUDtxsPXCtbk4HQgZQCTMpVgyvJ8wzqSGHr+ZjUQKblQ3O/cdyNjtyMeVdHmFVIJdBqOqq9FURli1HbUXNuNWxIAJwWeljq6KWKsW8bXSRDa2lie3FhttbthbyylzKil6Zq2nytVQ00FRKSFIK+b4UXO3cjm2BW6s5BG4nJ2bly9TXKs0rKSHNompmSso1lMYMetTa5APr/KPe5xXoYJ8xzhwKSaGeshDh1u6EsDbi+xsSbW/XFDL8k8QSzZiYlqYpJp1EMzSGMMJH85I7jSd/jbDNWZFUZdSxwZXUTRVcfTpnmjlZDKmkltC8C2w/Xe2NOVUSaFlYEaMSsi8PZ94dzF0lrY44lkIlSldj1GHl0g2Gnc6bg35tfDV9D9BBJU5TDRRVVDDNUTFGJ6RIXSx1Dtb8OwA3GKPjIFMjpcvyrqPLJKABHufINWx5NrE8+574gXw5XTeGaurrK2qmrpUZkhicCFIRIoIYDZr+bfgae++KI4sBLTnyqcRGqTO8xTKcnqoLss8kUdUtQoCSXQ77bqNZHHIuMcpzjw3U5r4uqcupFaarCCSR5JlALFQztfg3Yki3rjoGT5VmsUmS/vCmqquiq6dJJI3qLok4NwzC+9lK27XxJnS09Rm8H0kLy1aR/URzQOA0Sg2N3H4QbfhPN8I1xq63EFQZszmWSwT5F4tko65TDPFHLGuk382k2IPcXGII8knzYxZnDBDTxVFiyltIDA7kDnSbf12w0eMo1nFJO6OlVl77pItnlUkHSDwSCb/wD2OK2TRU0dIUgR4nFh/FYEqQCPQ2OwFr73ubYR7yF+QdwFPtxMFGBqaleJYEdIpHs8iWuSBYgf9un3xRjZ4KhAouqCy2Quoa24Ue17XPqcMWb0NZPOj06I7SAroLm6+rb7C9ud/tixSUeWxUojamaWxu7/AIdz2FuAOP8AdsT/AKkKvI7zNFHiWXE8fUXoM4qnnV56l5pUUoDIb3Hpftti/T+JMs1ulVG8TNIhZlXWGVSDb2vYb4BiGeiragVMVpI4dQW1uQACPUb/AK4IUGW0ObpFUzLFTIFAbSxYMQd9RO4NvzxqZa1+xGv4iK1hOPcbstrsulppKeavTXIsMirr3ex6lrOdtTH+vvg5klQyZVLFIVRkUKikAEuwux2Jv52P5HCZn3h6hqKSapy9h1kjDFAwCFRfgn2Fvge+DzZk6+AIsuhenhWnRYkkp9QYkyHU1z3I32/zY6pFuBwZV7GTsQ54J8QSZnmMuVPGJY4tWtxECDEFJA7kE+QWv/Lx3we8VTT0fhDM6oBQPLGrAAkqCqkn1PI+ABgV+zeRDl8SUaRg06uJ2sSWay2Ppub+9xzhrrTS1/hhTLHHJSyBNnQMCNQF7cYj5VvFwPUgo9/sXPA+a1HiA5g9egtRARiLphRGLnSFA/6APv8AaxDPqQKKiKWVEgmiaSOykFJPUkd+1+1sSeHMup8myrOKmk1lpneRuo991Ujcjj3wL8Y5h9d4blr6OQI8MRkGhtWkg7jbkc/1xn5s2SplEUM/E9T2kmWpy7LIFjDR1cSqXuG0BbhVB9bLY+l++B/ifPYMt8a5VRRwFpjT/TxaVAEZlcC4NvRfyv64P+G/8bTLXyoi6WJiCMGAQooFj3/m39SffC9XeHjnXjmhzICoR6OYNMJIh02sbqFbv7+mOBHynkeoSMDiIdqMlpaXLDShVeOkj/AdrIFNxv6i+F/w4qmtjaSJYujH1CAttIUaUBv353w0+JZXgyqsB36gZQdPqoF/1274594bWqHh17VMYhnKQwNrYAEM+ofAFzYbk2Bt3atOa9ymT8fIxtkqqT6pIoJJZ6mol1NIYiAoA7EgeUX0/ck8kkwk8FD4f+tTS8cVMZlde4sWHuf13wvx0atlTm0iSVIYFgdTIhNgCRt3+MFvE5FJ4RzAIxHTpGRbgW4C/wB8ZXcGzA/YBtBmb+EqiEeF6DyMSyA6ZCCdTXJvbbufbFSClp6yX6hQgMTkRmV9NvVd9uBybm2NP2fk1eTRVM1ydtKg7C2x+cRZgrR0H1EABmknGoFLhQCwt7XHpvv6YCcmt4n9hYitWPueGugpqaoqGdPp56bqx3a3IIt8EkWt2OKeTmGvjfoveWmIXWbMgdjf7kGxPwBgdnNSa3L9UEpjElOXVHH4LOUPHJDC5Hqfviz4YlFCtWlRFDCJrsEjdmDDTcm5Owsh99t8aHq4k5PcFOPfYjBV9QeKsi1FhEaaodhqNrxhQpsNjvIeb4JSQiqSSRGLSJVMVIAOlQbFd9gL40qkUVVHUG/8KgkHmG41NGf/AOcBPCecL9dmlO1SHczyTLCGHkAAUk+97EDva+I1MWs4/gilTx5j9lDPKASZ9SPItlihLW4AdyAdz3C3P3wyZRTMErIqhzLBGl41B2C6ebXIuQL/AHxzvxlXRTZqI4MwWBI6l+rHGbuCG2QBfmx+O/d08JZtFH4eqGzOX6WVmaMdcHSPLdRfi5Uja99+MUdrCM+oWVUT+YE8B+KMyzjOamKSa5aEyU8TLtbUSSxJ/EAVUAWFidr41mrKbL5pqfL44oFeRkkAi6YEik3ufQEMfkYmyqkTI6+impcvRKh3MUTIxbWGZQRY9wLG3x34W6+KtlzTOctyhV0TVnWWSViWSNjcMF5JYDVfix99rchY5I1ETKQZndVJmAFFTfTxGnlV4mkmZ3kNr3FlI4J5xNluXxQiIyCSbY65S+lb3LbW7XxAPCNTVMzZhnKCqYERxudXlv339uBtj2CjGXS/u6rllEgQvH1FIDdyTbi4O1+B84W2xHXijTuDFuTDEmeuhWrZXlsgUqspNhc22J+39cR1WYCGERvXQwRA3/w5DO/5D3GKedQtLEIILSabKAq2A9z+fOBiUk0V5Jno6eFbASuCdR9lH64FVNZAJMvX5r0qUAzLNIsedVeg1Bp/4dlOoHRY3K/ni2lIcmmNMqo6zhWSQ+VTtuQLX229QCcLz1dROVpWKq8YITStgPi3rt842mzGqq1QTSyKYIwEHqCf6X249MbTU+e9SHyduw+0fUyunzCnekrJnBdbrND5ent5QRwRzt3wFmyzMqTw7XrPTSsVnvPPbYqDZbD/ACj27nGnhbxBHAXpamOQVFrR3QnUbfzE3tiwc1/e837vkjV4595C8jKlxuBcfG1vXvhaTZWSDK2BbQCO4a/Z/mdTk3gfM5KWOSetedfpobajI72RePcgW+cdBzlpqf8AZydcEYq0pIz0Y1CDqAqbKF2G/pxbHHPD9XBkWbNRuz08BrB9UZ2G0aqwRRYi53PmH/SRxglk3i3L6fKoYayfNGqoGZ44aZ4xTg22Gne+/JN+/qbm+hnXmsyqRyCmM/8A8gUVP4bky2roaxK+enkjkRI9YjdhYaiSCTuCbD+b8hmU55UZlTz0yLGBLPpkhWm6R0stmBJZi1x3JvYY53VO08kVZWVUjz1U0kshiYauSN7kblt/g4I+HKx4amoeGYk6lZC7DVcDvb8sM3jKiHAlqGzdgzs/hamGR+BFkYHUYnlcNud9gB7WAAwjUedT+HnpanM62pheeQTNDGAySoPMQWJJA3HG/Ittgp4s8V5UmSU+X0le080kCQmCCypHf/iP2uQAQBewLC2++OeVNXSyVNE8Uas8er+HKFkUg2CjTc9h+eM9VBBLMO4VIb6+44Z3+0KKvzMJT08b006xnacswKEkn8IG4JHfBDwwss2aZTDUU2qjijdVllUgF5AzAb9yARx645zmdXA2YiWKOGOW91EcIQXBvuO9+NycPng+plmfL6+qElPSiSVYjINQma0nnUdtIKKPUk+mGsRUTKDAlP8AzXB3GvxZOuU5bWVNMv8A+MqyaeCRfiw+wt3tjl8PinxJXr1K+vqpKOoDdVDEBAFCngW7bH0+cNXjfPaWaR8pqpOmKjRJJpvcIFPItwOfUm3pjnVDmavD9GqHSYnGoSMAPIb+XjnC+LVhSePcmcayZ2T9llQE8MJBPIvUinkjbt32P5EEe2CsKJU1tXSzdRkWbUFBtdedre+nCP8Asgz+jamrKKrl0zKEI1DZ1A0g/PGHJ62Gnzy8RDGWBXVQ2mwBAv7DjnGOxCvkNmNnKkznHi6pXIpK3LIljngmYmlqiDeGOU+ci3O6/wBL98U8p8Vwy1dFSzsHgGqJSgkUqrRlGO972G53vttiz4/VYcwrUnq5KilST6OlMgFlYESSIBzZbqL+pwpVM+XNW0paGIxRn+KtOpRn52uft+ePTVAyDkMmKxJ+4M+g8zqYjU1FPG1zHToQb7kMxP6AfnjllPXVtBnksjFI8vk6xZ5QOppYG5Udl1W9yPXEUfjLL46UJPHmz9YefRVAXsSBfcEH+mFXxTW09fWCSjSojV41d/qJjJI7XI3JJ4FrD5xn8bxmSwsw7nM68cAxglzinqvFU+d0KSwRs4KnoFyhIALW7km+5Nhfg4b/AA/4my6loZ5sxTr5lK0p+qmsxBYHTpAGn/KCRp78453kqzzUopKCvkWRxZ4CgZd/5rg7WO+w2G574Ya36SgT909ZpX5mkY2bUBzt+nYf1rfx0ogWvkvI9QjlOdZ21VRTZhl5joqaaMwTxsxjKntu3fkX4t6b4t1FXST5sIYZIjKGMAamYa3UE21MQOwF/fjthImat+oQRGWKyqwkJKgAcH8wP9MeQtV/XF7aaowsnUHGrs3yRhBUCcjqcjFTHCqSaaVBNApMRLxs4AKnj9MAavO6SasaMS/UOrdPW63GongDuOd8AHpc4jpHZ5nOoFumzkup/wDWBtDJIKpUQKGbSG22azcg/GCPGrbLZ6nWudaxGp8zY6lli0NawtsWO3NxxiLMIogiRs7MFJuo2BN/82NxTRIFqKjU0w8q2Ox3Ow9eRipUSLUKGaSUC5CgjkeuIqBy+sX643AOZ18NTXyT06ukQAVA252743gZQoaQElD29u/zjMZj1GUAYkFYsSTDNNm6Vn8P6eOQ9MheoLFAfRh9sb09UcqciKn6k7IC+pgAibHY29h9sZjMRKgEiWWxuIPuVczD5k89ew80h/CpsBYW2ufUYC0zIjKJEJZjp2t998ZjMXT/ABIi2HSP7mmYIsdQ1geBa+/PGLeQTmKujX/9gIuD/v0xmMwWH0iUsfmB/mW8zVpcwYF1VRFYXF/n9cVykWtEijvrG5c378gC1sZjMTBOJWwfcyaaOmi1RRFhKqlhYbH5x0HK61HyCjqaiSZ6fLzCjO2x6RR307Hna3HYb4zGYR0BAzFY+okSZgM2zSozSomtPUhmESpYKtiAt/QAdsCqRoBmAMDFgY5LjTYA6D/TGYzFFGMzn0F/mEfC2bU+UZhTV0yk9LWhIW9j/K1u+9rj0Jw/+N8xps68P/vwVc0StHC1LCq3Cy6irgki9rDb4vbGYzEbq15q3uBGJBnO62tNaOtVyPUS6SdZc/zb+b5JJ2Hff1wIkQRso3FzxjMZjQujJPLUbTyQFyCUV9Oq42Pp+VsbVUXWqoNDEHTbf5xmMxx0dS9Yyhz+iFMopHgdK+nrFZ4WuQiEbntv2I2OC1DkdNXV4NNJNFESzsms+XuAMZjMYb7GAJE9GilOJBEv+IDDTUscixFY1cGXQ28i2Pr35/3awfJ+jDSS138SUIC3SdrC5O3G17DGYzCVbrETyABZgD1K+Y+J46yNo6WmZHljKambZR7D19+18V/DGXmpvWNZVh8q2sST7+2MxmL2qKqyFmWhj5Fo+TclzWtkVY64qCvmEaEni4G/5H7YGLVNUw9aQn8ZGx3Pf/xjMZh60HDMleONuBP/2Q=="/>
          <p:cNvSpPr>
            <a:spLocks noChangeAspect="1" noChangeArrowheads="1"/>
          </p:cNvSpPr>
          <p:nvPr/>
        </p:nvSpPr>
        <p:spPr bwMode="auto">
          <a:xfrm>
            <a:off x="155575" y="-693738"/>
            <a:ext cx="1933575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520" name="AutoShape 16" descr="data:image/jpg;base64,/9j/4AAQSkZJRgABAQAAAQABAAD/2wBDAAkGBwgHBgkIBwgKCgkLDRYPDQwMDRsUFRAWIB0iIiAdHx8kKDQsJCYxJx8fLT0tMTU3Ojo6Iys/RD84QzQ5Ojf/2wBDAQoKCg0MDRoPDxo3JR8lNzc3Nzc3Nzc3Nzc3Nzc3Nzc3Nzc3Nzc3Nzc3Nzc3Nzc3Nzc3Nzc3Nzc3Nzc3Nzc3Nzf/wAARCACuAKADASIAAhEBAxEB/8QAHAAAAgIDAQEAAAAAAAAAAAAABQYDBAECBwAI/8QAPRAAAgECBQEGBAQFAgUFAAAAAQIDBBEABRIhMUEGEyJRYXEygZGhFLHB8BUjQtHhM1IHYnKy8SRDc4Ki/8QAGwEAAgMBAQEAAAAAAAAAAAAAAwQBAgUABgf/xAAsEQACAgEEAQMDBAIDAAAAAAABAgADEQQSITFBEzJRBSJhFIGhwRWxI3Hw/9oADAMBAAIRAxEAPwDiMfxHF+jop6neKEuthuTYfXFCPk4MQZkIqeOJVZ9K7A7DEEnxI8y1TZDGAHqph/8AHF/c4tS5flUC3kRY/wDrkN8Bps1qpBbXoXqE2++KbOWN7m55JNycU2MezJyIWmfJoh/Jp5Zm/wCsov7+WB05iZrxoqL0AJNvriHcnnGY9O5Yf+cXAxImVAchQALkC5awGD2X9nkmgMkk4kI8LBGBVWKk8g78X+WAUSLJKgdtCE7m17Dzw1ZemXUlOWRkq3A8OoeDXYE+W24t573wK5io4h6EDtyJj+EZdKAKGJqmQqtliZmIJvcEjYHjbyIxJXdjK2iqo6OpphDNIuq3ed49vI22Hn8jjM1W1QBEVITbu7tew1AWHAHU8dcaQ5hVfE9RIX8PiZyxILEHn0/IeWF9z+DNAaQY5gXOcuFEY0HVmW4OzgHkb+48vLrgcEQqbsQbi1htb1wyLKJaYXWJmRbN3kVwfJiRuSLm/wAsA6tZEZYpUCvEmgjSAfO58+cM1uSOYjqKfTbEjhgj3MkgCi4GncsfbyxDJo7wmIERg7X5tjYKXa1mY9LdcTxH8O7ApqOkhtJG3z6e+CxfEqbWv0vjJAAIbnp5YsVMqygCO6opsE2t7gW/ucVze++JnYmvI6YyVsL9MSQTvA+qMKT/AMyg/njKyl38QQA8+E7fTpviJGJDa2I5eRixNp7w6NOnppBA+hxBJyMdOExH8RxJbpv9cRx/EcS4mQe5kIzfCCcZ7prXFj7G4/e2PEjSBuT74lkaNG/kE2sPiHJ6+lr3xEmRP4WsDjyi5xlEMjAICSeMXo4qamp0mqGWSaQfy4VbdR/uby9B8z68TJAzK80PdBVbkgE4LwVclSizSjW7ahcLYCxjHA9LYESyPO+ttzwAOg8vpi0pWOjVXNkJvYc2LC//AGYGw45hq2KtkQ0pU1CFEbZASG3F+8sfljVI5A6t3atHdeDbbVfzv1xaoIRIPDfU4tfe4F+Nun9/TBRabcDuTPuDYJ8+ep+d8IPaFbAm5XVbYm7xFuf8PTyMYGnRlA0iQA2PNj5jjf7Yj7W0Aosyljp0tTKVCAG9rorfTrglmFOsgURoykc7HUpt5Hfz26bY922N8yqiAuoJFqGqwAKLwOu9/kbYYpcGJaythgNFAMRwSPbHlLKGCkgMLGx5HljYjGuG5lkYktPEGPxrqIACDk/ptzzjDqgTUAfEbLt9+f3viMY9bHSJpjOkabkmxBtte58v84yca6STYWucTOxMNpDeE3xHLyMTsEAAVm1Wudtr+mIJd2BJviJ0xH8RxMiFj4QSfIYhj+I4lXyHXEyp7nt8bW2x4C2x6YkUBVLMFJB2F+cdLTFiAADxvqHONtCmRtNyLmxt+/LFiJo5JVOhUJPiNri9+g8uNvfHrpCp0G7SR2YnkX5A8uOfI8YrmWCysoZjpAvfa3ni9Q0kcgY1P8tBck7XHnYYpoxVrqbGxF/K4xZepmk0x3IXYKg424FuvJ+uIfPQhEHMbcmMU1Kau95mAVCQSxPFj6e2D0ZLoO9TXoOwY3HXa3FjyRbCxBXnKsqhhmgZaosEWORbW3uWPl0xJknaCoqs9FDIyvBI7IjaADte2454xj21WMWdehPU06qhEStznOJ7tCHKSkAhgu1vTj8sUO0ayyytXSFbzRIvh41BVUn2tfBjtNojjLSEgHw3HmcDs8TXKsZ2BjLWHA3HHyGCaWwgLKa3Tq7N8gcfvFmKF5pVjjRndjYBRc4uU2SVtSf5cXh06tRO1vf977YlhgSKZJAW8LC9ubdcE5qyOklJywho2GomaEawTe4PP2NsPmz4mM2gtBwRBGY5HV5cjNUBdmC+Ekg3F7g2wO0+eGg5nT1iCmkSWWWReXfRGp/2qi7He3iY9OBizl/ZymqY9c0MyOy/CrAgHYHbm453t5dMWFhHuirIAcRNK4icW5wydo8khyz+ZTyPJC8ng1MCQtuoABvcHC6++CK24ZEC6bZHjSTkYkscRycjEwcxH8RtiYAaRiGP4jghGixd23hLoutg+6m/A/XHSZXC4lWVlXSQvoeMYdiwudyTufO+MhRpJY2AAuBvucdJEuo8QpBIWYSMTqCm21uPnvc+2KcliTa/zxhRqtYG2NlQ7eeK4xCDmYRWJAUXJNtt8MuW5FV08SVLfh272Mq0Rk8SK21yAdzbe19ticb5PU5bQxlWCTGRUY/ySXVtrqWNhYEX+fzxvV1ktYRT01OV7+YG4YsWF77+g3J8zY9MAssOcCN1UPjdjiWe1NLDFkTMVBkQoFJA1EEje49NvlhUyJHfOaJY/iMy2N7W35w7dtqSc5KZToIWVWdtQB6j5ncbdBhNyOkWqzFVkJEaAu9ubD/zgWlOKCT+ZOoRlvXA+I1f8Q1o4KaGCCt/FTd94mRLR2AN7MTv8tsAKyrqKuKkJgChIAoZTcv0v9uMa9pXBmgh16u7TUfJb8D6DDLBRR/gaUBI1KxDVpWxJt9zgRdKalOPmO0m7U3sN3xFgGVQA0Tr6lSL4kMbsjABgLXY2Oww1wMqTaCRoRNmkAIU3vsd98Us0EleVCrogjB0WOkG56+XoPbzxy3box6roDnlfmLa0ig3LXIPOM1DaVCIduuJxEwLRyWJVhweRilMSGKi2zeWGFJY8yLtldO5F90sxZTmdbSd9TU7zQ7lu6AJFurAb/M4pfwivkQulHKVVSxutrAWJJ+owbo81ZoIIZHKPCAqMFB1AX+htYcEemLuZ9o1FMERan4bEGQKL3vvbn7c4uruDiYz1OwLbeol1EPcMFc3awI0kWseNxim/IwSzOrlr6jvpUiViAAI007fvqcD5RZgD0wwIme5iP4ji3ZlhHivc3AxUj+I9MEIEaXS0l9CqBYDkDy9cdOmqo3do3xar2UcgDr+f0xNLSMI1IOpjfw6bbc3v++RjKKWsY5GFiDqI2Btv9OmN2Z+6aGIggi7kHp5E+Xp+uKkmEC/MijNv6rG1tt9vbFqLLaybRoppgj/AAsVNm2vt57fkcR0kUsUyVCxlxGRIFJtqA9sNGTTvmUIpIKc3vo0iRmVtRJsAdwONr/PArHwOIZFlPLqCMGxiDPpJBbfcb8cDD1lFGKeBS5DzEXZuD8vIb7ny2xZfslHlmV/jKomSqZ1CgHwx+fudjz542hDJESgJ22H6+uMnUuwbDT0OhRTUWHzKGb5amYUM9MxQOygIzRAhfUeXHPOFvJey+b5TO9TXZfIkckWlJDZlFyNza+HaMa13PG2/OOipDHJHTeEEFFI+mC6PNiMmeIv9VIRlfHM+bM0pEqe1CQyAqkjqrWuDxva/Aw5S6BDHGibKBZrm1vY4OdsKZajNXqJYk0wyEQnRe1hY4ByyTqO7dVaO5FiLaPYjj24wDU2b8KD1xL6QpWdzjs54giFGcylvFuQuo3sb4t1AeKjFlkBgvq1e3XyN998W2jighBjJcAGx5t5C1+eSTxvgVURVUl2I5bcLqO1ul74sis4yJXWalXsOTx4EAsTJO8ioAmqxa43POI2pEZ2Yk7m9sXMwiaAtpUqiLqjBG49DwMUKaqeSZUa1iegw9tYcwmjtosQV2c88Tf8LEhDaTcdScUcx5UehwSrCUUENa53sBgVUKzkNZ2HmcXpyTkzvqRrqQ0oMGUXALDVsOvtitMLPb1xcdQGItvxa+Kc19W5ub7nDgnmGGDMR8nBSgaFSJaskqFsqqSD5dMC4/iOLcQuLdbeWIIzOHcmqJnqHCqp7sbRoMW1haGBllRgrg6QNtTAe29r7j1GM5cscdQrMGL/AAqAA1vM7+nHr7Ymbvrhu7mZyxEbSG9j6L5/2wNj4EKo8mTtIsNCyRQqpZCtwxJsf7Dz88OP/DenFPmlKrsQ0gaykW3KsePlgFluWhaP8bmUjPpAWKI8FmNwp89tzh37LUxOaUjxFSY2VmNt9NmY/wDd9sKWPhgsbRCFJPEcu0KM+WiGNCxeQaVUXPXphEzZJaPNaWOomKlRqMCb7kPYsfTTx6jyx1FYwaiO/wDQGP5D++OedpIDVZ5PVixZDZN7b2APB8r4DrFRTvbzxGtHbYyeknQ5i5mlVVxZvGY6kwgQgsoN73JG467kY7D2aqDVZNRSP8SqUb3Xa/0AOOTCkhqJpZKhW3CFQt9W1/LHROwUt8tkiY7pNqsel9v0x2kdQwWC1e50LE5xK2aUyz1TRyeFhN8PoTcW9MC63JY+/wBB1I2jZrfI/kMNee0rd3+LjGoKoDjyKnY/S4+mKdQQ1VCEe4KmzE3A2/sPscI6ipq7SIam/cgxEb8G6yMRKbqwbY7EXNx6A42IjDK0qWRv/dFgw26+eGMwrFOaqZSIhKEkFwQVY7jFXtFRQtaKEaZV5RibSDoynrt63viEtdeQYcsjHaRkRdraeJnWOoUMpvolXjjYg++ECSCSlzXuZUCOH4A2IPUe974ca2eajhSDUpaSUAISfCNRuTfj/OFXMswFfmMUirYqdJPpfbf641q72tGT8StVGnpA2cHOZbFC1dIIkYKb7XPP7/TG1TkscNIs0c7g6TvJbQSBuNvh36nG2ru21AsoJ0kryAdtvrixnObV7I6wroo44e7ZWRAZBp0sepF/K+2BVk8DOI/9So3WsQpPH7CKFbC8ZUleoKyLwfngXMSX35vc4Y6IUc1PDBIjhlOqUqwHe77AC19W9vK2F6qFpmFreI7fPGih8Tydg8zWH4sPcfZvLZMtjkhmkNRoQsHdVF7XI3P09j8kOO+o2NsMtP2iziOmjgWpjZEUBO8iViLepH7t6Yl1J6MqpxDYy+gpKSqk0ETRjSj6j8Xl0vgO1TLrDs+pV+FTso/XGsFRPVMe/l1pe4sunc732xHVErYJtdrcX88JhSGIJm1pqUGn9VxmNGVTyVVLS96pl7qUnuxw1jff15x0PsRTzSkyy2K7C/8A0gL09Bx645/2Sp5VpmjlIs5Zrje43X632+mOs9mKEZdl6J/UFu5PLMf39CMDqUmwt4EBe42/b5hiaRYIZ5mNgi6b/c/njn9VfTPK3O+ojfzw55/OtPQCAkF5G3/M/oMJ2bHu6Uk9QSQNiePvjO+oW77lQeIxoRspZz5gxLrBpbvGHJO1vmL3/fGDvY6oeHMER2/lsrI3n4t7/lgA0pEBLByG4uQAfbqcGMiVizSbqoN7kbbdcQHKENLKisrKPgf3OhMFdXjkXUrA3Hof39sKmZ68snHeNZT8EgF7noT68f8AjDJDMs0SMpsGJsw6N1U/PjFTMESeFoJ1XS3nwfY9Mat1Q1CAjuZtDmp8EcRSm7lNaztemmU7xcpf+x64pZu01PDFBmAYxWHdVMW+oDyPQ7cD8sFHyeriDpSCSaB/6DY29iNvyxFNkdR+D0QvJHERYw1CEoLf8wuPrbGV+ntVsETS9SsgEGczzmqcVcjrEZdAJJY3IAuB+YPyvgAgKWJ6WOHfP8jqqSJxLBKkbA6SniBPoRe+ExoytwRY8H3xp0nC46gxjeDmGqkWhY9BYj64mzBddPKB1Q/ljSZS1OT5r+mLDWeBW6MoP2wmT0fzPZY3bh8rFCN5I5I5IgDfwi4vyN8Cqg3kPueOMGpG7uBe7kAYAgqPob4CS/EMbSYIzPnN4w2JqnOCsUbGN3jBMcaAsxFrA7X+vTrgXHycNNPSZhNDDRUsTStWFDpTk6RsD6dcSxxxKIM5madO6gVXbxi91tx+/wC+C+Tdlcwzlop4UjFPqJ1tILm22yi5I56YL5flGVZDY5rJ/Ecw2JhQjuoj5Emw69foMOfZ/tJQpR2aKSFmNzHCylAOlr28sKuURvvM1vWb9MK0HM37P9kv4aA01u8JuWcfkOT87D3w2xrFSxd4TpjjuQz8nzJ9cCB2hpGXwQzE8bsNsL+fZtUZgDEjCOH/AGg3J9z+mFbdZVWMLzB0aG25wH4EkzPNP4lVGVGHdcJ12BwOzaZmibc3UAeH1O/z2wKalqVdpDGxHJen3IHquGDs+uWVdBKmZsjysbKz6gTzyQbbWxlpUbLd5M3NXUtGn/4+YK0h4UKpKTY77+frthy7N0EK0xapKL0uzWHOJvwOSRR6zT01lYgBWEwA+Ztisk+XNn6TJD3kOnd7nQm56Wtt74bNKqwBOZjrY9obCkcf6hSszKjoZ+6p4JZg1hJHHGSB62OJ4ZIahAaacOp4DWb5eeAPaauosyQJT1MveE+PQtlbyvvv98L0VV/D45Epgy7+Lxki/r88F/Uipto5EumiFlQOSGj6YYwyl4KbnkgLf74BZ1JRpmLRPV1EM1h/pyNGPS1tvthWLVMxEoYzysSLsNgRyRfYD9+0bzTWYOSXV7EP09LdPvxiG1hb2rLV6RKn5bMNVFHmUSGSkqRXxEbwzNZiN+GHPPB+mFTPMhjzSNq7LVtOg/8AUU9rGO3mP1487YZcoqu4g/ERadrCWA/CQeCPI+33wTzOkFQkWb5axWrRCUe3+onVWHU8i3y8sXotFmccHyJ1qBDkfsZzNY2ECRyKQ2kBrjcG3XGqDVQQkHbuxfDNmeUp/Coc1onEsTXEkYPiia58PqOLfTi2F6ngdqZY1swAPjQgi1z8+MDNbePmb9H1GllUucHBB/iL1fGrZWrMBrSZkjNtz4jce3GFeXdhhwly6oqJpFinijZZNQiYnUARe/FrXvhRn+Pc335xrU9YnitUQXOJiHZ8dpolShyuKtpm1VlVTpDCbBhGAo1Nt7j3OkY4tEPEbC+OpyzLVy0lHSMHhp6GKNdNgCSoZvre3y98Redo3SNOeSJJLSMI9XdqxZ765BswufF18r23998bUcpSMmQMmlisaQrdQABcE7Hk8ef3zpRUaOYhkhNrs19THzPn0+2JMuiMt+6ayBtVitwRb9d9sY7vleZpoOQRCdOxldDuIwPCdNuRv+WLpWPQCrA8akXocVYpxEsYMDgm1ja9tybbfLEYWSKfUx03IWQ7bjYA/vzGEiMmPAkcSR5ECqyG7MfCCSLDGjVr1AS8lwCRqJuT8+fPzxJNCFBYsraQQL73A8j+/tipS3iYs8iID4gWOkDn+rg8cDF0UAcQVtpOAT3JmrZkBj70hWHjCSXBPltb8sTMdY/myGRkXYkknA6Vi1QjNZjqsAAb7e/O/p0wRokjLd7JcxxDUy3sD0AHuTb5nyxDjJAham2IW+f9TxkMMbFrqTe3QDFZEE1YxYAHVa7XAPQbff5YkrpXKCR7mQ3cAD1IubeuKlPVo7xWPhLaXaw4tbb03xAHEKucF/AhOlQmURoHCqbMS5PzA/d8EczoYhTC2+q109Tbe99vuMWMhpIWZApYghif8euK/aeXu2aNVOwNhbY+3n0xO3zFGsJbaYAoGaOedCW8r3v7fnhiyCpeN2pSGCSlpYNuCLagPcEfTCzl09qnRKpLOwGo77Nbf5bYtyVM0NKk1MChhrFjjU7+PTx6gi3vi6Fkt3CFXa6bCe//AAknaBRl9RPT7x0dfEWug3je9uPe9vcYTxSioZpHE6o8hMY0eJVJ2JPTa354MdqK7MMzlRqqnSnWmlMbqfiDk7/liehljfKqcsQX7uzXPBFx+mNmpTYCwOJlahkrYIwJP4ibVyMvaGMxGM6kETd6zcE7i/IO436c2wmTG78WGHvJspTMDJJNKFeJe9JPxFgevrthDkFiuGKTmI24zxMwMVkuDbz9uuOi9n6OafLitQyQpGpElRMxEYbouq/JNtrHpt585j5OOvZHJLSUVBHlNNTNWPF3gkkuUgFhqc3/AKifDf0sOcWsUNjMotjJ7ezK+Y0SQR0NPQ1SVc9QWZjCdgwNgBsNt77+RwbpYRSUqIX/AJmoBmC7b+nrgtlVNUNWDMM2eN6iRO5RobhQg9t9yTv6DBYSwyVCU0MUqtqBWRoR3ZYL9Tttf1+RyrK0tbCnH4mwdZspRCvXmA6bS09lTxEtpuNutvyxtNG08BlRWJVQkqjaw8/Yj8vTFqro5adkeONhrCsmojwuCNr9LcX63xmacoVraIWuPgYeE+an54znRkYq0aWwOAVgeepnipXSYLKmxSZmsyehHnbrispYI0u13UBmAvf3JNyQOTtbfri9mM1PUGJYo3idrs6NvpI38PS23XbA+ojbugndxu+m2oNqY9DtwMERTti72KLOuAJXph3juSn8sX+Hi3+SMEC/hWKNCFABJt/qP5W3sN7D3v1xWo+70NIAQWsCAOBt5++/TBrIKJqmoWoEZEUB2F7XJJ03Hy+wxIQs2BGC3p1LnwIM7WJPRoisFeLeBWBIIKAX+5J/YxPkVJlcmU0z1chiqAJLM6usZLGy6mA6W4v1xD2jq0r6aZnp0SdZbiVGtrW5tfzNutuvOCGUVma5XldLJJJDPlZRQ8YNzGrf7h899vocO1qnqHbyJ2ovf/GDAw27mNWS5UaVgFbWiIDqI+JrbkYXu2JBre40lw67EEYbqeKOjy4mGNzCFusaXJXrYee2w9sAs1nXVPacy06KI6hCFEtOHA8QO+263B6b72wRtIpH28THTWENubmKXZeFpO1lHBJIdm7xnHPFwfTpgj+DlNNmMwQMKfOde/VU8vXYD54vdmsqNHmqd5qeQd44nJB1ahx53AF9+pON6wxnK86FRNJPB3ylwyjwi5tsvKi298cmnx7vEtZqcn7fMBdqYlGYZ7Hc6ROswsL+FrXP/wCjhbomqzRMscSmOInW1rlTt+pw2Zu6V1RPHdrz0v8ApuhXQSvI4up2P+CMLfZOSI0lXeNpKpomI1G6sLWKkc8An2xZgEqOD5hwzO1bAeD/ABBNfWy5U5qIkRu/BSUbjVtz73xz2T+nD92rnE2XK4jVGSUXQbDjp/bCDJ/ThvT+zMQv90zF8Rx1HJaZ546OKKRu+mprlQT4EGkgt0F9yPf1vjl0Qux9r47F2Odkocrld2L1btNIOixxr4VHrdR9B5Ym4Ern4g62KuMeYzvSyZPSlq8rJVygARob2a1gBfgDj1O/tco45FWOeqAaRkY2jYEE7cH32viplkUmayvmtRIFCsyRKBcoF+I79TuB/nG2RZlJmFfmUroqxJFpgQf0gE8/MYya6zYTZn/qaWquTTbdPjJPcvUGusgZamARHUdIaoMjEdSx4txtz12tjUx6auaSmkpjPI9vw7HwyWHiPWzW/e+K1HUyfipZ4SB3RMZDi+pgdjz1HPqMXHq61KV5ppVNQjFmKAhOnhsb3HX3wTeloxYOYIo9ZwnIixm0qSZq4jCCJWAVXudVr8E87/p54q5qwMLRBTrNrBzxbe4G5J9PfEaTxOuqTXcC7BBbVewJve97e3OMMAZlaM2RtrEXNr+fPQYWYc5hK7ThgPJhDLsoqKmmjaNSyNcnRe5ANtr+1/YeuDtd3lMFoqSmhaEOY1kEhVhJYAMQDuTcn0HrgbS1cVPl1G7UUDlwFlk3EhuGIsw3XgcW641oqib8fl8lRK8uupDAMxOmzAW3+X0w4iImAvZnaixnc7ul/qCpiars5r/qgnvcdAy/4GGehpRG9NBUxuYu6E8wViU0kXVT6WX74WacacvzmnHwxbr/APWSww5wzmr7PJJYJNOQrMB/TF4rfkMB09W4E56jesv2VgAe7n+BDE8iQUMcTsYtYv4h4dR3PXCNV5kqZ1PLMiiKSmMEkcZvdNxffyF9ut/XDr2lCvk5lAN4JFkT08Wn8icIfakq9dBQUyLHJVzK7SkX3aw+gB4w41VnuVupl1+m9eHEJ9nKpqhmqTqsE/nIRa7gKA2/oD9cV8sqErMgrIaplD1M4RJpLOA9rn5/PFKIRx5TmRplZWeqemjZ2uVVE3+ZtjbsujDslm9DKFdnRahD0H8pXHTkXG/niorsyWY5z4lTYhXFYxjAlfMGlNdldTG6G8K086g/6cgS3z3BvhYjeSiqX0B0Ped4hvwCdwPUHUMNWfSRRZZ2ZzaGPRLOEiqALASmwsxHn64S88nekziWJfhR3IAO19QviXQMrBepr6GwYUv3n+pZ7SRwZlkr1MDxrUwKWmT4S4B+ID9Mc6l5GGStn72ORLWup/LC1JyLYPpVKoQYj9TRVtBE/9k="/>
          <p:cNvSpPr>
            <a:spLocks noChangeAspect="1" noChangeArrowheads="1"/>
          </p:cNvSpPr>
          <p:nvPr/>
        </p:nvSpPr>
        <p:spPr bwMode="auto">
          <a:xfrm>
            <a:off x="155575" y="-693738"/>
            <a:ext cx="13335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522" name="AutoShape 18" descr="data:image/jpg;base64,/9j/4AAQSkZJRgABAQAAAQABAAD/2wBDAAkGBwgHBgkIBwgKCgkLDRYPDQwMDRsUFRAWIB0iIiAdHx8kKDQsJCYxJx8fLT0tMTU3Ojo6Iys/RD84QzQ5Ojf/2wBDAQoKCg0MDRoPDxo3JR8lNzc3Nzc3Nzc3Nzc3Nzc3Nzc3Nzc3Nzc3Nzc3Nzc3Nzc3Nzc3Nzc3Nzc3Nzc3Nzc3Nzf/wAARCACuAKADASIAAhEBAxEB/8QAHAAAAgIDAQEAAAAAAAAAAAAABQYDBAECBwAI/8QAPRAAAgECBQEGBAQFAgUFAAAAAQIDBBEABRIhMUEGEyJRYXEygZGhFLHB8BUjQtHhM1IHYnKy8SRDc4Ki/8QAGwEAAgMBAQEAAAAAAAAAAAAAAwQBAgUABgf/xAAsEQACAgEEAQMDBAIDAAAAAAABAgADEQQSITFBEzJRBSJhFIGhwRWxI3Hw/9oADAMBAAIRAxEAPwDiMfxHF+jop6neKEuthuTYfXFCPk4MQZkIqeOJVZ9K7A7DEEnxI8y1TZDGAHqph/8AHF/c4tS5flUC3kRY/wDrkN8Bps1qpBbXoXqE2++KbOWN7m55JNycU2MezJyIWmfJoh/Jp5Zm/wCsov7+WB05iZrxoqL0AJNvriHcnnGY9O5Yf+cXAxImVAchQALkC5awGD2X9nkmgMkk4kI8LBGBVWKk8g78X+WAUSLJKgdtCE7m17Dzw1ZemXUlOWRkq3A8OoeDXYE+W24t573wK5io4h6EDtyJj+EZdKAKGJqmQqtliZmIJvcEjYHjbyIxJXdjK2iqo6OpphDNIuq3ed49vI22Hn8jjM1W1QBEVITbu7tew1AWHAHU8dcaQ5hVfE9RIX8PiZyxILEHn0/IeWF9z+DNAaQY5gXOcuFEY0HVmW4OzgHkb+48vLrgcEQqbsQbi1htb1wyLKJaYXWJmRbN3kVwfJiRuSLm/wAsA6tZEZYpUCvEmgjSAfO58+cM1uSOYjqKfTbEjhgj3MkgCi4GncsfbyxDJo7wmIERg7X5tjYKXa1mY9LdcTxH8O7ApqOkhtJG3z6e+CxfEqbWv0vjJAAIbnp5YsVMqygCO6opsE2t7gW/ucVze++JnYmvI6YyVsL9MSQTvA+qMKT/AMyg/njKyl38QQA8+E7fTpviJGJDa2I5eRixNp7w6NOnppBA+hxBJyMdOExH8RxJbpv9cRx/EcS4mQe5kIzfCCcZ7prXFj7G4/e2PEjSBuT74lkaNG/kE2sPiHJ6+lr3xEmRP4WsDjyi5xlEMjAICSeMXo4qamp0mqGWSaQfy4VbdR/uby9B8z68TJAzK80PdBVbkgE4LwVclSizSjW7ahcLYCxjHA9LYESyPO+ttzwAOg8vpi0pWOjVXNkJvYc2LC//AGYGw45hq2KtkQ0pU1CFEbZASG3F+8sfljVI5A6t3atHdeDbbVfzv1xaoIRIPDfU4tfe4F+Nun9/TBRabcDuTPuDYJ8+ep+d8IPaFbAm5XVbYm7xFuf8PTyMYGnRlA0iQA2PNj5jjf7Yj7W0Aosyljp0tTKVCAG9rorfTrglmFOsgURoykc7HUpt5Hfz26bY922N8yqiAuoJFqGqwAKLwOu9/kbYYpcGJaythgNFAMRwSPbHlLKGCkgMLGx5HljYjGuG5lkYktPEGPxrqIACDk/ptzzjDqgTUAfEbLt9+f3viMY9bHSJpjOkabkmxBtte58v84yca6STYWucTOxMNpDeE3xHLyMTsEAAVm1Wudtr+mIJd2BJviJ0xH8RxMiFj4QSfIYhj+I4lXyHXEyp7nt8bW2x4C2x6YkUBVLMFJB2F+cdLTFiAADxvqHONtCmRtNyLmxt+/LFiJo5JVOhUJPiNri9+g8uNvfHrpCp0G7SR2YnkX5A8uOfI8YrmWCysoZjpAvfa3ni9Q0kcgY1P8tBck7XHnYYpoxVrqbGxF/K4xZepmk0x3IXYKg424FuvJ+uIfPQhEHMbcmMU1Kau95mAVCQSxPFj6e2D0ZLoO9TXoOwY3HXa3FjyRbCxBXnKsqhhmgZaosEWORbW3uWPl0xJknaCoqs9FDIyvBI7IjaADte2454xj21WMWdehPU06qhEStznOJ7tCHKSkAhgu1vTj8sUO0ayyytXSFbzRIvh41BVUn2tfBjtNojjLSEgHw3HmcDs8TXKsZ2BjLWHA3HHyGCaWwgLKa3Tq7N8gcfvFmKF5pVjjRndjYBRc4uU2SVtSf5cXh06tRO1vf977YlhgSKZJAW8LC9ubdcE5qyOklJywho2GomaEawTe4PP2NsPmz4mM2gtBwRBGY5HV5cjNUBdmC+Ekg3F7g2wO0+eGg5nT1iCmkSWWWReXfRGp/2qi7He3iY9OBizl/ZymqY9c0MyOy/CrAgHYHbm453t5dMWFhHuirIAcRNK4icW5wydo8khyz+ZTyPJC8ng1MCQtuoABvcHC6++CK24ZEC6bZHjSTkYkscRycjEwcxH8RtiYAaRiGP4jghGixd23hLoutg+6m/A/XHSZXC4lWVlXSQvoeMYdiwudyTufO+MhRpJY2AAuBvucdJEuo8QpBIWYSMTqCm21uPnvc+2KcliTa/zxhRqtYG2NlQ7eeK4xCDmYRWJAUXJNtt8MuW5FV08SVLfh272Mq0Rk8SK21yAdzbe19ticb5PU5bQxlWCTGRUY/ySXVtrqWNhYEX+fzxvV1ktYRT01OV7+YG4YsWF77+g3J8zY9MAssOcCN1UPjdjiWe1NLDFkTMVBkQoFJA1EEje49NvlhUyJHfOaJY/iMy2N7W35w7dtqSc5KZToIWVWdtQB6j5ncbdBhNyOkWqzFVkJEaAu9ubD/zgWlOKCT+ZOoRlvXA+I1f8Q1o4KaGCCt/FTd94mRLR2AN7MTv8tsAKyrqKuKkJgChIAoZTcv0v9uMa9pXBmgh16u7TUfJb8D6DDLBRR/gaUBI1KxDVpWxJt9zgRdKalOPmO0m7U3sN3xFgGVQA0Tr6lSL4kMbsjABgLXY2Oww1wMqTaCRoRNmkAIU3vsd98Us0EleVCrogjB0WOkG56+XoPbzxy3box6roDnlfmLa0ig3LXIPOM1DaVCIduuJxEwLRyWJVhweRilMSGKi2zeWGFJY8yLtldO5F90sxZTmdbSd9TU7zQ7lu6AJFurAb/M4pfwivkQulHKVVSxutrAWJJ+owbo81ZoIIZHKPCAqMFB1AX+htYcEemLuZ9o1FMERan4bEGQKL3vvbn7c4uruDiYz1OwLbeol1EPcMFc3awI0kWseNxim/IwSzOrlr6jvpUiViAAI007fvqcD5RZgD0wwIme5iP4ji3ZlhHivc3AxUj+I9MEIEaXS0l9CqBYDkDy9cdOmqo3do3xar2UcgDr+f0xNLSMI1IOpjfw6bbc3v++RjKKWsY5GFiDqI2Btv9OmN2Z+6aGIggi7kHp5E+Xp+uKkmEC/MijNv6rG1tt9vbFqLLaybRoppgj/AAsVNm2vt57fkcR0kUsUyVCxlxGRIFJtqA9sNGTTvmUIpIKc3vo0iRmVtRJsAdwONr/PArHwOIZFlPLqCMGxiDPpJBbfcb8cDD1lFGKeBS5DzEXZuD8vIb7ny2xZfslHlmV/jKomSqZ1CgHwx+fudjz542hDJESgJ22H6+uMnUuwbDT0OhRTUWHzKGb5amYUM9MxQOygIzRAhfUeXHPOFvJey+b5TO9TXZfIkckWlJDZlFyNza+HaMa13PG2/OOipDHJHTeEEFFI+mC6PNiMmeIv9VIRlfHM+bM0pEqe1CQyAqkjqrWuDxva/Aw5S6BDHGibKBZrm1vY4OdsKZajNXqJYk0wyEQnRe1hY4ByyTqO7dVaO5FiLaPYjj24wDU2b8KD1xL6QpWdzjs54giFGcylvFuQuo3sb4t1AeKjFlkBgvq1e3XyN998W2jighBjJcAGx5t5C1+eSTxvgVURVUl2I5bcLqO1ul74sis4yJXWalXsOTx4EAsTJO8ioAmqxa43POI2pEZ2Yk7m9sXMwiaAtpUqiLqjBG49DwMUKaqeSZUa1iegw9tYcwmjtosQV2c88Tf8LEhDaTcdScUcx5UehwSrCUUENa53sBgVUKzkNZ2HmcXpyTkzvqRrqQ0oMGUXALDVsOvtitMLPb1xcdQGItvxa+Kc19W5ub7nDgnmGGDMR8nBSgaFSJaskqFsqqSD5dMC4/iOLcQuLdbeWIIzOHcmqJnqHCqp7sbRoMW1haGBllRgrg6QNtTAe29r7j1GM5cscdQrMGL/AAqAA1vM7+nHr7Ymbvrhu7mZyxEbSG9j6L5/2wNj4EKo8mTtIsNCyRQqpZCtwxJsf7Dz88OP/DenFPmlKrsQ0gaykW3KsePlgFluWhaP8bmUjPpAWKI8FmNwp89tzh37LUxOaUjxFSY2VmNt9NmY/wDd9sKWPhgsbRCFJPEcu0KM+WiGNCxeQaVUXPXphEzZJaPNaWOomKlRqMCb7kPYsfTTx6jyx1FYwaiO/wDQGP5D++OedpIDVZ5PVixZDZN7b2APB8r4DrFRTvbzxGtHbYyeknQ5i5mlVVxZvGY6kwgQgsoN73JG467kY7D2aqDVZNRSP8SqUb3Xa/0AOOTCkhqJpZKhW3CFQt9W1/LHROwUt8tkiY7pNqsel9v0x2kdQwWC1e50LE5xK2aUyz1TRyeFhN8PoTcW9MC63JY+/wBB1I2jZrfI/kMNee0rd3+LjGoKoDjyKnY/S4+mKdQQ1VCEe4KmzE3A2/sPscI6ipq7SIam/cgxEb8G6yMRKbqwbY7EXNx6A42IjDK0qWRv/dFgw26+eGMwrFOaqZSIhKEkFwQVY7jFXtFRQtaKEaZV5RibSDoynrt63viEtdeQYcsjHaRkRdraeJnWOoUMpvolXjjYg++ECSCSlzXuZUCOH4A2IPUe974ca2eajhSDUpaSUAISfCNRuTfj/OFXMswFfmMUirYqdJPpfbf641q72tGT8StVGnpA2cHOZbFC1dIIkYKb7XPP7/TG1TkscNIs0c7g6TvJbQSBuNvh36nG2ru21AsoJ0kryAdtvrixnObV7I6wroo44e7ZWRAZBp0sepF/K+2BVk8DOI/9So3WsQpPH7CKFbC8ZUleoKyLwfngXMSX35vc4Y6IUc1PDBIjhlOqUqwHe77AC19W9vK2F6qFpmFreI7fPGih8Tydg8zWH4sPcfZvLZMtjkhmkNRoQsHdVF7XI3P09j8kOO+o2NsMtP2iziOmjgWpjZEUBO8iViLepH7t6Yl1J6MqpxDYy+gpKSqk0ETRjSj6j8Xl0vgO1TLrDs+pV+FTso/XGsFRPVMe/l1pe4sunc732xHVErYJtdrcX88JhSGIJm1pqUGn9VxmNGVTyVVLS96pl7qUnuxw1jff15x0PsRTzSkyy2K7C/8A0gL09Bx645/2Sp5VpmjlIs5Zrje43X632+mOs9mKEZdl6J/UFu5PLMf39CMDqUmwt4EBe42/b5hiaRYIZ5mNgi6b/c/njn9VfTPK3O+ojfzw55/OtPQCAkF5G3/M/oMJ2bHu6Uk9QSQNiePvjO+oW77lQeIxoRspZz5gxLrBpbvGHJO1vmL3/fGDvY6oeHMER2/lsrI3n4t7/lgA0pEBLByG4uQAfbqcGMiVizSbqoN7kbbdcQHKENLKisrKPgf3OhMFdXjkXUrA3Hof39sKmZ68snHeNZT8EgF7noT68f8AjDJDMs0SMpsGJsw6N1U/PjFTMESeFoJ1XS3nwfY9Mat1Q1CAjuZtDmp8EcRSm7lNaztemmU7xcpf+x64pZu01PDFBmAYxWHdVMW+oDyPQ7cD8sFHyeriDpSCSaB/6DY29iNvyxFNkdR+D0QvJHERYw1CEoLf8wuPrbGV+ntVsETS9SsgEGczzmqcVcjrEZdAJJY3IAuB+YPyvgAgKWJ6WOHfP8jqqSJxLBKkbA6SniBPoRe+ExoytwRY8H3xp0nC46gxjeDmGqkWhY9BYj64mzBddPKB1Q/ljSZS1OT5r+mLDWeBW6MoP2wmT0fzPZY3bh8rFCN5I5I5IgDfwi4vyN8Cqg3kPueOMGpG7uBe7kAYAgqPob4CS/EMbSYIzPnN4w2JqnOCsUbGN3jBMcaAsxFrA7X+vTrgXHycNNPSZhNDDRUsTStWFDpTk6RsD6dcSxxxKIM5madO6gVXbxi91tx+/wC+C+Tdlcwzlop4UjFPqJ1tILm22yi5I56YL5flGVZDY5rJ/Ecw2JhQjuoj5Emw69foMOfZ/tJQpR2aKSFmNzHCylAOlr28sKuURvvM1vWb9MK0HM37P9kv4aA01u8JuWcfkOT87D3w2xrFSxd4TpjjuQz8nzJ9cCB2hpGXwQzE8bsNsL+fZtUZgDEjCOH/AGg3J9z+mFbdZVWMLzB0aG25wH4EkzPNP4lVGVGHdcJ12BwOzaZmibc3UAeH1O/z2wKalqVdpDGxHJen3IHquGDs+uWVdBKmZsjysbKz6gTzyQbbWxlpUbLd5M3NXUtGn/4+YK0h4UKpKTY77+frthy7N0EK0xapKL0uzWHOJvwOSRR6zT01lYgBWEwA+Ztisk+XNn6TJD3kOnd7nQm56Wtt74bNKqwBOZjrY9obCkcf6hSszKjoZ+6p4JZg1hJHHGSB62OJ4ZIahAaacOp4DWb5eeAPaauosyQJT1MveE+PQtlbyvvv98L0VV/D45Epgy7+Lxki/r88F/Uipto5EumiFlQOSGj6YYwyl4KbnkgLf74BZ1JRpmLRPV1EM1h/pyNGPS1tvthWLVMxEoYzysSLsNgRyRfYD9+0bzTWYOSXV7EP09LdPvxiG1hb2rLV6RKn5bMNVFHmUSGSkqRXxEbwzNZiN+GHPPB+mFTPMhjzSNq7LVtOg/8AUU9rGO3mP1487YZcoqu4g/ERadrCWA/CQeCPI+33wTzOkFQkWb5axWrRCUe3+onVWHU8i3y8sXotFmccHyJ1qBDkfsZzNY2ECRyKQ2kBrjcG3XGqDVQQkHbuxfDNmeUp/Coc1onEsTXEkYPiia58PqOLfTi2F6ngdqZY1swAPjQgi1z8+MDNbePmb9H1GllUucHBB/iL1fGrZWrMBrSZkjNtz4jce3GFeXdhhwly6oqJpFinijZZNQiYnUARe/FrXvhRn+Pc335xrU9YnitUQXOJiHZ8dpolShyuKtpm1VlVTpDCbBhGAo1Nt7j3OkY4tEPEbC+OpyzLVy0lHSMHhp6GKNdNgCSoZvre3y98Redo3SNOeSJJLSMI9XdqxZ765BswufF18r23998bUcpSMmQMmlisaQrdQABcE7Hk8ef3zpRUaOYhkhNrs19THzPn0+2JMuiMt+6ayBtVitwRb9d9sY7vleZpoOQRCdOxldDuIwPCdNuRv+WLpWPQCrA8akXocVYpxEsYMDgm1ja9tybbfLEYWSKfUx03IWQ7bjYA/vzGEiMmPAkcSR5ECqyG7MfCCSLDGjVr1AS8lwCRqJuT8+fPzxJNCFBYsraQQL73A8j+/tipS3iYs8iID4gWOkDn+rg8cDF0UAcQVtpOAT3JmrZkBj70hWHjCSXBPltb8sTMdY/myGRkXYkknA6Vi1QjNZjqsAAb7e/O/p0wRokjLd7JcxxDUy3sD0AHuTb5nyxDjJAham2IW+f9TxkMMbFrqTe3QDFZEE1YxYAHVa7XAPQbff5YkrpXKCR7mQ3cAD1IubeuKlPVo7xWPhLaXaw4tbb03xAHEKucF/AhOlQmURoHCqbMS5PzA/d8EczoYhTC2+q109Tbe99vuMWMhpIWZApYghif8euK/aeXu2aNVOwNhbY+3n0xO3zFGsJbaYAoGaOedCW8r3v7fnhiyCpeN2pSGCSlpYNuCLagPcEfTCzl09qnRKpLOwGo77Nbf5bYtyVM0NKk1MChhrFjjU7+PTx6gi3vi6Fkt3CFXa6bCe//AAknaBRl9RPT7x0dfEWug3je9uPe9vcYTxSioZpHE6o8hMY0eJVJ2JPTa354MdqK7MMzlRqqnSnWmlMbqfiDk7/liehljfKqcsQX7uzXPBFx+mNmpTYCwOJlahkrYIwJP4ibVyMvaGMxGM6kETd6zcE7i/IO436c2wmTG78WGHvJspTMDJJNKFeJe9JPxFgevrthDkFiuGKTmI24zxMwMVkuDbz9uuOi9n6OafLitQyQpGpElRMxEYbouq/JNtrHpt585j5OOvZHJLSUVBHlNNTNWPF3gkkuUgFhqc3/AKifDf0sOcWsUNjMotjJ7ezK+Y0SQR0NPQ1SVc9QWZjCdgwNgBsNt77+RwbpYRSUqIX/AJmoBmC7b+nrgtlVNUNWDMM2eN6iRO5RobhQg9t9yTv6DBYSwyVCU0MUqtqBWRoR3ZYL9Tttf1+RyrK0tbCnH4mwdZspRCvXmA6bS09lTxEtpuNutvyxtNG08BlRWJVQkqjaw8/Yj8vTFqro5adkeONhrCsmojwuCNr9LcX63xmacoVraIWuPgYeE+an54znRkYq0aWwOAVgeepnipXSYLKmxSZmsyehHnbrispYI0u13UBmAvf3JNyQOTtbfri9mM1PUGJYo3idrs6NvpI38PS23XbA+ojbugndxu+m2oNqY9DtwMERTti72KLOuAJXph3juSn8sX+Hi3+SMEC/hWKNCFABJt/qP5W3sN7D3v1xWo+70NIAQWsCAOBt5++/TBrIKJqmoWoEZEUB2F7XJJ03Hy+wxIQs2BGC3p1LnwIM7WJPRoisFeLeBWBIIKAX+5J/YxPkVJlcmU0z1chiqAJLM6usZLGy6mA6W4v1xD2jq0r6aZnp0SdZbiVGtrW5tfzNutuvOCGUVma5XldLJJJDPlZRQ8YNzGrf7h899vocO1qnqHbyJ2ovf/GDAw27mNWS5UaVgFbWiIDqI+JrbkYXu2JBre40lw67EEYbqeKOjy4mGNzCFusaXJXrYee2w9sAs1nXVPacy06KI6hCFEtOHA8QO+263B6b72wRtIpH28THTWENubmKXZeFpO1lHBJIdm7xnHPFwfTpgj+DlNNmMwQMKfOde/VU8vXYD54vdmsqNHmqd5qeQd44nJB1ahx53AF9+pON6wxnK86FRNJPB3ylwyjwi5tsvKi298cmnx7vEtZqcn7fMBdqYlGYZ7Hc6ROswsL+FrXP/wCjhbomqzRMscSmOInW1rlTt+pw2Zu6V1RPHdrz0v8ApuhXQSvI4up2P+CMLfZOSI0lXeNpKpomI1G6sLWKkc8An2xZgEqOD5hwzO1bAeD/ABBNfWy5U5qIkRu/BSUbjVtz73xz2T+nD92rnE2XK4jVGSUXQbDjp/bCDJ/ThvT+zMQv90zF8Rx1HJaZ546OKKRu+mprlQT4EGkgt0F9yPf1vjl0Qux9r47F2Odkocrld2L1btNIOixxr4VHrdR9B5Ym4Ern4g62KuMeYzvSyZPSlq8rJVygARob2a1gBfgDj1O/tco45FWOeqAaRkY2jYEE7cH32viplkUmayvmtRIFCsyRKBcoF+I79TuB/nG2RZlJmFfmUroqxJFpgQf0gE8/MYya6zYTZn/qaWquTTbdPjJPcvUGusgZamARHUdIaoMjEdSx4txtz12tjUx6auaSmkpjPI9vw7HwyWHiPWzW/e+K1HUyfipZ4SB3RMZDi+pgdjz1HPqMXHq61KV5ppVNQjFmKAhOnhsb3HX3wTeloxYOYIo9ZwnIixm0qSZq4jCCJWAVXudVr8E87/p54q5qwMLRBTrNrBzxbe4G5J9PfEaTxOuqTXcC7BBbVewJve97e3OMMAZlaM2RtrEXNr+fPQYWYc5hK7ThgPJhDLsoqKmmjaNSyNcnRe5ANtr+1/YeuDtd3lMFoqSmhaEOY1kEhVhJYAMQDuTcn0HrgbS1cVPl1G7UUDlwFlk3EhuGIsw3XgcW641oqib8fl8lRK8uupDAMxOmzAW3+X0w4iImAvZnaixnc7ul/qCpiars5r/qgnvcdAy/4GGehpRG9NBUxuYu6E8wViU0kXVT6WX74WacacvzmnHwxbr/APWSww5wzmr7PJJYJNOQrMB/TF4rfkMB09W4E56jesv2VgAe7n+BDE8iQUMcTsYtYv4h4dR3PXCNV5kqZ1PLMiiKSmMEkcZvdNxffyF9ut/XDr2lCvk5lAN4JFkT08Wn8icIfakq9dBQUyLHJVzK7SkX3aw+gB4w41VnuVupl1+m9eHEJ9nKpqhmqTqsE/nIRa7gKA2/oD9cV8sqErMgrIaplD1M4RJpLOA9rn5/PFKIRx5TmRplZWeqemjZ2uVVE3+ZtjbsujDslm9DKFdnRahD0H8pXHTkXG/niorsyWY5z4lTYhXFYxjAlfMGlNdldTG6G8K086g/6cgS3z3BvhYjeSiqX0B0Ped4hvwCdwPUHUMNWfSRRZZ2ZzaGPRLOEiqALASmwsxHn64S88nekziWJfhR3IAO19QviXQMrBepr6GwYUv3n+pZ7SRwZlkr1MDxrUwKWmT4S4B+ID9Mc6l5GGStn72ORLWup/LC1JyLYPpVKoQYj9TRVtBE/9k="/>
          <p:cNvSpPr>
            <a:spLocks noChangeAspect="1" noChangeArrowheads="1"/>
          </p:cNvSpPr>
          <p:nvPr/>
        </p:nvSpPr>
        <p:spPr bwMode="auto">
          <a:xfrm>
            <a:off x="155575" y="-693738"/>
            <a:ext cx="13335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524" name="AutoShape 20" descr="data:image/jpg;base64,/9j/4AAQSkZJRgABAQAAAQABAAD/2wBDAAkGBwgHBgkIBwgKCgkLDRYPDQwMDRsUFRAWIB0iIiAdHx8kKDQsJCYxJx8fLT0tMTU3Ojo6Iys/RD84QzQ5Ojf/2wBDAQoKCg0MDRoPDxo3JR8lNzc3Nzc3Nzc3Nzc3Nzc3Nzc3Nzc3Nzc3Nzc3Nzc3Nzc3Nzc3Nzc3Nzc3Nzc3Nzc3Nzf/wAARCACuAKADASIAAhEBAxEB/8QAHAAAAgIDAQEAAAAAAAAAAAAABQYDBAECBwAI/8QAPRAAAgECBQEGBAQFAgUFAAAAAQIDBBEABRIhMUEGEyJRYXEygZGhFLHB8BUjQtHhM1IHYnKy8SRDc4Ki/8QAGwEAAgMBAQEAAAAAAAAAAAAAAwQBAgUABgf/xAAsEQACAgEEAQMDBAIDAAAAAAABAgADEQQSITFBEzJRBSJhFIGhwRWxI3Hw/9oADAMBAAIRAxEAPwDiMfxHF+jop6neKEuthuTYfXFCPk4MQZkIqeOJVZ9K7A7DEEnxI8y1TZDGAHqph/8AHF/c4tS5flUC3kRY/wDrkN8Bps1qpBbXoXqE2++KbOWN7m55JNycU2MezJyIWmfJoh/Jp5Zm/wCsov7+WB05iZrxoqL0AJNvriHcnnGY9O5Yf+cXAxImVAchQALkC5awGD2X9nkmgMkk4kI8LBGBVWKk8g78X+WAUSLJKgdtCE7m17Dzw1ZemXUlOWRkq3A8OoeDXYE+W24t573wK5io4h6EDtyJj+EZdKAKGJqmQqtliZmIJvcEjYHjbyIxJXdjK2iqo6OpphDNIuq3ed49vI22Hn8jjM1W1QBEVITbu7tew1AWHAHU8dcaQ5hVfE9RIX8PiZyxILEHn0/IeWF9z+DNAaQY5gXOcuFEY0HVmW4OzgHkb+48vLrgcEQqbsQbi1htb1wyLKJaYXWJmRbN3kVwfJiRuSLm/wAsA6tZEZYpUCvEmgjSAfO58+cM1uSOYjqKfTbEjhgj3MkgCi4GncsfbyxDJo7wmIERg7X5tjYKXa1mY9LdcTxH8O7ApqOkhtJG3z6e+CxfEqbWv0vjJAAIbnp5YsVMqygCO6opsE2t7gW/ucVze++JnYmvI6YyVsL9MSQTvA+qMKT/AMyg/njKyl38QQA8+E7fTpviJGJDa2I5eRixNp7w6NOnppBA+hxBJyMdOExH8RxJbpv9cRx/EcS4mQe5kIzfCCcZ7prXFj7G4/e2PEjSBuT74lkaNG/kE2sPiHJ6+lr3xEmRP4WsDjyi5xlEMjAICSeMXo4qamp0mqGWSaQfy4VbdR/uby9B8z68TJAzK80PdBVbkgE4LwVclSizSjW7ahcLYCxjHA9LYESyPO+ttzwAOg8vpi0pWOjVXNkJvYc2LC//AGYGw45hq2KtkQ0pU1CFEbZASG3F+8sfljVI5A6t3atHdeDbbVfzv1xaoIRIPDfU4tfe4F+Nun9/TBRabcDuTPuDYJ8+ep+d8IPaFbAm5XVbYm7xFuf8PTyMYGnRlA0iQA2PNj5jjf7Yj7W0Aosyljp0tTKVCAG9rorfTrglmFOsgURoykc7HUpt5Hfz26bY922N8yqiAuoJFqGqwAKLwOu9/kbYYpcGJaythgNFAMRwSPbHlLKGCkgMLGx5HljYjGuG5lkYktPEGPxrqIACDk/ptzzjDqgTUAfEbLt9+f3viMY9bHSJpjOkabkmxBtte58v84yca6STYWucTOxMNpDeE3xHLyMTsEAAVm1Wudtr+mIJd2BJviJ0xH8RxMiFj4QSfIYhj+I4lXyHXEyp7nt8bW2x4C2x6YkUBVLMFJB2F+cdLTFiAADxvqHONtCmRtNyLmxt+/LFiJo5JVOhUJPiNri9+g8uNvfHrpCp0G7SR2YnkX5A8uOfI8YrmWCysoZjpAvfa3ni9Q0kcgY1P8tBck7XHnYYpoxVrqbGxF/K4xZepmk0x3IXYKg424FuvJ+uIfPQhEHMbcmMU1Kau95mAVCQSxPFj6e2D0ZLoO9TXoOwY3HXa3FjyRbCxBXnKsqhhmgZaosEWORbW3uWPl0xJknaCoqs9FDIyvBI7IjaADte2454xj21WMWdehPU06qhEStznOJ7tCHKSkAhgu1vTj8sUO0ayyytXSFbzRIvh41BVUn2tfBjtNojjLSEgHw3HmcDs8TXKsZ2BjLWHA3HHyGCaWwgLKa3Tq7N8gcfvFmKF5pVjjRndjYBRc4uU2SVtSf5cXh06tRO1vf977YlhgSKZJAW8LC9ubdcE5qyOklJywho2GomaEawTe4PP2NsPmz4mM2gtBwRBGY5HV5cjNUBdmC+Ekg3F7g2wO0+eGg5nT1iCmkSWWWReXfRGp/2qi7He3iY9OBizl/ZymqY9c0MyOy/CrAgHYHbm453t5dMWFhHuirIAcRNK4icW5wydo8khyz+ZTyPJC8ng1MCQtuoABvcHC6++CK24ZEC6bZHjSTkYkscRycjEwcxH8RtiYAaRiGP4jghGixd23hLoutg+6m/A/XHSZXC4lWVlXSQvoeMYdiwudyTufO+MhRpJY2AAuBvucdJEuo8QpBIWYSMTqCm21uPnvc+2KcliTa/zxhRqtYG2NlQ7eeK4xCDmYRWJAUXJNtt8MuW5FV08SVLfh272Mq0Rk8SK21yAdzbe19ticb5PU5bQxlWCTGRUY/ySXVtrqWNhYEX+fzxvV1ktYRT01OV7+YG4YsWF77+g3J8zY9MAssOcCN1UPjdjiWe1NLDFkTMVBkQoFJA1EEje49NvlhUyJHfOaJY/iMy2N7W35w7dtqSc5KZToIWVWdtQB6j5ncbdBhNyOkWqzFVkJEaAu9ubD/zgWlOKCT+ZOoRlvXA+I1f8Q1o4KaGCCt/FTd94mRLR2AN7MTv8tsAKyrqKuKkJgChIAoZTcv0v9uMa9pXBmgh16u7TUfJb8D6DDLBRR/gaUBI1KxDVpWxJt9zgRdKalOPmO0m7U3sN3xFgGVQA0Tr6lSL4kMbsjABgLXY2Oww1wMqTaCRoRNmkAIU3vsd98Us0EleVCrogjB0WOkG56+XoPbzxy3box6roDnlfmLa0ig3LXIPOM1DaVCIduuJxEwLRyWJVhweRilMSGKi2zeWGFJY8yLtldO5F90sxZTmdbSd9TU7zQ7lu6AJFurAb/M4pfwivkQulHKVVSxutrAWJJ+owbo81ZoIIZHKPCAqMFB1AX+htYcEemLuZ9o1FMERan4bEGQKL3vvbn7c4uruDiYz1OwLbeol1EPcMFc3awI0kWseNxim/IwSzOrlr6jvpUiViAAI007fvqcD5RZgD0wwIme5iP4ji3ZlhHivc3AxUj+I9MEIEaXS0l9CqBYDkDy9cdOmqo3do3xar2UcgDr+f0xNLSMI1IOpjfw6bbc3v++RjKKWsY5GFiDqI2Btv9OmN2Z+6aGIggi7kHp5E+Xp+uKkmEC/MijNv6rG1tt9vbFqLLaybRoppgj/AAsVNm2vt57fkcR0kUsUyVCxlxGRIFJtqA9sNGTTvmUIpIKc3vo0iRmVtRJsAdwONr/PArHwOIZFlPLqCMGxiDPpJBbfcb8cDD1lFGKeBS5DzEXZuD8vIb7ny2xZfslHlmV/jKomSqZ1CgHwx+fudjz542hDJESgJ22H6+uMnUuwbDT0OhRTUWHzKGb5amYUM9MxQOygIzRAhfUeXHPOFvJey+b5TO9TXZfIkckWlJDZlFyNza+HaMa13PG2/OOipDHJHTeEEFFI+mC6PNiMmeIv9VIRlfHM+bM0pEqe1CQyAqkjqrWuDxva/Aw5S6BDHGibKBZrm1vY4OdsKZajNXqJYk0wyEQnRe1hY4ByyTqO7dVaO5FiLaPYjj24wDU2b8KD1xL6QpWdzjs54giFGcylvFuQuo3sb4t1AeKjFlkBgvq1e3XyN998W2jighBjJcAGx5t5C1+eSTxvgVURVUl2I5bcLqO1ul74sis4yJXWalXsOTx4EAsTJO8ioAmqxa43POI2pEZ2Yk7m9sXMwiaAtpUqiLqjBG49DwMUKaqeSZUa1iegw9tYcwmjtosQV2c88Tf8LEhDaTcdScUcx5UehwSrCUUENa53sBgVUKzkNZ2HmcXpyTkzvqRrqQ0oMGUXALDVsOvtitMLPb1xcdQGItvxa+Kc19W5ub7nDgnmGGDMR8nBSgaFSJaskqFsqqSD5dMC4/iOLcQuLdbeWIIzOHcmqJnqHCqp7sbRoMW1haGBllRgrg6QNtTAe29r7j1GM5cscdQrMGL/AAqAA1vM7+nHr7Ymbvrhu7mZyxEbSG9j6L5/2wNj4EKo8mTtIsNCyRQqpZCtwxJsf7Dz88OP/DenFPmlKrsQ0gaykW3KsePlgFluWhaP8bmUjPpAWKI8FmNwp89tzh37LUxOaUjxFSY2VmNt9NmY/wDd9sKWPhgsbRCFJPEcu0KM+WiGNCxeQaVUXPXphEzZJaPNaWOomKlRqMCb7kPYsfTTx6jyx1FYwaiO/wDQGP5D++OedpIDVZ5PVixZDZN7b2APB8r4DrFRTvbzxGtHbYyeknQ5i5mlVVxZvGY6kwgQgsoN73JG467kY7D2aqDVZNRSP8SqUb3Xa/0AOOTCkhqJpZKhW3CFQt9W1/LHROwUt8tkiY7pNqsel9v0x2kdQwWC1e50LE5xK2aUyz1TRyeFhN8PoTcW9MC63JY+/wBB1I2jZrfI/kMNee0rd3+LjGoKoDjyKnY/S4+mKdQQ1VCEe4KmzE3A2/sPscI6ipq7SIam/cgxEb8G6yMRKbqwbY7EXNx6A42IjDK0qWRv/dFgw26+eGMwrFOaqZSIhKEkFwQVY7jFXtFRQtaKEaZV5RibSDoynrt63viEtdeQYcsjHaRkRdraeJnWOoUMpvolXjjYg++ECSCSlzXuZUCOH4A2IPUe974ca2eajhSDUpaSUAISfCNRuTfj/OFXMswFfmMUirYqdJPpfbf641q72tGT8StVGnpA2cHOZbFC1dIIkYKb7XPP7/TG1TkscNIs0c7g6TvJbQSBuNvh36nG2ru21AsoJ0kryAdtvrixnObV7I6wroo44e7ZWRAZBp0sepF/K+2BVk8DOI/9So3WsQpPH7CKFbC8ZUleoKyLwfngXMSX35vc4Y6IUc1PDBIjhlOqUqwHe77AC19W9vK2F6qFpmFreI7fPGih8Tydg8zWH4sPcfZvLZMtjkhmkNRoQsHdVF7XI3P09j8kOO+o2NsMtP2iziOmjgWpjZEUBO8iViLepH7t6Yl1J6MqpxDYy+gpKSqk0ETRjSj6j8Xl0vgO1TLrDs+pV+FTso/XGsFRPVMe/l1pe4sunc732xHVErYJtdrcX88JhSGIJm1pqUGn9VxmNGVTyVVLS96pl7qUnuxw1jff15x0PsRTzSkyy2K7C/8A0gL09Bx645/2Sp5VpmjlIs5Zrje43X632+mOs9mKEZdl6J/UFu5PLMf39CMDqUmwt4EBe42/b5hiaRYIZ5mNgi6b/c/njn9VfTPK3O+ojfzw55/OtPQCAkF5G3/M/oMJ2bHu6Uk9QSQNiePvjO+oW77lQeIxoRspZz5gxLrBpbvGHJO1vmL3/fGDvY6oeHMER2/lsrI3n4t7/lgA0pEBLByG4uQAfbqcGMiVizSbqoN7kbbdcQHKENLKisrKPgf3OhMFdXjkXUrA3Hof39sKmZ68snHeNZT8EgF7noT68f8AjDJDMs0SMpsGJsw6N1U/PjFTMESeFoJ1XS3nwfY9Mat1Q1CAjuZtDmp8EcRSm7lNaztemmU7xcpf+x64pZu01PDFBmAYxWHdVMW+oDyPQ7cD8sFHyeriDpSCSaB/6DY29iNvyxFNkdR+D0QvJHERYw1CEoLf8wuPrbGV+ntVsETS9SsgEGczzmqcVcjrEZdAJJY3IAuB+YPyvgAgKWJ6WOHfP8jqqSJxLBKkbA6SniBPoRe+ExoytwRY8H3xp0nC46gxjeDmGqkWhY9BYj64mzBddPKB1Q/ljSZS1OT5r+mLDWeBW6MoP2wmT0fzPZY3bh8rFCN5I5I5IgDfwi4vyN8Cqg3kPueOMGpG7uBe7kAYAgqPob4CS/EMbSYIzPnN4w2JqnOCsUbGN3jBMcaAsxFrA7X+vTrgXHycNNPSZhNDDRUsTStWFDpTk6RsD6dcSxxxKIM5madO6gVXbxi91tx+/wC+C+Tdlcwzlop4UjFPqJ1tILm22yi5I56YL5flGVZDY5rJ/Ecw2JhQjuoj5Emw69foMOfZ/tJQpR2aKSFmNzHCylAOlr28sKuURvvM1vWb9MK0HM37P9kv4aA01u8JuWcfkOT87D3w2xrFSxd4TpjjuQz8nzJ9cCB2hpGXwQzE8bsNsL+fZtUZgDEjCOH/AGg3J9z+mFbdZVWMLzB0aG25wH4EkzPNP4lVGVGHdcJ12BwOzaZmibc3UAeH1O/z2wKalqVdpDGxHJen3IHquGDs+uWVdBKmZsjysbKz6gTzyQbbWxlpUbLd5M3NXUtGn/4+YK0h4UKpKTY77+frthy7N0EK0xapKL0uzWHOJvwOSRR6zT01lYgBWEwA+Ztisk+XNn6TJD3kOnd7nQm56Wtt74bNKqwBOZjrY9obCkcf6hSszKjoZ+6p4JZg1hJHHGSB62OJ4ZIahAaacOp4DWb5eeAPaauosyQJT1MveE+PQtlbyvvv98L0VV/D45Epgy7+Lxki/r88F/Uipto5EumiFlQOSGj6YYwyl4KbnkgLf74BZ1JRpmLRPV1EM1h/pyNGPS1tvthWLVMxEoYzysSLsNgRyRfYD9+0bzTWYOSXV7EP09LdPvxiG1hb2rLV6RKn5bMNVFHmUSGSkqRXxEbwzNZiN+GHPPB+mFTPMhjzSNq7LVtOg/8AUU9rGO3mP1487YZcoqu4g/ERadrCWA/CQeCPI+33wTzOkFQkWb5axWrRCUe3+onVWHU8i3y8sXotFmccHyJ1qBDkfsZzNY2ECRyKQ2kBrjcG3XGqDVQQkHbuxfDNmeUp/Coc1onEsTXEkYPiia58PqOLfTi2F6ngdqZY1swAPjQgi1z8+MDNbePmb9H1GllUucHBB/iL1fGrZWrMBrSZkjNtz4jce3GFeXdhhwly6oqJpFinijZZNQiYnUARe/FrXvhRn+Pc335xrU9YnitUQXOJiHZ8dpolShyuKtpm1VlVTpDCbBhGAo1Nt7j3OkY4tEPEbC+OpyzLVy0lHSMHhp6GKNdNgCSoZvre3y98Redo3SNOeSJJLSMI9XdqxZ765BswufF18r23998bUcpSMmQMmlisaQrdQABcE7Hk8ef3zpRUaOYhkhNrs19THzPn0+2JMuiMt+6ayBtVitwRb9d9sY7vleZpoOQRCdOxldDuIwPCdNuRv+WLpWPQCrA8akXocVYpxEsYMDgm1ja9tybbfLEYWSKfUx03IWQ7bjYA/vzGEiMmPAkcSR5ECqyG7MfCCSLDGjVr1AS8lwCRqJuT8+fPzxJNCFBYsraQQL73A8j+/tipS3iYs8iID4gWOkDn+rg8cDF0UAcQVtpOAT3JmrZkBj70hWHjCSXBPltb8sTMdY/myGRkXYkknA6Vi1QjNZjqsAAb7e/O/p0wRokjLd7JcxxDUy3sD0AHuTb5nyxDjJAham2IW+f9TxkMMbFrqTe3QDFZEE1YxYAHVa7XAPQbff5YkrpXKCR7mQ3cAD1IubeuKlPVo7xWPhLaXaw4tbb03xAHEKucF/AhOlQmURoHCqbMS5PzA/d8EczoYhTC2+q109Tbe99vuMWMhpIWZApYghif8euK/aeXu2aNVOwNhbY+3n0xO3zFGsJbaYAoGaOedCW8r3v7fnhiyCpeN2pSGCSlpYNuCLagPcEfTCzl09qnRKpLOwGo77Nbf5bYtyVM0NKk1MChhrFjjU7+PTx6gi3vi6Fkt3CFXa6bCe//AAknaBRl9RPT7x0dfEWug3je9uPe9vcYTxSioZpHE6o8hMY0eJVJ2JPTa354MdqK7MMzlRqqnSnWmlMbqfiDk7/liehljfKqcsQX7uzXPBFx+mNmpTYCwOJlahkrYIwJP4ibVyMvaGMxGM6kETd6zcE7i/IO436c2wmTG78WGHvJspTMDJJNKFeJe9JPxFgevrthDkFiuGKTmI24zxMwMVkuDbz9uuOi9n6OafLitQyQpGpElRMxEYbouq/JNtrHpt585j5OOvZHJLSUVBHlNNTNWPF3gkkuUgFhqc3/AKifDf0sOcWsUNjMotjJ7ezK+Y0SQR0NPQ1SVc9QWZjCdgwNgBsNt77+RwbpYRSUqIX/AJmoBmC7b+nrgtlVNUNWDMM2eN6iRO5RobhQg9t9yTv6DBYSwyVCU0MUqtqBWRoR3ZYL9Tttf1+RyrK0tbCnH4mwdZspRCvXmA6bS09lTxEtpuNutvyxtNG08BlRWJVQkqjaw8/Yj8vTFqro5adkeONhrCsmojwuCNr9LcX63xmacoVraIWuPgYeE+an54znRkYq0aWwOAVgeepnipXSYLKmxSZmsyehHnbrispYI0u13UBmAvf3JNyQOTtbfri9mM1PUGJYo3idrs6NvpI38PS23XbA+ojbugndxu+m2oNqY9DtwMERTti72KLOuAJXph3juSn8sX+Hi3+SMEC/hWKNCFABJt/qP5W3sN7D3v1xWo+70NIAQWsCAOBt5++/TBrIKJqmoWoEZEUB2F7XJJ03Hy+wxIQs2BGC3p1LnwIM7WJPRoisFeLeBWBIIKAX+5J/YxPkVJlcmU0z1chiqAJLM6usZLGy6mA6W4v1xD2jq0r6aZnp0SdZbiVGtrW5tfzNutuvOCGUVma5XldLJJJDPlZRQ8YNzGrf7h899vocO1qnqHbyJ2ovf/GDAw27mNWS5UaVgFbWiIDqI+JrbkYXu2JBre40lw67EEYbqeKOjy4mGNzCFusaXJXrYee2w9sAs1nXVPacy06KI6hCFEtOHA8QO+263B6b72wRtIpH28THTWENubmKXZeFpO1lHBJIdm7xnHPFwfTpgj+DlNNmMwQMKfOde/VU8vXYD54vdmsqNHmqd5qeQd44nJB1ahx53AF9+pON6wxnK86FRNJPB3ylwyjwi5tsvKi298cmnx7vEtZqcn7fMBdqYlGYZ7Hc6ROswsL+FrXP/wCjhbomqzRMscSmOInW1rlTt+pw2Zu6V1RPHdrz0v8ApuhXQSvI4up2P+CMLfZOSI0lXeNpKpomI1G6sLWKkc8An2xZgEqOD5hwzO1bAeD/ABBNfWy5U5qIkRu/BSUbjVtz73xz2T+nD92rnE2XK4jVGSUXQbDjp/bCDJ/ThvT+zMQv90zF8Rx1HJaZ546OKKRu+mprlQT4EGkgt0F9yPf1vjl0Qux9r47F2Odkocrld2L1btNIOixxr4VHrdR9B5Ym4Ern4g62KuMeYzvSyZPSlq8rJVygARob2a1gBfgDj1O/tco45FWOeqAaRkY2jYEE7cH32viplkUmayvmtRIFCsyRKBcoF+I79TuB/nG2RZlJmFfmUroqxJFpgQf0gE8/MYya6zYTZn/qaWquTTbdPjJPcvUGusgZamARHUdIaoMjEdSx4txtz12tjUx6auaSmkpjPI9vw7HwyWHiPWzW/e+K1HUyfipZ4SB3RMZDi+pgdjz1HPqMXHq61KV5ppVNQjFmKAhOnhsb3HX3wTeloxYOYIo9ZwnIixm0qSZq4jCCJWAVXudVr8E87/p54q5qwMLRBTrNrBzxbe4G5J9PfEaTxOuqTXcC7BBbVewJve97e3OMMAZlaM2RtrEXNr+fPQYWYc5hK7ThgPJhDLsoqKmmjaNSyNcnRe5ANtr+1/YeuDtd3lMFoqSmhaEOY1kEhVhJYAMQDuTcn0HrgbS1cVPl1G7UUDlwFlk3EhuGIsw3XgcW641oqib8fl8lRK8uupDAMxOmzAW3+X0w4iImAvZnaixnc7ul/qCpiars5r/qgnvcdAy/4GGehpRG9NBUxuYu6E8wViU0kXVT6WX74WacacvzmnHwxbr/APWSww5wzmr7PJJYJNOQrMB/TF4rfkMB09W4E56jesv2VgAe7n+BDE8iQUMcTsYtYv4h4dR3PXCNV5kqZ1PLMiiKSmMEkcZvdNxffyF9ut/XDr2lCvk5lAN4JFkT08Wn8icIfakq9dBQUyLHJVzK7SkX3aw+gB4w41VnuVupl1+m9eHEJ9nKpqhmqTqsE/nIRa7gKA2/oD9cV8sqErMgrIaplD1M4RJpLOA9rn5/PFKIRx5TmRplZWeqemjZ2uVVE3+ZtjbsujDslm9DKFdnRahD0H8pXHTkXG/niorsyWY5z4lTYhXFYxjAlfMGlNdldTG6G8K086g/6cgS3z3BvhYjeSiqX0B0Ped4hvwCdwPUHUMNWfSRRZZ2ZzaGPRLOEiqALASmwsxHn64S88nekziWJfhR3IAO19QviXQMrBepr6GwYUv3n+pZ7SRwZlkr1MDxrUwKWmT4S4B+ID9Mc6l5GGStn72ORLWup/LC1JyLYPpVKoQYj9TRVtBE/9k="/>
          <p:cNvSpPr>
            <a:spLocks noChangeAspect="1" noChangeArrowheads="1"/>
          </p:cNvSpPr>
          <p:nvPr/>
        </p:nvSpPr>
        <p:spPr bwMode="auto">
          <a:xfrm>
            <a:off x="155575" y="-693738"/>
            <a:ext cx="13335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1526" name="Picture 22" descr="http://t3.gstatic.com/images?q=tbn:ANd9GcQ22ioAEmdG3vi1cHIB9sO0TZpvXOfh_TcWdxSxFGIgYnh5vXWX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00042"/>
            <a:ext cx="2176111" cy="2280063"/>
          </a:xfrm>
          <a:prstGeom prst="rect">
            <a:avLst/>
          </a:prstGeom>
          <a:noFill/>
        </p:spPr>
      </p:pic>
      <p:sp>
        <p:nvSpPr>
          <p:cNvPr id="15" name="文字方塊 14"/>
          <p:cNvSpPr txBox="1"/>
          <p:nvPr/>
        </p:nvSpPr>
        <p:spPr>
          <a:xfrm>
            <a:off x="3643306" y="628652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http://blog.yam.com/h5288/article/11961635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43306" y="714356"/>
            <a:ext cx="521495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6600" dirty="0" smtClean="0">
                <a:solidFill>
                  <a:prstClr val="black"/>
                </a:solidFill>
              </a:rPr>
              <a:t>切勿在外見廟就拜，以免招惹邪門歪道，要認清所拜為何神靈</a:t>
            </a:r>
            <a:endParaRPr lang="zh-TW" altLang="en-US" sz="6600" dirty="0">
              <a:solidFill>
                <a:prstClr val="black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 rot="21050935">
            <a:off x="479189" y="513390"/>
            <a:ext cx="4741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/>
              <a:t>第三部分</a:t>
            </a:r>
            <a:endParaRPr lang="zh-TW" altLang="en-US" sz="6000" dirty="0"/>
          </a:p>
        </p:txBody>
      </p:sp>
      <p:pic>
        <p:nvPicPr>
          <p:cNvPr id="6" name="Picture 26" descr="http://t2.gstatic.com/images?q=tbn:ANd9GcR0OZrTai_pt_X4LgYOFNOIYFYRzKMX3pTx5mjt1_--eGYw8btXHs_gYcZJ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2843226" cy="3786214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4714876" y="628652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http://blog.yam.com/h5288/article/11961635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1357290" y="1214422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42910" y="214290"/>
            <a:ext cx="8072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5400" b="1" spc="100" dirty="0" smtClean="0">
                <a:ln w="18000">
                  <a:solidFill>
                    <a:srgbClr val="D34817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D34817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D34817">
                      <a:satMod val="200000"/>
                      <a:shade val="1000"/>
                      <a:alpha val="60000"/>
                    </a:srgbClr>
                  </a:outerShdw>
                </a:effectLst>
              </a:rPr>
              <a:t>第三部分</a:t>
            </a:r>
            <a:endParaRPr lang="zh-TW" altLang="en-US" sz="5400" b="1" spc="100" dirty="0">
              <a:ln w="18000">
                <a:solidFill>
                  <a:srgbClr val="D34817">
                    <a:satMod val="200000"/>
                    <a:tint val="72000"/>
                  </a:srgbClr>
                </a:solidFill>
                <a:prstDash val="solid"/>
              </a:ln>
              <a:solidFill>
                <a:srgbClr val="D34817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D34817">
                    <a:satMod val="200000"/>
                    <a:shade val="1000"/>
                    <a:alpha val="6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57422" y="135729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000" dirty="0" smtClean="0"/>
              <a:t>牲饌祭品忌用牛肉、狗肉、鰻魚、鱔魚、已打鱗去鰓的魚、蕃茄、番石榴、苦瓜、冬瓜，也不可用已拜過或食用過的東西，水果拜前要清洗乾淨</a:t>
            </a:r>
            <a:endParaRPr lang="zh-TW" alt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4572000" y="6215082"/>
            <a:ext cx="4249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http://blog.yam.com/h5288/article/11961635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56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500306"/>
            <a:ext cx="4868182" cy="39290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5720" y="714356"/>
            <a:ext cx="65008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600" b="1" spc="100" dirty="0" smtClean="0">
                <a:ln w="18000">
                  <a:solidFill>
                    <a:srgbClr val="D34817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D34817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D34817">
                      <a:satMod val="200000"/>
                      <a:shade val="1000"/>
                      <a:alpha val="60000"/>
                    </a:srgbClr>
                  </a:outerShdw>
                </a:effectLst>
                <a:latin typeface="文鼎花草體P" pitchFamily="82" charset="-120"/>
                <a:ea typeface="文鼎花草體P" pitchFamily="82" charset="-120"/>
              </a:rPr>
              <a:t>第四部分</a:t>
            </a:r>
            <a:endParaRPr lang="zh-TW" altLang="en-US" sz="6600" b="1" spc="100" dirty="0">
              <a:ln w="18000">
                <a:solidFill>
                  <a:srgbClr val="D34817">
                    <a:satMod val="200000"/>
                    <a:tint val="72000"/>
                  </a:srgbClr>
                </a:solidFill>
                <a:prstDash val="solid"/>
              </a:ln>
              <a:solidFill>
                <a:srgbClr val="D34817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D34817">
                    <a:satMod val="200000"/>
                    <a:shade val="1000"/>
                    <a:alpha val="60000"/>
                  </a:srgbClr>
                </a:outerShdw>
              </a:effectLst>
              <a:latin typeface="文鼎花草體P" pitchFamily="82" charset="-120"/>
              <a:ea typeface="文鼎花草體P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85720" y="2714620"/>
            <a:ext cx="3857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聖誕老公公</a:t>
            </a:r>
            <a:endParaRPr lang="zh-TW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190</TotalTime>
  <Words>218</Words>
  <Application>Microsoft Office PowerPoint</Application>
  <PresentationFormat>如螢幕大小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公正</vt:lpstr>
      <vt:lpstr>大里天公廟介紹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</vt:vector>
  </TitlesOfParts>
  <Company>ilc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大里天公廟介紹</dc:title>
  <dc:creator>free</dc:creator>
  <cp:lastModifiedBy>free</cp:lastModifiedBy>
  <cp:revision>23</cp:revision>
  <dcterms:created xsi:type="dcterms:W3CDTF">2010-12-29T03:32:47Z</dcterms:created>
  <dcterms:modified xsi:type="dcterms:W3CDTF">2011-01-13T03:20:09Z</dcterms:modified>
</cp:coreProperties>
</file>