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6" r:id="rId4"/>
    <p:sldId id="268" r:id="rId5"/>
    <p:sldId id="267" r:id="rId6"/>
    <p:sldId id="261" r:id="rId7"/>
    <p:sldId id="265" r:id="rId8"/>
    <p:sldId id="262" r:id="rId9"/>
    <p:sldId id="263" r:id="rId10"/>
    <p:sldId id="264" r:id="rId11"/>
    <p:sldId id="270" r:id="rId12"/>
    <p:sldId id="271" r:id="rId13"/>
    <p:sldId id="272" r:id="rId14"/>
    <p:sldId id="273" r:id="rId15"/>
    <p:sldId id="274" r:id="rId16"/>
    <p:sldId id="275" r:id="rId17"/>
    <p:sldId id="269" r:id="rId18"/>
    <p:sldId id="276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88" autoAdjust="0"/>
    <p:restoredTop sz="86413" autoAdjust="0"/>
  </p:normalViewPr>
  <p:slideViewPr>
    <p:cSldViewPr>
      <p:cViewPr varScale="1">
        <p:scale>
          <a:sx n="72" d="100"/>
          <a:sy n="72" d="100"/>
        </p:scale>
        <p:origin x="-5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112F-82FB-40E3-9EDC-597A7DF8B42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5677-CB18-40F1-93E9-81C778B2B1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112F-82FB-40E3-9EDC-597A7DF8B42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5677-CB18-40F1-93E9-81C778B2B1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112F-82FB-40E3-9EDC-597A7DF8B42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5677-CB18-40F1-93E9-81C778B2B1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112F-82FB-40E3-9EDC-597A7DF8B42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5677-CB18-40F1-93E9-81C778B2B1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112F-82FB-40E3-9EDC-597A7DF8B42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5677-CB18-40F1-93E9-81C778B2B1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112F-82FB-40E3-9EDC-597A7DF8B42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5677-CB18-40F1-93E9-81C778B2B1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112F-82FB-40E3-9EDC-597A7DF8B42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5677-CB18-40F1-93E9-81C778B2B1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112F-82FB-40E3-9EDC-597A7DF8B42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5677-CB18-40F1-93E9-81C778B2B1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112F-82FB-40E3-9EDC-597A7DF8B42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5677-CB18-40F1-93E9-81C778B2B1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112F-82FB-40E3-9EDC-597A7DF8B42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5677-CB18-40F1-93E9-81C778B2B1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112F-82FB-40E3-9EDC-597A7DF8B42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5677-CB18-40F1-93E9-81C778B2B1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2112F-82FB-40E3-9EDC-597A7DF8B42D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45677-CB18-40F1-93E9-81C778B2B1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arts.com.tw/da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aiwan_home.tripod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686264">
            <a:off x="2866089" y="93732"/>
            <a:ext cx="336598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文鼎汪汪狗體U" pitchFamily="82" charset="-120"/>
                <a:ea typeface="文鼎汪汪狗體U" pitchFamily="82" charset="-120"/>
              </a:rPr>
              <a:t>大里天公廟的介紹</a:t>
            </a:r>
            <a:endParaRPr lang="en-US" altLang="zh-TW" sz="54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文鼎汪汪狗體U" pitchFamily="82" charset="-120"/>
              <a:ea typeface="文鼎汪汪狗體U" pitchFamily="82" charset="-120"/>
            </a:endParaRPr>
          </a:p>
          <a:p>
            <a:pPr algn="ctr"/>
            <a:endParaRPr lang="zh-TW" alt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文鼎汪汪狗體U" pitchFamily="82" charset="-120"/>
              <a:ea typeface="文鼎汪汪狗體U" pitchFamily="82" charset="-120"/>
            </a:endParaRPr>
          </a:p>
        </p:txBody>
      </p:sp>
      <p:pic>
        <p:nvPicPr>
          <p:cNvPr id="11265" name="Picture 1" descr="照片:大理天公廟, 來源:立國旅遊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43116"/>
            <a:ext cx="5232816" cy="387616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286512" y="5286388"/>
            <a:ext cx="23725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黃顯福</a:t>
            </a:r>
            <a:endParaRPr lang="zh-TW" alt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643702" y="585789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100.1.3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rot="20811161">
            <a:off x="1428728" y="1071546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拜拜要注意事項</a:t>
            </a:r>
            <a:endParaRPr lang="zh-TW" altLang="en-US" sz="4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28860" y="271462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牲饌祭品忌用牛肉、狗肉、鰻魚、鱔魚、已打鱗去鰓的魚、蕃茄、番石榴、苦瓜、冬瓜，也不可用已拜過或食用過的東西，水果拜前要清洗乾淨。</a:t>
            </a:r>
            <a:br>
              <a:rPr lang="zh-TW" alt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zh-TW" alt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143372" y="928670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這是龍在天上飛</a:t>
            </a:r>
            <a:endParaRPr lang="zh-TW" alt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圖片 3" descr="IMGP0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08" y="1785926"/>
            <a:ext cx="6000792" cy="45005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9594" y="571480"/>
            <a:ext cx="3645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第四部分</a:t>
            </a:r>
            <a:r>
              <a:rPr lang="en-US" altLang="zh-TW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~</a:t>
            </a:r>
            <a:r>
              <a:rPr lang="zh-TW" alt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拍拍照</a:t>
            </a:r>
            <a:endParaRPr lang="zh-TW" alt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311392"/>
            <a:ext cx="5089487" cy="454660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21098" y="1071546"/>
            <a:ext cx="3645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第四部分</a:t>
            </a:r>
            <a:r>
              <a:rPr lang="en-US" altLang="zh-TW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~</a:t>
            </a:r>
            <a:r>
              <a:rPr lang="zh-TW" alt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拍拍照</a:t>
            </a:r>
            <a:endParaRPr lang="zh-TW" alt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000628" y="85723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忠心的麒麟</a:t>
            </a:r>
            <a:endParaRPr lang="zh-TW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500306"/>
            <a:ext cx="5627842" cy="42021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86314" y="1928802"/>
            <a:ext cx="24929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TW" alt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插香的地方</a:t>
            </a:r>
            <a:endParaRPr lang="zh-TW" altLang="en-U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00108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第四部分</a:t>
            </a:r>
            <a:r>
              <a:rPr lang="en-US" altLang="zh-TW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~</a:t>
            </a:r>
            <a:r>
              <a:rPr lang="zh-TW" alt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拍拍照</a:t>
            </a:r>
            <a:endParaRPr lang="zh-TW" alt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000372"/>
            <a:ext cx="4734265" cy="292735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57686" y="2428868"/>
            <a:ext cx="34612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這是坐禪的牌子</a:t>
            </a:r>
            <a:endParaRPr lang="en-US" altLang="zh-TW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zh-TW" alt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1098" y="928670"/>
            <a:ext cx="3645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第四部分</a:t>
            </a:r>
            <a:r>
              <a:rPr lang="en-US" altLang="zh-TW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~</a:t>
            </a:r>
            <a:r>
              <a:rPr lang="zh-TW" alt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拍拍照</a:t>
            </a:r>
            <a:endParaRPr lang="zh-TW" alt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468554"/>
            <a:ext cx="5390240" cy="43894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7158" y="357166"/>
            <a:ext cx="3645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第四部分</a:t>
            </a:r>
            <a:r>
              <a:rPr lang="en-US" altLang="zh-TW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~</a:t>
            </a:r>
            <a:r>
              <a:rPr lang="zh-TW" alt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拍拍照</a:t>
            </a:r>
            <a:endParaRPr lang="zh-TW" alt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57752" y="1714488"/>
            <a:ext cx="20313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TW" alt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這是神明</a:t>
            </a:r>
            <a:endParaRPr lang="en-US" altLang="zh-TW" sz="3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zh-TW" alt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571744"/>
            <a:ext cx="6083026" cy="40147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86314" y="1928802"/>
            <a:ext cx="226055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TW" alt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有龍跟魚</a:t>
            </a:r>
            <a:r>
              <a:rPr lang="en-US" altLang="zh-TW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~</a:t>
            </a:r>
          </a:p>
          <a:p>
            <a:pPr algn="ctr"/>
            <a:endParaRPr lang="zh-TW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158" y="1357298"/>
            <a:ext cx="4030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第四部分</a:t>
            </a:r>
            <a:r>
              <a:rPr lang="en-US" altLang="zh-TW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~</a:t>
            </a:r>
            <a:r>
              <a:rPr lang="zh-TW" alt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拍拍照</a:t>
            </a:r>
            <a:endParaRPr lang="zh-TW" alt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572000" y="71435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這就是我</a:t>
            </a:r>
            <a:r>
              <a:rPr lang="en-US" altLang="zh-TW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~</a:t>
            </a:r>
            <a:r>
              <a:rPr lang="zh-TW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熊貓</a:t>
            </a:r>
            <a:endParaRPr lang="zh-TW" alt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14290"/>
            <a:ext cx="3714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第四部分</a:t>
            </a:r>
            <a:r>
              <a:rPr lang="en-US" altLang="zh-TW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~</a:t>
            </a:r>
            <a:r>
              <a:rPr lang="zh-TW" alt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拍拍照</a:t>
            </a:r>
            <a:endParaRPr lang="zh-TW" alt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圖片 4" descr="DSC05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714488"/>
            <a:ext cx="4429156" cy="48109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1604" y="2500306"/>
            <a:ext cx="51155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TW" alt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謝謝大家</a:t>
            </a:r>
            <a:endParaRPr lang="zh-TW" alt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357513">
            <a:off x="6308093" y="1331102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原因</a:t>
            </a:r>
            <a:endParaRPr lang="zh-TW" alt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 rot="21136138">
            <a:off x="2609903" y="2506292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於清道光十六年（西元</a:t>
            </a:r>
            <a:r>
              <a:rPr lang="en-US" altLang="zh-TW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1836</a:t>
            </a:r>
            <a:r>
              <a:rPr lang="zh-TW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年），因鑑於居民需要一信仰中心作為心靈之寄託，故興起肇建之動機，剛成立之時規模簡陋，歷經多次整修，直到光緒</a:t>
            </a:r>
            <a:r>
              <a:rPr lang="en-US" altLang="zh-TW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</a:t>
            </a:r>
            <a:r>
              <a:rPr lang="zh-TW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年改建後，才有今日堂皇廟貌，歷史共有一百九十五年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。 </a:t>
            </a:r>
            <a:b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07858" y="6488668"/>
            <a:ext cx="3236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hlinkClick r:id="rId3"/>
              </a:rPr>
              <a:t>http://www.digarts.com.tw/daw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1472" y="714356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第一部分沿革</a:t>
            </a:r>
            <a:endParaRPr lang="en-US" altLang="zh-TW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85852" y="128586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時間</a:t>
            </a:r>
            <a:endParaRPr lang="zh-TW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86116" y="1571612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第一部分沿革</a:t>
            </a:r>
            <a:endParaRPr lang="en-US" altLang="zh-TW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6000" y="3105835"/>
            <a:ext cx="4572000" cy="2308324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TW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道光十六年</a:t>
            </a:r>
            <a:r>
              <a:rPr lang="en-US" altLang="zh-TW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zh-TW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一八三六</a:t>
            </a:r>
            <a:r>
              <a:rPr lang="en-US" altLang="zh-TW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r>
              <a:rPr lang="zh-TW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，民眾建廟於草嶺腳</a:t>
            </a:r>
            <a:r>
              <a:rPr lang="en-US" altLang="zh-TW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zh-TW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位今大里國小</a:t>
            </a:r>
            <a:r>
              <a:rPr lang="en-US" altLang="zh-TW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r>
              <a:rPr lang="zh-TW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，稱為「天公廟」 。</a:t>
            </a:r>
            <a:endParaRPr lang="zh-TW" alt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14810" y="1500174"/>
            <a:ext cx="387798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zh-TW" alt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第一部分沿革</a:t>
            </a:r>
            <a:endParaRPr lang="en-US" altLang="zh-TW" sz="4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6000" y="3105835"/>
            <a:ext cx="4572000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慶雲宮位於宜蘭縣頭城鎮石城里草嶺之陽，奉祀玉皇上帝。</a:t>
            </a:r>
            <a:endParaRPr lang="zh-TW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1357290" y="642918"/>
            <a:ext cx="1218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857356" y="785794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TW" alt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地點</a:t>
            </a:r>
            <a:endParaRPr lang="zh-TW" alt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://web.ptes.tp.edu.tw/big6/temple/image/icon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571744"/>
            <a:ext cx="2428892" cy="3357569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2000232" y="928670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石獅</a:t>
            </a:r>
            <a:endParaRPr lang="zh-TW" alt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3306" y="28574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一般將公獅擺放在左邊、母獅擺放在右邊，大都受到傳統觀念「左邊為大位、右為小」和「男尊女卑」的影響，所以有「男左女右」之別。</a:t>
            </a:r>
            <a:endParaRPr lang="zh-TW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29190" y="1500174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第二部份建築</a:t>
            </a:r>
            <a:endParaRPr lang="en-US" altLang="zh-TW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86248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u="sng" dirty="0" smtClean="0">
                <a:hlinkClick r:id="rId4"/>
              </a:rPr>
              <a:t>http://taiwan_home.tripod.com/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0533276">
            <a:off x="6065771" y="717635"/>
            <a:ext cx="1646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龍柱</a:t>
            </a:r>
          </a:p>
        </p:txBody>
      </p:sp>
      <p:sp>
        <p:nvSpPr>
          <p:cNvPr id="3" name="矩形 2"/>
          <p:cNvSpPr/>
          <p:nvPr/>
        </p:nvSpPr>
        <p:spPr>
          <a:xfrm>
            <a:off x="3428992" y="2928934"/>
            <a:ext cx="4572000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TW" alt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又稱龍蟠柱，廟宇興建時，將柱子立妥當後，就能蓋廟了。除此之外，先民們為感謝神明的保佑，常以精美的雕飾，來表達感謝之意</a:t>
            </a:r>
            <a:r>
              <a:rPr lang="zh-TW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。</a:t>
            </a:r>
            <a:endParaRPr lang="zh-TW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 descr="http://web.ptes.tp.edu.tw/big6/temple/t/icon0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5100" y="-136525"/>
            <a:ext cx="171450" cy="171450"/>
          </a:xfrm>
          <a:prstGeom prst="rect">
            <a:avLst/>
          </a:prstGeom>
          <a:noFill/>
        </p:spPr>
      </p:pic>
      <p:pic>
        <p:nvPicPr>
          <p:cNvPr id="18437" name="Picture 5" descr="http://web.ptes.tp.edu.tw/big6/temple/t/icon0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5100" y="-136525"/>
            <a:ext cx="171450" cy="171450"/>
          </a:xfrm>
          <a:prstGeom prst="rect">
            <a:avLst/>
          </a:prstGeom>
          <a:noFill/>
        </p:spPr>
      </p:pic>
      <p:pic>
        <p:nvPicPr>
          <p:cNvPr id="18439" name="Picture 7" descr="http://web.ptes.tp.edu.tw/big6/temple/image/p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214554"/>
            <a:ext cx="2000264" cy="3705232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1500166" y="1000108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第二部份建築</a:t>
            </a:r>
            <a:endParaRPr lang="en-US" altLang="zh-TW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0719746">
            <a:off x="6297227" y="451465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門神</a:t>
            </a:r>
            <a:endParaRPr lang="zh-TW" altLang="en-US" sz="4800" dirty="0"/>
          </a:p>
        </p:txBody>
      </p:sp>
      <p:sp>
        <p:nvSpPr>
          <p:cNvPr id="9" name="矩形 8"/>
          <p:cNvSpPr/>
          <p:nvPr/>
        </p:nvSpPr>
        <p:spPr>
          <a:xfrm>
            <a:off x="4143372" y="278605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商周時代就有繪製門神的習俗，用以嚇阻鬼魅邪氣，保護門戶安全的神明，是寺廟不可或缺的彩繪藝術，除一般常見之武將門神外，尚有文臣、宮女、太監。</a:t>
            </a:r>
            <a:b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左圖</a:t>
            </a:r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是秦叔寶與尉遲恭。 </a:t>
            </a:r>
            <a:endParaRPr lang="zh-TW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60" name="Picture 4" descr="http://web.ptes.tp.edu.tw/big6/temple/image/do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71744"/>
            <a:ext cx="2905125" cy="3886200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357158" y="1071546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第二部份建築</a:t>
            </a:r>
            <a:endParaRPr lang="en-US" altLang="zh-TW" sz="4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0" y="269033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zh-TW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 rot="20914012">
            <a:off x="312277" y="714356"/>
            <a:ext cx="5211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拜拜要注意事項</a:t>
            </a:r>
            <a:endParaRPr lang="zh-TW" altLang="en-US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2912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/>
              <a:t>http://blog.yam.com/h5288/trackback/11961635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86000" y="2967335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切勿在外見廟就拜，以免招惹邪門歪道，要認清所拜為何神靈。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00298" y="3214686"/>
            <a:ext cx="4572000" cy="310854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TW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燒紙錢時</a:t>
            </a:r>
            <a:r>
              <a:rPr lang="zh-TW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要一張一張對折，然後投入金爐中。對折表示紙幣已被使用，未經對折的冥紙祭拜對像使用不到，猶如無用之幣。燒紙錢時不可翻弄，以免紙錢破裂，失去效用。</a:t>
            </a:r>
            <a:endParaRPr lang="zh-TW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 rot="20996031">
            <a:off x="214282" y="928670"/>
            <a:ext cx="45833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拜拜要注意事項</a:t>
            </a:r>
            <a:endParaRPr lang="zh-TW" altLang="en-US" sz="4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475</Words>
  <Application>Microsoft Office PowerPoint</Application>
  <PresentationFormat>如螢幕大小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Company>ilc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free</dc:creator>
  <cp:lastModifiedBy>free</cp:lastModifiedBy>
  <cp:revision>24</cp:revision>
  <dcterms:created xsi:type="dcterms:W3CDTF">2010-12-29T03:33:30Z</dcterms:created>
  <dcterms:modified xsi:type="dcterms:W3CDTF">2011-01-13T03:17:32Z</dcterms:modified>
</cp:coreProperties>
</file>