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687F-FCA5-4EA3-A1F4-2FCFAFDA363B}" type="datetimeFigureOut">
              <a:rPr lang="zh-TW" altLang="en-US" smtClean="0"/>
              <a:t>2016/2/15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829E-6142-44CF-82F6-13561FB704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463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5687F-FCA5-4EA3-A1F4-2FCFAFDA363B}" type="datetimeFigureOut">
              <a:rPr lang="zh-TW" altLang="en-US" smtClean="0"/>
              <a:t>2016/2/15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6829E-6142-44CF-82F6-13561FB704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0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altLang="zh-TW" sz="5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n-cs"/>
              </a:rPr>
              <a:t>104</a:t>
            </a:r>
            <a:r>
              <a:rPr lang="zh-TW" altLang="en-US" sz="5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n-cs"/>
              </a:rPr>
              <a:t>學年第二學期</a:t>
            </a:r>
            <a:r>
              <a:rPr lang="en-US" altLang="zh-TW" sz="5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n-cs"/>
              </a:rPr>
              <a:t/>
            </a:r>
            <a:br>
              <a:rPr lang="en-US" altLang="zh-TW" sz="5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n-cs"/>
              </a:rPr>
            </a:br>
            <a:r>
              <a:rPr lang="zh-TW" altLang="en-US" sz="5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n-cs"/>
              </a:rPr>
              <a:t>期初校務會議</a:t>
            </a:r>
            <a:r>
              <a:rPr lang="en-US" altLang="zh-TW" sz="5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n-cs"/>
              </a:rPr>
              <a:t/>
            </a:r>
            <a:br>
              <a:rPr lang="en-US" altLang="zh-TW" sz="5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n-cs"/>
              </a:rPr>
            </a:b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z="4000" b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行楷體W5(P)" pitchFamily="66" charset="-120"/>
                <a:ea typeface="華康行楷體W5(P)" pitchFamily="66" charset="-120"/>
                <a:cs typeface="+mn-cs"/>
              </a:rPr>
              <a:t>報告人：陳貴玲</a:t>
            </a:r>
            <a:endParaRPr lang="zh-TW" altLang="en-US" sz="4000" b="1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華康行楷體W5(P)" pitchFamily="66" charset="-120"/>
              <a:ea typeface="華康行楷體W5(P)" pitchFamily="66" charset="-120"/>
              <a:cs typeface="+mn-cs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9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歡迎新進同仁</a:t>
            </a:r>
            <a:r>
              <a:rPr lang="en-US" altLang="zh-TW" sz="49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9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TW" altLang="en-US" sz="49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 </a:t>
            </a:r>
            <a:r>
              <a:rPr lang="zh-TW" altLang="en-US" sz="54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zh-TW" altLang="en-US" sz="29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會計室主任  張祐庭主任</a:t>
            </a:r>
            <a:r>
              <a:rPr lang="en-US" altLang="zh-TW" sz="54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54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TW" altLang="en-US" sz="49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新春好事報</a:t>
            </a:r>
            <a:endParaRPr lang="zh-TW" altLang="en-US" sz="4900" b="1" dirty="0">
              <a:solidFill>
                <a:srgbClr val="C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7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TW" altLang="en-US" sz="60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這學期我們一起攜手努力</a:t>
            </a:r>
            <a:br>
              <a:rPr lang="zh-TW" altLang="en-US" sz="60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zh-TW" altLang="en-US" sz="6000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72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altLang="zh-TW" sz="36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/>
            </a:r>
            <a:br>
              <a:rPr lang="en-US" altLang="zh-TW" sz="36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</a:br>
            <a:r>
              <a:rPr lang="en-US" altLang="zh-TW" sz="36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/>
            </a:r>
            <a:br>
              <a:rPr lang="en-US" altLang="zh-TW" sz="36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</a:br>
            <a:r>
              <a:rPr lang="en-US" altLang="zh-TW" sz="36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/>
            </a:r>
            <a:br>
              <a:rPr lang="en-US" altLang="zh-TW" sz="36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</a:br>
            <a:r>
              <a:rPr lang="zh-TW" altLang="en-US" sz="60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寒假研習彙整與分享</a:t>
            </a:r>
            <a:r>
              <a:rPr lang="en-US" altLang="zh-TW" sz="60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60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TW" altLang="en-US" sz="2900" b="1" smtClean="0">
                <a:solidFill>
                  <a:srgbClr val="FF0000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altLang="zh-TW" sz="2900" b="1" smtClean="0">
                <a:solidFill>
                  <a:srgbClr val="FF0000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♥</a:t>
            </a:r>
            <a:r>
              <a:rPr lang="zh-TW" altLang="en-US" sz="29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服務學習方案設計</a:t>
            </a:r>
            <a:r>
              <a:rPr lang="en-US" altLang="zh-TW" sz="29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/>
            </a:r>
            <a:br>
              <a:rPr lang="en-US" altLang="zh-TW" sz="29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</a:br>
            <a:r>
              <a:rPr lang="zh-TW" altLang="en-US" sz="26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altLang="zh-TW" sz="2800" b="1" smtClean="0">
                <a:solidFill>
                  <a:srgbClr val="FF0000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♥</a:t>
            </a:r>
            <a:r>
              <a:rPr lang="zh-TW" altLang="en-US" sz="26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 閱讀推動分享</a:t>
            </a:r>
            <a:r>
              <a:rPr lang="en-US" altLang="zh-TW" sz="26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/>
            </a:r>
            <a:br>
              <a:rPr lang="en-US" altLang="zh-TW" sz="26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</a:br>
            <a:r>
              <a:rPr lang="zh-TW" altLang="en-US" sz="26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altLang="zh-TW" sz="2800" b="1" smtClean="0">
                <a:solidFill>
                  <a:srgbClr val="FF0000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♥</a:t>
            </a:r>
            <a:r>
              <a:rPr lang="zh-TW" altLang="en-US" sz="29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十二年國教課綱的改變與準備 。</a:t>
            </a:r>
            <a:r>
              <a:rPr lang="zh-TW" altLang="en-US" sz="27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/>
            </a:r>
            <a:br>
              <a:rPr lang="zh-TW" altLang="en-US" sz="27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</a:br>
            <a:r>
              <a:rPr lang="zh-TW" altLang="en-US" sz="27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altLang="zh-TW" sz="2900" b="1" smtClean="0">
                <a:solidFill>
                  <a:srgbClr val="FF0000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♥</a:t>
            </a:r>
            <a:r>
              <a:rPr lang="zh-TW" altLang="en-US" sz="29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生活科技教師增能研習</a:t>
            </a:r>
            <a:r>
              <a:rPr lang="en-US" altLang="zh-TW" sz="29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/>
            </a:r>
            <a:br>
              <a:rPr lang="en-US" altLang="zh-TW" sz="29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</a:br>
            <a:r>
              <a:rPr lang="zh-TW" altLang="en-US" sz="2900" b="1" smtClean="0">
                <a:solidFill>
                  <a:srgbClr val="FF0000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altLang="zh-TW" sz="2900" b="1" smtClean="0">
                <a:solidFill>
                  <a:srgbClr val="FF0000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♥</a:t>
            </a:r>
            <a:r>
              <a:rPr lang="zh-TW" altLang="en-US" sz="29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生活美學</a:t>
            </a:r>
            <a:r>
              <a:rPr lang="en-US" altLang="zh-TW" sz="29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—</a:t>
            </a:r>
            <a:r>
              <a:rPr lang="zh-TW" altLang="en-US" sz="29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植物染教師增能研習</a:t>
            </a:r>
            <a:endParaRPr lang="zh-TW" altLang="en-US" sz="2900" b="1" dirty="0">
              <a:solidFill>
                <a:prstClr val="black"/>
              </a:solidFill>
              <a:effectLst>
                <a:glow rad="63500">
                  <a:srgbClr val="0F6FC6">
                    <a:satMod val="175000"/>
                    <a:alpha val="40000"/>
                  </a:srgbClr>
                </a:glow>
              </a:effectLst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2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謝謝大家</a:t>
            </a:r>
            <a:endParaRPr lang="zh-TW" altLang="en-US" sz="5400" b="1" dirty="0">
              <a:solidFill>
                <a:srgbClr val="C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53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如螢幕大小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104學年第二學期 期初校務會議  報告人：陳貴玲</vt:lpstr>
      <vt:lpstr>歡迎新進同仁               會計室主任  張祐庭主任 新春好事報</vt:lpstr>
      <vt:lpstr>                   這學期我們一起攜手努力 </vt:lpstr>
      <vt:lpstr>   寒假研習彙整與分享  ♥服務學習方案設計  ♥ 閱讀推動分享  ♥十二年國教課綱的改變與準備 。  ♥生活科技教師增能研習  ♥生活美學—植物染教師增能研習</vt:lpstr>
      <vt:lpstr>謝謝大家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104學年第二學期 期初校務會議  報告人：陳貴玲</dc:title>
  <dc:creator>Administrator</dc:creator>
  <cp:lastModifiedBy>Administrator</cp:lastModifiedBy>
  <cp:revision>1</cp:revision>
  <dcterms:created xsi:type="dcterms:W3CDTF">2016-02-15T08:09:36Z</dcterms:created>
  <dcterms:modified xsi:type="dcterms:W3CDTF">2016-02-15T08:09:36Z</dcterms:modified>
</cp:coreProperties>
</file>