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5758-A701-44F8-BA18-BA2BFDD1F618}" type="datetimeFigureOut">
              <a:rPr lang="zh-TW" altLang="en-US" smtClean="0"/>
              <a:t>2015/2/25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E7B2-A8B1-4259-B600-4599CB5B81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0062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A5758-A701-44F8-BA18-BA2BFDD1F618}" type="datetimeFigureOut">
              <a:rPr lang="zh-TW" altLang="en-US" smtClean="0"/>
              <a:t>2015/2/25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6E7B2-A8B1-4259-B600-4599CB5B81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824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altLang="zh-TW" sz="5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n-cs"/>
              </a:rPr>
              <a:t>103</a:t>
            </a:r>
            <a:r>
              <a:rPr lang="zh-TW" altLang="en-US" sz="5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n-cs"/>
              </a:rPr>
              <a:t>學年第二學期</a:t>
            </a:r>
            <a:r>
              <a:rPr lang="en-US" altLang="zh-TW" sz="5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n-cs"/>
              </a:rPr>
              <a:t/>
            </a:r>
            <a:br>
              <a:rPr lang="en-US" altLang="zh-TW" sz="5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n-cs"/>
              </a:rPr>
            </a:br>
            <a:r>
              <a:rPr lang="zh-TW" altLang="en-US" sz="5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n-cs"/>
              </a:rPr>
              <a:t>期初校務會議</a:t>
            </a:r>
            <a:r>
              <a:rPr lang="en-US" altLang="zh-TW" sz="5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n-cs"/>
              </a:rPr>
              <a:t/>
            </a:r>
            <a:br>
              <a:rPr lang="en-US" altLang="zh-TW" sz="5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n-cs"/>
              </a:rPr>
            </a:b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z="4000" b="1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華康行楷體W5(P)" pitchFamily="66" charset="-120"/>
                <a:ea typeface="華康行楷體W5(P)" pitchFamily="66" charset="-120"/>
                <a:cs typeface="+mn-cs"/>
              </a:rPr>
              <a:t>報告人：陳貴玲</a:t>
            </a:r>
            <a:endParaRPr lang="zh-TW" altLang="en-US" sz="4000" b="1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華康行楷體W5(P)" pitchFamily="66" charset="-120"/>
              <a:ea typeface="華康行楷體W5(P)" pitchFamily="66" charset="-120"/>
              <a:cs typeface="+mn-cs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57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新春好事報</a:t>
            </a:r>
            <a:endParaRPr lang="zh-TW" altLang="en-US" sz="5400" b="1" dirty="0">
              <a:solidFill>
                <a:srgbClr val="C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13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altLang="zh-TW" sz="48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zh-TW" altLang="en-US" sz="60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這學期我們一起攜手努力</a:t>
            </a:r>
            <a:br>
              <a:rPr lang="zh-TW" altLang="en-US" sz="60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endParaRPr lang="zh-TW" altLang="en-US" sz="6000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390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2400"/>
              </a:spcBef>
              <a:spcAft>
                <a:spcPts val="2400"/>
              </a:spcAft>
            </a:pPr>
            <a:r>
              <a:rPr lang="en-US" altLang="zh-TW" sz="3600" b="1" smtClean="0">
                <a:solidFill>
                  <a:prstClr val="black"/>
                </a:solidFill>
                <a:effectLst>
                  <a:glow rad="63500">
                    <a:srgbClr val="0F6FC6">
                      <a:satMod val="175000"/>
                      <a:alpha val="40000"/>
                    </a:srgbClr>
                  </a:glow>
                </a:effectLst>
              </a:rPr>
              <a:t/>
            </a:r>
            <a:br>
              <a:rPr lang="en-US" altLang="zh-TW" sz="3600" b="1" smtClean="0">
                <a:solidFill>
                  <a:prstClr val="black"/>
                </a:solidFill>
                <a:effectLst>
                  <a:glow rad="63500">
                    <a:srgbClr val="0F6FC6">
                      <a:satMod val="175000"/>
                      <a:alpha val="40000"/>
                    </a:srgbClr>
                  </a:glow>
                </a:effectLst>
              </a:rPr>
            </a:br>
            <a:r>
              <a:rPr lang="en-US" altLang="zh-TW" sz="3600" b="1" smtClean="0">
                <a:solidFill>
                  <a:prstClr val="black"/>
                </a:solidFill>
                <a:effectLst>
                  <a:glow rad="63500">
                    <a:srgbClr val="0F6FC6">
                      <a:satMod val="175000"/>
                      <a:alpha val="40000"/>
                    </a:srgbClr>
                  </a:glow>
                </a:effectLst>
              </a:rPr>
              <a:t/>
            </a:r>
            <a:br>
              <a:rPr lang="en-US" altLang="zh-TW" sz="3600" b="1" smtClean="0">
                <a:solidFill>
                  <a:prstClr val="black"/>
                </a:solidFill>
                <a:effectLst>
                  <a:glow rad="63500">
                    <a:srgbClr val="0F6FC6">
                      <a:satMod val="175000"/>
                      <a:alpha val="40000"/>
                    </a:srgbClr>
                  </a:glow>
                </a:effectLst>
              </a:rPr>
            </a:br>
            <a:r>
              <a:rPr lang="en-US" altLang="zh-TW" sz="3600" b="1" smtClean="0">
                <a:solidFill>
                  <a:prstClr val="black"/>
                </a:solidFill>
                <a:effectLst>
                  <a:glow rad="63500">
                    <a:srgbClr val="0F6FC6">
                      <a:satMod val="175000"/>
                      <a:alpha val="40000"/>
                    </a:srgbClr>
                  </a:glow>
                </a:effectLst>
              </a:rPr>
              <a:t/>
            </a:r>
            <a:br>
              <a:rPr lang="en-US" altLang="zh-TW" sz="3600" b="1" smtClean="0">
                <a:solidFill>
                  <a:prstClr val="black"/>
                </a:solidFill>
                <a:effectLst>
                  <a:glow rad="63500">
                    <a:srgbClr val="0F6FC6">
                      <a:satMod val="175000"/>
                      <a:alpha val="40000"/>
                    </a:srgbClr>
                  </a:glow>
                </a:effectLst>
              </a:rPr>
            </a:br>
            <a:r>
              <a:rPr lang="zh-TW" altLang="en-US" sz="60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訊息轉知</a:t>
            </a:r>
            <a:r>
              <a:rPr lang="en-US" altLang="zh-TW" sz="60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altLang="zh-TW" sz="60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zh-TW" altLang="en-US" sz="2900" b="1" smtClean="0">
                <a:solidFill>
                  <a:srgbClr val="FF0000"/>
                </a:solidFill>
                <a:effectLst>
                  <a:glow rad="63500">
                    <a:srgbClr val="0F6FC6">
                      <a:satMod val="175000"/>
                      <a:alpha val="40000"/>
                    </a:srgbClr>
                  </a:glow>
                </a:effectLst>
              </a:rPr>
              <a:t> </a:t>
            </a:r>
            <a:r>
              <a:rPr lang="en-US" altLang="zh-TW" sz="2900" b="1" smtClean="0">
                <a:solidFill>
                  <a:srgbClr val="FF0000"/>
                </a:solidFill>
                <a:effectLst>
                  <a:glow rad="63500">
                    <a:srgbClr val="0F6FC6">
                      <a:satMod val="175000"/>
                      <a:alpha val="40000"/>
                    </a:srgbClr>
                  </a:glow>
                </a:effectLst>
              </a:rPr>
              <a:t>♥</a:t>
            </a:r>
            <a:r>
              <a:rPr lang="en-US" altLang="zh-TW" sz="2900" b="1" smtClean="0">
                <a:solidFill>
                  <a:prstClr val="black"/>
                </a:solidFill>
                <a:effectLst>
                  <a:glow rad="63500">
                    <a:srgbClr val="0F6FC6">
                      <a:satMod val="175000"/>
                      <a:alpha val="40000"/>
                    </a:srgbClr>
                  </a:glow>
                </a:effectLst>
              </a:rPr>
              <a:t>3/11(</a:t>
            </a:r>
            <a:r>
              <a:rPr lang="zh-TW" altLang="en-US" sz="2900" b="1" smtClean="0">
                <a:solidFill>
                  <a:prstClr val="black"/>
                </a:solidFill>
                <a:effectLst>
                  <a:glow rad="63500">
                    <a:srgbClr val="0F6FC6">
                      <a:satMod val="175000"/>
                      <a:alpha val="40000"/>
                    </a:srgbClr>
                  </a:glow>
                </a:effectLst>
              </a:rPr>
              <a:t>三</a:t>
            </a:r>
            <a:r>
              <a:rPr lang="en-US" altLang="zh-TW" sz="2900" b="1" smtClean="0">
                <a:solidFill>
                  <a:prstClr val="black"/>
                </a:solidFill>
                <a:effectLst>
                  <a:glow rad="63500">
                    <a:srgbClr val="0F6FC6">
                      <a:satMod val="175000"/>
                      <a:alpha val="40000"/>
                    </a:srgbClr>
                  </a:glow>
                </a:effectLst>
              </a:rPr>
              <a:t>)</a:t>
            </a:r>
            <a:r>
              <a:rPr lang="zh-TW" altLang="en-US" sz="2900" b="1" smtClean="0">
                <a:solidFill>
                  <a:prstClr val="black"/>
                </a:solidFill>
                <a:effectLst>
                  <a:glow rad="63500">
                    <a:srgbClr val="0F6FC6">
                      <a:satMod val="175000"/>
                      <a:alpha val="40000"/>
                    </a:srgbClr>
                  </a:glow>
                </a:effectLst>
              </a:rPr>
              <a:t> 下午二時 與教育處長有約</a:t>
            </a:r>
            <a:r>
              <a:rPr lang="en-US" altLang="zh-TW" sz="2900" b="1" smtClean="0">
                <a:solidFill>
                  <a:prstClr val="black"/>
                </a:solidFill>
                <a:effectLst>
                  <a:glow rad="63500">
                    <a:srgbClr val="0F6FC6">
                      <a:satMod val="175000"/>
                      <a:alpha val="40000"/>
                    </a:srgbClr>
                  </a:glow>
                </a:effectLst>
              </a:rPr>
              <a:t>—</a:t>
            </a:r>
            <a:r>
              <a:rPr lang="zh-TW" altLang="en-US" sz="2900" b="1" smtClean="0">
                <a:solidFill>
                  <a:prstClr val="black"/>
                </a:solidFill>
                <a:effectLst>
                  <a:glow rad="63500">
                    <a:srgbClr val="0F6FC6">
                      <a:satMod val="175000"/>
                      <a:alpha val="40000"/>
                    </a:srgbClr>
                  </a:glow>
                </a:effectLst>
              </a:rPr>
              <a:t>本校演藝廳 。</a:t>
            </a:r>
            <a:r>
              <a:rPr lang="en-US" altLang="zh-TW" sz="2700" b="1" smtClean="0">
                <a:solidFill>
                  <a:prstClr val="black"/>
                </a:solidFill>
                <a:effectLst>
                  <a:glow rad="63500">
                    <a:srgbClr val="0F6FC6">
                      <a:satMod val="175000"/>
                      <a:alpha val="40000"/>
                    </a:srgbClr>
                  </a:glow>
                </a:effectLst>
              </a:rPr>
              <a:t>(</a:t>
            </a:r>
            <a:r>
              <a:rPr lang="zh-TW" altLang="en-US" sz="2700" b="1" smtClean="0">
                <a:solidFill>
                  <a:prstClr val="black"/>
                </a:solidFill>
                <a:effectLst>
                  <a:glow rad="63500">
                    <a:srgbClr val="0F6FC6">
                      <a:satMod val="175000"/>
                      <a:alpha val="40000"/>
                    </a:srgbClr>
                  </a:glow>
                </a:effectLst>
              </a:rPr>
              <a:t>暫定</a:t>
            </a:r>
            <a:r>
              <a:rPr lang="en-US" altLang="zh-TW" sz="2700" b="1" smtClean="0">
                <a:solidFill>
                  <a:prstClr val="black"/>
                </a:solidFill>
                <a:effectLst>
                  <a:glow rad="63500">
                    <a:srgbClr val="0F6FC6">
                      <a:satMod val="175000"/>
                      <a:alpha val="40000"/>
                    </a:srgbClr>
                  </a:glow>
                </a:effectLst>
              </a:rPr>
              <a:t>)</a:t>
            </a:r>
            <a:r>
              <a:rPr lang="zh-TW" altLang="en-US" sz="2700" b="1" smtClean="0">
                <a:solidFill>
                  <a:prstClr val="black"/>
                </a:solidFill>
                <a:effectLst>
                  <a:glow rad="63500">
                    <a:srgbClr val="0F6FC6">
                      <a:satMod val="175000"/>
                      <a:alpha val="40000"/>
                    </a:srgbClr>
                  </a:glow>
                </a:effectLst>
              </a:rPr>
              <a:t/>
            </a:r>
            <a:br>
              <a:rPr lang="zh-TW" altLang="en-US" sz="2700" b="1" smtClean="0">
                <a:solidFill>
                  <a:prstClr val="black"/>
                </a:solidFill>
                <a:effectLst>
                  <a:glow rad="63500">
                    <a:srgbClr val="0F6FC6">
                      <a:satMod val="175000"/>
                      <a:alpha val="40000"/>
                    </a:srgbClr>
                  </a:glow>
                </a:effectLst>
              </a:rPr>
            </a:br>
            <a:r>
              <a:rPr lang="zh-TW" altLang="en-US" sz="2700" b="1" smtClean="0">
                <a:solidFill>
                  <a:prstClr val="black"/>
                </a:solidFill>
                <a:effectLst>
                  <a:glow rad="63500">
                    <a:srgbClr val="0F6FC6">
                      <a:satMod val="175000"/>
                      <a:alpha val="40000"/>
                    </a:srgbClr>
                  </a:glow>
                </a:effectLst>
              </a:rPr>
              <a:t> </a:t>
            </a:r>
            <a:r>
              <a:rPr lang="en-US" altLang="zh-TW" sz="2900" b="1" smtClean="0">
                <a:solidFill>
                  <a:srgbClr val="FF0000"/>
                </a:solidFill>
                <a:effectLst>
                  <a:glow rad="63500">
                    <a:srgbClr val="0F6FC6">
                      <a:satMod val="175000"/>
                      <a:alpha val="40000"/>
                    </a:srgbClr>
                  </a:glow>
                </a:effectLst>
              </a:rPr>
              <a:t>♥</a:t>
            </a:r>
            <a:r>
              <a:rPr lang="en-US" altLang="zh-TW" sz="2900" b="1" smtClean="0">
                <a:solidFill>
                  <a:prstClr val="black"/>
                </a:solidFill>
                <a:effectLst>
                  <a:glow rad="63500">
                    <a:srgbClr val="0F6FC6">
                      <a:satMod val="175000"/>
                      <a:alpha val="40000"/>
                    </a:srgbClr>
                  </a:glow>
                </a:effectLst>
              </a:rPr>
              <a:t>4/18(</a:t>
            </a:r>
            <a:r>
              <a:rPr lang="zh-TW" altLang="en-US" sz="2900" b="1" smtClean="0">
                <a:solidFill>
                  <a:prstClr val="black"/>
                </a:solidFill>
                <a:effectLst>
                  <a:glow rad="63500">
                    <a:srgbClr val="0F6FC6">
                      <a:satMod val="175000"/>
                      <a:alpha val="40000"/>
                    </a:srgbClr>
                  </a:glow>
                </a:effectLst>
              </a:rPr>
              <a:t>六</a:t>
            </a:r>
            <a:r>
              <a:rPr lang="en-US" altLang="zh-TW" sz="2900" b="1" smtClean="0">
                <a:solidFill>
                  <a:prstClr val="black"/>
                </a:solidFill>
                <a:effectLst>
                  <a:glow rad="63500">
                    <a:srgbClr val="0F6FC6">
                      <a:satMod val="175000"/>
                      <a:alpha val="40000"/>
                    </a:srgbClr>
                  </a:glow>
                </a:effectLst>
              </a:rPr>
              <a:t>)</a:t>
            </a:r>
            <a:r>
              <a:rPr lang="zh-TW" altLang="en-US" sz="2900" b="1" smtClean="0">
                <a:solidFill>
                  <a:prstClr val="black"/>
                </a:solidFill>
                <a:effectLst>
                  <a:glow rad="63500">
                    <a:srgbClr val="0F6FC6">
                      <a:satMod val="175000"/>
                      <a:alpha val="40000"/>
                    </a:srgbClr>
                  </a:glow>
                </a:effectLst>
              </a:rPr>
              <a:t> 下午二時  嚴長壽演講</a:t>
            </a:r>
            <a:r>
              <a:rPr lang="en-US" altLang="zh-TW" sz="2900" b="1" smtClean="0">
                <a:solidFill>
                  <a:prstClr val="black"/>
                </a:solidFill>
                <a:effectLst>
                  <a:glow rad="63500">
                    <a:srgbClr val="0F6FC6">
                      <a:satMod val="175000"/>
                      <a:alpha val="40000"/>
                    </a:srgbClr>
                  </a:glow>
                </a:effectLst>
              </a:rPr>
              <a:t>—</a:t>
            </a:r>
            <a:r>
              <a:rPr lang="zh-TW" altLang="en-US" sz="2900" b="1" smtClean="0">
                <a:solidFill>
                  <a:prstClr val="black"/>
                </a:solidFill>
                <a:effectLst>
                  <a:glow rad="63500">
                    <a:srgbClr val="0F6FC6">
                      <a:satMod val="175000"/>
                      <a:alpha val="40000"/>
                    </a:srgbClr>
                  </a:glow>
                </a:effectLst>
              </a:rPr>
              <a:t>宜中演藝廳。</a:t>
            </a:r>
            <a:br>
              <a:rPr lang="zh-TW" altLang="en-US" sz="2900" b="1" smtClean="0">
                <a:solidFill>
                  <a:prstClr val="black"/>
                </a:solidFill>
                <a:effectLst>
                  <a:glow rad="63500">
                    <a:srgbClr val="0F6FC6">
                      <a:satMod val="175000"/>
                      <a:alpha val="40000"/>
                    </a:srgbClr>
                  </a:glow>
                </a:effectLst>
              </a:rPr>
            </a:br>
            <a:r>
              <a:rPr lang="zh-TW" altLang="en-US" sz="60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共同期許</a:t>
            </a:r>
            <a:r>
              <a:rPr lang="zh-TW" altLang="en-US" sz="2500" b="1" smtClean="0">
                <a:solidFill>
                  <a:srgbClr val="C00000"/>
                </a:solidFill>
                <a:effectLst>
                  <a:glow rad="63500">
                    <a:srgbClr val="0F6FC6">
                      <a:satMod val="175000"/>
                      <a:alpha val="40000"/>
                    </a:srgbClr>
                  </a:glow>
                </a:effectLst>
              </a:rPr>
              <a:t/>
            </a:r>
            <a:br>
              <a:rPr lang="zh-TW" altLang="en-US" sz="2500" b="1" smtClean="0">
                <a:solidFill>
                  <a:srgbClr val="C00000"/>
                </a:solidFill>
                <a:effectLst>
                  <a:glow rad="63500">
                    <a:srgbClr val="0F6FC6">
                      <a:satMod val="175000"/>
                      <a:alpha val="40000"/>
                    </a:srgbClr>
                  </a:glow>
                </a:effectLst>
              </a:rPr>
            </a:br>
            <a:r>
              <a:rPr lang="zh-TW" altLang="en-US" sz="2500" b="1" smtClean="0">
                <a:solidFill>
                  <a:srgbClr val="C00000"/>
                </a:solidFill>
                <a:effectLst>
                  <a:glow rad="63500">
                    <a:srgbClr val="0F6FC6">
                      <a:satMod val="175000"/>
                      <a:alpha val="40000"/>
                    </a:srgbClr>
                  </a:glow>
                </a:effectLst>
              </a:rPr>
              <a:t> </a:t>
            </a:r>
            <a:r>
              <a:rPr lang="zh-TW" altLang="en-US" sz="3100" b="1" smtClean="0">
                <a:solidFill>
                  <a:srgbClr val="C00000"/>
                </a:solidFill>
                <a:effectLst>
                  <a:glow rad="63500">
                    <a:srgbClr val="0F6FC6">
                      <a:satMod val="175000"/>
                      <a:alpha val="40000"/>
                    </a:srgbClr>
                  </a:glow>
                </a:effectLst>
              </a:rPr>
              <a:t>♥</a:t>
            </a:r>
            <a:r>
              <a:rPr lang="zh-TW" altLang="en-US" sz="3100" b="1" smtClean="0">
                <a:solidFill>
                  <a:prstClr val="black"/>
                </a:solidFill>
                <a:effectLst>
                  <a:glow rad="63500">
                    <a:srgbClr val="0F6FC6">
                      <a:satMod val="175000"/>
                      <a:alpha val="40000"/>
                    </a:srgbClr>
                  </a:glow>
                </a:effectLst>
              </a:rPr>
              <a:t>做一個比昨天更進步的自己 </a:t>
            </a:r>
            <a:endParaRPr lang="zh-TW" altLang="en-US" sz="3100" b="1" dirty="0">
              <a:solidFill>
                <a:prstClr val="black"/>
              </a:solidFill>
              <a:effectLst>
                <a:glow rad="63500">
                  <a:srgbClr val="0F6FC6">
                    <a:satMod val="175000"/>
                    <a:alpha val="40000"/>
                  </a:srgbClr>
                </a:glow>
              </a:effectLst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43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5400" b="1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謝謝大家</a:t>
            </a:r>
            <a:endParaRPr lang="zh-TW" altLang="en-US" sz="5400" b="1" dirty="0">
              <a:solidFill>
                <a:srgbClr val="C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63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如螢幕大小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Office 佈景主題</vt:lpstr>
      <vt:lpstr>103學年第二學期 期初校務會議  報告人：陳貴玲</vt:lpstr>
      <vt:lpstr>新春好事報</vt:lpstr>
      <vt:lpstr>                   這學期我們一起攜手努力 </vt:lpstr>
      <vt:lpstr>   訊息轉知  ♥3/11(三) 下午二時 與教育處長有約—本校演藝廳 。(暫定)  ♥4/18(六) 下午二時  嚴長壽演講—宜中演藝廳。 共同期許  ♥做一個比昨天更進步的自己 </vt:lpstr>
      <vt:lpstr>謝謝大家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103學年第二學期 期初校務會議  報告人：陳貴玲</dc:title>
  <dc:creator>Lucky</dc:creator>
  <cp:lastModifiedBy>Lucky</cp:lastModifiedBy>
  <cp:revision>1</cp:revision>
  <dcterms:created xsi:type="dcterms:W3CDTF">2015-02-25T05:28:22Z</dcterms:created>
  <dcterms:modified xsi:type="dcterms:W3CDTF">2015-02-25T05:28:22Z</dcterms:modified>
</cp:coreProperties>
</file>