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1000-A656-483F-A164-9FE7115EB438}" type="datetimeFigureOut">
              <a:rPr lang="zh-TW" altLang="en-US" smtClean="0"/>
              <a:t>2015/1/23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A80-15EB-4B31-A315-E23EAE7FE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1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1000-A656-483F-A164-9FE7115EB438}" type="datetimeFigureOut">
              <a:rPr lang="zh-TW" altLang="en-US" smtClean="0"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5A80-15EB-4B31-A315-E23EAE7FE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59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TW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103</a:t>
            </a:r>
            <a:r>
              <a:rPr lang="zh-TW" altLang="en-US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學年第一學期</a:t>
            </a:r>
            <a:r>
              <a:rPr lang="en-US" altLang="zh-TW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/>
            </a:r>
            <a:br>
              <a:rPr lang="en-US" altLang="zh-TW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</a:br>
            <a:r>
              <a:rPr lang="zh-TW" altLang="en-US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期末校務會議</a:t>
            </a:r>
            <a:r>
              <a:rPr lang="en-US" altLang="zh-TW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/>
            </a:r>
            <a:br>
              <a:rPr lang="en-US" altLang="zh-TW" sz="5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z="4000" b="1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行楷體W5(P)" pitchFamily="66" charset="-120"/>
                <a:ea typeface="華康行楷體W5(P)" pitchFamily="66" charset="-120"/>
                <a:cs typeface="+mn-cs"/>
              </a:rPr>
              <a:t>報告人：陳貴玲</a:t>
            </a:r>
            <a:endParaRPr lang="zh-TW" altLang="en-US" sz="40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華康行楷體W5(P)" pitchFamily="66" charset="-120"/>
              <a:ea typeface="華康行楷體W5(P)" pitchFamily="66" charset="-120"/>
              <a:cs typeface="+mn-cs"/>
            </a:endParaRPr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1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這學期我們一起努力過</a:t>
            </a:r>
            <a:endParaRPr lang="zh-TW" altLang="en-US" sz="5400" b="1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3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TW" altLang="en-US" sz="60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zh-TW" altLang="en-US" sz="60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TW" altLang="en-US" sz="6000" b="1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共勉</a:t>
            </a:r>
            <a:endParaRPr lang="zh-TW" altLang="en-US" sz="6000" dirty="0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8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如螢幕大小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103學年第一學期 期末校務會議  報告人：陳貴玲</vt:lpstr>
      <vt:lpstr>這學期我們一起努力過</vt:lpstr>
      <vt:lpstr>                    共勉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103學年第一學期 期末校務會議  報告人：陳貴玲</dc:title>
  <dc:creator>Lucky</dc:creator>
  <cp:lastModifiedBy>Lucky</cp:lastModifiedBy>
  <cp:revision>1</cp:revision>
  <dcterms:created xsi:type="dcterms:W3CDTF">2015-01-23T07:48:46Z</dcterms:created>
  <dcterms:modified xsi:type="dcterms:W3CDTF">2015-01-23T07:48:46Z</dcterms:modified>
</cp:coreProperties>
</file>