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9" r:id="rId5"/>
    <p:sldId id="265" r:id="rId6"/>
    <p:sldId id="266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735C5B-4C1D-4E8E-9E31-63496F3A6D7C}" type="datetimeFigureOut">
              <a:rPr lang="zh-TW" altLang="en-US" smtClean="0"/>
              <a:t>2014/8/28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625E0C-671B-435F-A64F-AB378AAF95E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3568" y="1484784"/>
            <a:ext cx="8229600" cy="3312368"/>
          </a:xfrm>
        </p:spPr>
        <p:txBody>
          <a:bodyPr>
            <a:normAutofit/>
          </a:bodyPr>
          <a:lstStyle/>
          <a:p>
            <a:pPr algn="ctr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altLang="zh-TW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>103</a:t>
            </a:r>
            <a:r>
              <a:rPr lang="zh-TW" altLang="en-US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>學年第一學期</a:t>
            </a:r>
            <a:r>
              <a:rPr lang="en-US" altLang="zh-TW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/>
            </a:r>
            <a:br>
              <a:rPr lang="en-US" altLang="zh-TW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</a:br>
            <a:r>
              <a:rPr lang="zh-TW" altLang="en-US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>期初校務</a:t>
            </a:r>
            <a:r>
              <a:rPr lang="zh-TW" alt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>會議</a:t>
            </a:r>
            <a:r>
              <a:rPr lang="en-US" altLang="zh-TW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  <a:t/>
            </a:r>
            <a:br>
              <a:rPr lang="en-US" altLang="zh-TW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+mn-cs"/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b="1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行楷體W5(P)" pitchFamily="66" charset="-120"/>
                <a:ea typeface="華康行楷體W5(P)" pitchFamily="66" charset="-120"/>
                <a:cs typeface="+mn-cs"/>
              </a:rPr>
              <a:t>報告人：陳貴玲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300" y="47328"/>
            <a:ext cx="2425700" cy="52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661248"/>
            <a:ext cx="1767188" cy="88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8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好事報報</a:t>
            </a:r>
            <a:endParaRPr lang="zh-TW" altLang="en-US" sz="5400" b="1" dirty="0">
              <a:solidFill>
                <a:srgbClr val="C0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賴麗如老師獲選為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700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年宜蘭縣國中小學特殊優良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教師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口琴隊參加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亞太口琴節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大陸杭州</a:t>
            </a:r>
            <a:r>
              <a:rPr lang="en-US" altLang="zh-TW" sz="27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榮獲三冠一亞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Aft>
                <a:spcPts val="1200"/>
              </a:spcAft>
            </a:pP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  <a:buNone/>
            </a:pPr>
            <a:endParaRPr lang="zh-TW" altLang="en-US" sz="27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70208"/>
            <a:ext cx="1767188" cy="88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28"/>
            <a:ext cx="2425700" cy="52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2728000" y="5497954"/>
            <a:ext cx="422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~</a:t>
            </a:r>
            <a:r>
              <a:rPr lang="zh-TW" altLang="en-US" sz="28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快樂</a:t>
            </a:r>
            <a:r>
              <a:rPr lang="zh-TW" altLang="en-US" sz="2800" dirty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付出、享受</a:t>
            </a:r>
            <a:r>
              <a:rPr lang="zh-TW" altLang="en-US" sz="28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進步</a:t>
            </a:r>
            <a:r>
              <a:rPr lang="en-US" altLang="zh-TW" sz="28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~</a:t>
            </a:r>
            <a:endParaRPr lang="zh-TW" altLang="en-US" sz="2800" dirty="0">
              <a:solidFill>
                <a:srgbClr val="FF0000"/>
              </a:solidFill>
              <a:latin typeface="華康行楷體W5" pitchFamily="65" charset="-120"/>
              <a:ea typeface="華康行楷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82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歡迎新夥伴</a:t>
            </a:r>
            <a:endParaRPr lang="zh-TW" altLang="en-US" sz="5400" b="1" dirty="0">
              <a:solidFill>
                <a:srgbClr val="C0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60440"/>
          </a:xfrm>
        </p:spPr>
        <p:txBody>
          <a:bodyPr/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張惠雯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生涯發展組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國文科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潘振宏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國文科代理教師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高玉齡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特教班代理教師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蔡凱如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資訊科代課教師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011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zh-TW" altLang="en-US" sz="60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這</a:t>
            </a:r>
            <a:r>
              <a:rPr lang="zh-TW" altLang="en-US" sz="6000" b="1" dirty="0" smtClean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學期我們一起攜手努力</a:t>
            </a:r>
            <a:r>
              <a:rPr lang="zh-TW" altLang="en-US" sz="60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zh-TW" altLang="en-US" sz="60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宜蘭縣語文競賽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-----------10/4--10/5</a:t>
            </a: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宜蘭縣美術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比賽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-----------10/15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縣長盃籃球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錦標賽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---------10/3—10/6</a:t>
            </a: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年級畢業旅行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-----------11/5—11/7</a:t>
            </a: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宜蘭縣中小學田徑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錦標賽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---11/13—11/15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宜蘭縣音樂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比賽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-----------11/17—11/21</a:t>
            </a: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九年一貫訪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視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-------------12/8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2800" dirty="0" smtClean="0">
                <a:solidFill>
                  <a:srgbClr val="FF0000"/>
                </a:solidFill>
                <a:latin typeface="華康行楷體W5(P)" pitchFamily="66" charset="-120"/>
                <a:ea typeface="華康行楷體W5(P)" pitchFamily="66" charset="-120"/>
              </a:rPr>
              <a:t>~</a:t>
            </a:r>
            <a:r>
              <a:rPr lang="zh-TW" altLang="en-US" sz="2800" dirty="0">
                <a:solidFill>
                  <a:srgbClr val="FF0000"/>
                </a:solidFill>
                <a:latin typeface="華康行楷體W5(P)" pitchFamily="66" charset="-120"/>
                <a:ea typeface="華康行楷體W5(P)" pitchFamily="66" charset="-120"/>
              </a:rPr>
              <a:t>快樂付出、享受進步</a:t>
            </a:r>
            <a:r>
              <a:rPr lang="en-US" altLang="zh-TW" sz="2800" dirty="0">
                <a:solidFill>
                  <a:srgbClr val="FF0000"/>
                </a:solidFill>
                <a:latin typeface="華康行楷體W5(P)" pitchFamily="66" charset="-120"/>
                <a:ea typeface="華康行楷體W5(P)" pitchFamily="66" charset="-120"/>
              </a:rPr>
              <a:t>~</a:t>
            </a:r>
          </a:p>
          <a:p>
            <a:pPr marL="0" indent="0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70208"/>
            <a:ext cx="1767188" cy="88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972" y="0"/>
            <a:ext cx="24257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6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凡走過必留下痕跡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—</a:t>
            </a:r>
            <a:r>
              <a:rPr lang="zh-TW" altLang="en-US" sz="44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家長的肯定</a:t>
            </a:r>
            <a:endParaRPr lang="zh-TW" altLang="en-US" sz="4400" b="1" dirty="0">
              <a:solidFill>
                <a:srgbClr val="C0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本年度畢業生升學狀況能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 普遍達到適性發展的需求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新生入學人數流失不多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學區畢業生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210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   本校新生人數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796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今年度的重點目標</a:t>
            </a:r>
            <a:endParaRPr lang="zh-TW" altLang="en-US" sz="4400" b="1" dirty="0">
              <a:solidFill>
                <a:srgbClr val="C0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88432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深化閱讀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補救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marL="0" indent="0">
              <a:buNone/>
            </a:pPr>
            <a:r>
              <a:rPr lang="zh-TW" altLang="en-US" sz="40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平台及各項策略的運用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命題評量</a:t>
            </a:r>
          </a:p>
        </p:txBody>
      </p:sp>
    </p:spTree>
    <p:extLst>
      <p:ext uri="{BB962C8B-B14F-4D97-AF65-F5344CB8AC3E}">
        <p14:creationId xmlns:p14="http://schemas.microsoft.com/office/powerpoint/2010/main" val="1924642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1573</TotalTime>
  <Words>188</Words>
  <Application>Microsoft Office PowerPoint</Application>
  <PresentationFormat>如螢幕大小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流線</vt:lpstr>
      <vt:lpstr>103學年第一學期 期初校務會議  報告人：陳貴玲</vt:lpstr>
      <vt:lpstr>好事報報</vt:lpstr>
      <vt:lpstr>歡迎新夥伴</vt:lpstr>
      <vt:lpstr>                   這學期我們一起攜手努力 </vt:lpstr>
      <vt:lpstr>凡走過必留下痕跡—家長的肯定</vt:lpstr>
      <vt:lpstr>今年度的重點目標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102學年第一學期 期末校務會議  報告人：陳貴玲</dc:title>
  <dc:creator>Lucky</dc:creator>
  <cp:lastModifiedBy>Lucky</cp:lastModifiedBy>
  <cp:revision>27</cp:revision>
  <dcterms:created xsi:type="dcterms:W3CDTF">2014-01-20T01:19:37Z</dcterms:created>
  <dcterms:modified xsi:type="dcterms:W3CDTF">2014-08-29T04:44:27Z</dcterms:modified>
</cp:coreProperties>
</file>