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sldIdLst>
    <p:sldId id="256" r:id="rId2"/>
    <p:sldId id="476" r:id="rId3"/>
    <p:sldId id="472" r:id="rId4"/>
    <p:sldId id="473" r:id="rId5"/>
    <p:sldId id="475" r:id="rId6"/>
    <p:sldId id="435" r:id="rId7"/>
    <p:sldId id="477" r:id="rId8"/>
    <p:sldId id="478" r:id="rId9"/>
    <p:sldId id="474" r:id="rId10"/>
    <p:sldId id="340" r:id="rId11"/>
    <p:sldId id="446" r:id="rId12"/>
    <p:sldId id="439" r:id="rId13"/>
    <p:sldId id="440" r:id="rId14"/>
    <p:sldId id="441" r:id="rId15"/>
    <p:sldId id="463" r:id="rId16"/>
    <p:sldId id="339" r:id="rId17"/>
    <p:sldId id="481" r:id="rId18"/>
    <p:sldId id="482" r:id="rId19"/>
    <p:sldId id="341" r:id="rId20"/>
    <p:sldId id="483" r:id="rId21"/>
    <p:sldId id="484" r:id="rId22"/>
    <p:sldId id="486" r:id="rId23"/>
    <p:sldId id="546" r:id="rId24"/>
    <p:sldId id="545" r:id="rId25"/>
    <p:sldId id="485" r:id="rId26"/>
    <p:sldId id="487" r:id="rId27"/>
    <p:sldId id="488" r:id="rId28"/>
    <p:sldId id="489" r:id="rId29"/>
    <p:sldId id="491" r:id="rId30"/>
    <p:sldId id="490" r:id="rId31"/>
    <p:sldId id="492" r:id="rId32"/>
    <p:sldId id="493" r:id="rId33"/>
    <p:sldId id="494" r:id="rId34"/>
    <p:sldId id="495" r:id="rId35"/>
    <p:sldId id="496" r:id="rId36"/>
    <p:sldId id="499" r:id="rId37"/>
    <p:sldId id="497" r:id="rId38"/>
    <p:sldId id="503" r:id="rId39"/>
    <p:sldId id="504" r:id="rId40"/>
    <p:sldId id="547" r:id="rId41"/>
    <p:sldId id="505" r:id="rId42"/>
    <p:sldId id="548" r:id="rId43"/>
    <p:sldId id="506" r:id="rId44"/>
    <p:sldId id="549" r:id="rId45"/>
    <p:sldId id="507" r:id="rId46"/>
    <p:sldId id="508" r:id="rId47"/>
    <p:sldId id="509" r:id="rId48"/>
    <p:sldId id="550" r:id="rId49"/>
    <p:sldId id="510" r:id="rId50"/>
    <p:sldId id="511" r:id="rId51"/>
    <p:sldId id="512" r:id="rId52"/>
    <p:sldId id="514" r:id="rId53"/>
    <p:sldId id="513" r:id="rId54"/>
    <p:sldId id="515" r:id="rId55"/>
    <p:sldId id="516" r:id="rId56"/>
    <p:sldId id="517" r:id="rId57"/>
    <p:sldId id="518" r:id="rId58"/>
    <p:sldId id="519" r:id="rId59"/>
    <p:sldId id="520" r:id="rId60"/>
    <p:sldId id="521" r:id="rId61"/>
    <p:sldId id="522" r:id="rId62"/>
    <p:sldId id="523" r:id="rId63"/>
    <p:sldId id="551" r:id="rId64"/>
    <p:sldId id="552" r:id="rId65"/>
    <p:sldId id="526" r:id="rId66"/>
    <p:sldId id="527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460" r:id="rId75"/>
    <p:sldId id="553" r:id="rId76"/>
    <p:sldId id="543" r:id="rId7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F3BF6-D637-414F-A9EA-268E63678570}" type="doc">
      <dgm:prSet loTypeId="urn:microsoft.com/office/officeart/2005/8/layout/list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62C06FC-700E-2643-9E53-116959CBF1E8}">
      <dgm:prSet phldrT="[文字]" custT="1"/>
      <dgm:spPr/>
      <dgm:t>
        <a:bodyPr/>
        <a:lstStyle/>
        <a:p>
          <a:pPr algn="just">
            <a:lnSpc>
              <a:spcPts val="3200"/>
            </a:lnSpc>
            <a:spcBef>
              <a:spcPts val="600"/>
            </a:spcBef>
            <a:spcAft>
              <a:spcPts val="0"/>
            </a:spcAft>
          </a:pPr>
          <a:r>
            <a:rPr lang="zh-TW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提供所有學生公平受教、適性揚才的機會，培育其探索數學的信心與正向態度。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2698D3-B6EF-7C4D-B6E1-D4C5EEA54E31}" type="parTrans" cxnId="{368A069F-9455-DB4F-9E32-C3A4DD201963}">
      <dgm:prSet/>
      <dgm:spPr/>
      <dgm:t>
        <a:bodyPr/>
        <a:lstStyle/>
        <a:p>
          <a:endParaRPr lang="zh-TW" altLang="en-US"/>
        </a:p>
      </dgm:t>
    </dgm:pt>
    <dgm:pt modelId="{A00B90D9-EA06-D54D-9BB6-08F34112AD5A}" type="sibTrans" cxnId="{368A069F-9455-DB4F-9E32-C3A4DD201963}">
      <dgm:prSet/>
      <dgm:spPr/>
      <dgm:t>
        <a:bodyPr/>
        <a:lstStyle/>
        <a:p>
          <a:endParaRPr lang="zh-TW" altLang="en-US"/>
        </a:p>
      </dgm:t>
    </dgm:pt>
    <dgm:pt modelId="{EFF2A9DF-E1AF-B84A-8F16-3131B7640A89}">
      <dgm:prSet custT="1"/>
      <dgm:spPr/>
      <dgm:t>
        <a:bodyPr/>
        <a:lstStyle/>
        <a:p>
          <a:pPr algn="just">
            <a:lnSpc>
              <a:spcPts val="32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培養學生的好奇心，及觀察規律、演算、抽象、推論、溝通及數學表述等各項能力。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13F330-8B07-B941-A423-6B2D612DA323}" type="parTrans" cxnId="{344F9AB2-22A6-5146-9CB9-AAC81B9502B6}">
      <dgm:prSet/>
      <dgm:spPr/>
      <dgm:t>
        <a:bodyPr/>
        <a:lstStyle/>
        <a:p>
          <a:endParaRPr lang="zh-TW" altLang="en-US"/>
        </a:p>
      </dgm:t>
    </dgm:pt>
    <dgm:pt modelId="{F5E44A6A-4EFA-BD4A-BF27-B33821EF2491}" type="sibTrans" cxnId="{344F9AB2-22A6-5146-9CB9-AAC81B9502B6}">
      <dgm:prSet/>
      <dgm:spPr/>
      <dgm:t>
        <a:bodyPr/>
        <a:lstStyle/>
        <a:p>
          <a:endParaRPr lang="zh-TW" altLang="en-US"/>
        </a:p>
      </dgm:t>
    </dgm:pt>
    <dgm:pt modelId="{53496D8A-D7DD-374C-8844-72293E998047}">
      <dgm:prSet custT="1"/>
      <dgm:spPr/>
      <dgm:t>
        <a:bodyPr/>
        <a:lstStyle/>
        <a:p>
          <a:pPr algn="just"/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培養學生使用工具，運用於數學程序及解決問題的正確態度</a:t>
          </a:r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1EFF15-7DE7-3044-B067-EFD29EEABCC4}" type="parTrans" cxnId="{F3412529-99E9-F241-BF72-6E61887923CF}">
      <dgm:prSet/>
      <dgm:spPr/>
      <dgm:t>
        <a:bodyPr/>
        <a:lstStyle/>
        <a:p>
          <a:endParaRPr lang="zh-TW" altLang="en-US"/>
        </a:p>
      </dgm:t>
    </dgm:pt>
    <dgm:pt modelId="{7FF17918-8952-D444-AD05-380C0CBFBDF2}" type="sibTrans" cxnId="{F3412529-99E9-F241-BF72-6E61887923CF}">
      <dgm:prSet/>
      <dgm:spPr/>
      <dgm:t>
        <a:bodyPr/>
        <a:lstStyle/>
        <a:p>
          <a:endParaRPr lang="zh-TW" altLang="en-US"/>
        </a:p>
      </dgm:t>
    </dgm:pt>
    <dgm:pt modelId="{F36078E5-7E27-584B-9941-CF6724201953}">
      <dgm:prSet custT="1"/>
      <dgm:spPr/>
      <dgm:t>
        <a:bodyPr/>
        <a:lstStyle/>
        <a:p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培養學生運用數學思考問題、分析問題和解決問題的能力。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07BDBC-9686-C94D-95DB-88E7A89CB7A8}" type="parTrans" cxnId="{4DF60B9A-89F6-014F-B3DD-DB83A15CD42A}">
      <dgm:prSet/>
      <dgm:spPr/>
      <dgm:t>
        <a:bodyPr/>
        <a:lstStyle/>
        <a:p>
          <a:endParaRPr lang="zh-TW" altLang="en-US"/>
        </a:p>
      </dgm:t>
    </dgm:pt>
    <dgm:pt modelId="{264037CC-16F9-1749-B01D-BAB2FCF38974}" type="sibTrans" cxnId="{4DF60B9A-89F6-014F-B3DD-DB83A15CD42A}">
      <dgm:prSet/>
      <dgm:spPr/>
      <dgm:t>
        <a:bodyPr/>
        <a:lstStyle/>
        <a:p>
          <a:endParaRPr lang="zh-TW" altLang="en-US"/>
        </a:p>
      </dgm:t>
    </dgm:pt>
    <dgm:pt modelId="{0F9FBFE0-0C9B-4D44-8508-3C54FB98D676}">
      <dgm:prSet custT="1"/>
      <dgm:spPr/>
      <dgm:t>
        <a:bodyPr/>
        <a:lstStyle/>
        <a:p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培養學生日常生活應用與學習其他學科所需的數學知能。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EF9D21-1618-A043-92DE-949FCEFC4E3F}" type="parTrans" cxnId="{6DA08A8F-6347-494F-9323-D484D45BCF21}">
      <dgm:prSet/>
      <dgm:spPr/>
      <dgm:t>
        <a:bodyPr/>
        <a:lstStyle/>
        <a:p>
          <a:endParaRPr lang="zh-TW" altLang="en-US"/>
        </a:p>
      </dgm:t>
    </dgm:pt>
    <dgm:pt modelId="{90E48163-5820-B745-921C-25CF513B6B33}" type="sibTrans" cxnId="{6DA08A8F-6347-494F-9323-D484D45BCF21}">
      <dgm:prSet/>
      <dgm:spPr/>
      <dgm:t>
        <a:bodyPr/>
        <a:lstStyle/>
        <a:p>
          <a:endParaRPr lang="zh-TW" altLang="en-US"/>
        </a:p>
      </dgm:t>
    </dgm:pt>
    <dgm:pt modelId="{D33CB17D-F173-074B-A6F4-02368BE029BF}">
      <dgm:prSet custT="1"/>
      <dgm:spPr/>
      <dgm:t>
        <a:bodyPr/>
        <a:lstStyle/>
        <a:p>
          <a:pPr algn="just">
            <a:lnSpc>
              <a:spcPts val="3200"/>
            </a:lnSpc>
          </a:pPr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培養學生欣賞數學的人文內涵中，以簡馭繁的精神與結構嚴謹完美的特質。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F045E0-51D0-424D-83D5-761CC7C27D20}" type="parTrans" cxnId="{C19C881A-34D0-BA4B-8046-EDDC2D752396}">
      <dgm:prSet/>
      <dgm:spPr/>
      <dgm:t>
        <a:bodyPr/>
        <a:lstStyle/>
        <a:p>
          <a:endParaRPr lang="zh-TW" altLang="en-US"/>
        </a:p>
      </dgm:t>
    </dgm:pt>
    <dgm:pt modelId="{1843B0B9-8487-BC47-B4A0-FD77BE417B13}" type="sibTrans" cxnId="{C19C881A-34D0-BA4B-8046-EDDC2D752396}">
      <dgm:prSet/>
      <dgm:spPr/>
      <dgm:t>
        <a:bodyPr/>
        <a:lstStyle/>
        <a:p>
          <a:endParaRPr lang="zh-TW" altLang="en-US"/>
        </a:p>
      </dgm:t>
    </dgm:pt>
    <dgm:pt modelId="{F81EB531-C253-1847-827C-0FB2CCF99478}" type="pres">
      <dgm:prSet presAssocID="{86FF3BF6-D637-414F-A9EA-268E636785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10D8DE-8578-C747-B43D-24260F6B30FD}" type="pres">
      <dgm:prSet presAssocID="{262C06FC-700E-2643-9E53-116959CBF1E8}" presName="parentLin" presStyleCnt="0"/>
      <dgm:spPr/>
      <dgm:t>
        <a:bodyPr/>
        <a:lstStyle/>
        <a:p>
          <a:endParaRPr lang="zh-TW" altLang="en-US"/>
        </a:p>
      </dgm:t>
    </dgm:pt>
    <dgm:pt modelId="{4AE37BD9-1495-BF47-AE58-17C00489745B}" type="pres">
      <dgm:prSet presAssocID="{262C06FC-700E-2643-9E53-116959CBF1E8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70D52BB9-6A76-7B4F-BBB1-12E247384731}" type="pres">
      <dgm:prSet presAssocID="{262C06FC-700E-2643-9E53-116959CBF1E8}" presName="parentText" presStyleLbl="node1" presStyleIdx="0" presStyleCnt="6" custScaleX="142857" custScaleY="1348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00AD30-CD3C-AF4D-B7EC-4DB42AA39B16}" type="pres">
      <dgm:prSet presAssocID="{262C06FC-700E-2643-9E53-116959CBF1E8}" presName="negativeSpace" presStyleCnt="0"/>
      <dgm:spPr/>
      <dgm:t>
        <a:bodyPr/>
        <a:lstStyle/>
        <a:p>
          <a:endParaRPr lang="zh-TW" altLang="en-US"/>
        </a:p>
      </dgm:t>
    </dgm:pt>
    <dgm:pt modelId="{1CA30DB4-F1CA-1F44-8FDF-3922D5B8A66A}" type="pres">
      <dgm:prSet presAssocID="{262C06FC-700E-2643-9E53-116959CBF1E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9417F-21DA-414A-88B1-881644AF6BCD}" type="pres">
      <dgm:prSet presAssocID="{A00B90D9-EA06-D54D-9BB6-08F34112AD5A}" presName="spaceBetweenRectangles" presStyleCnt="0"/>
      <dgm:spPr/>
      <dgm:t>
        <a:bodyPr/>
        <a:lstStyle/>
        <a:p>
          <a:endParaRPr lang="zh-TW" altLang="en-US"/>
        </a:p>
      </dgm:t>
    </dgm:pt>
    <dgm:pt modelId="{08A64540-AC3F-C747-821F-4FD77B56BC72}" type="pres">
      <dgm:prSet presAssocID="{EFF2A9DF-E1AF-B84A-8F16-3131B7640A89}" presName="parentLin" presStyleCnt="0"/>
      <dgm:spPr/>
      <dgm:t>
        <a:bodyPr/>
        <a:lstStyle/>
        <a:p>
          <a:endParaRPr lang="zh-TW" altLang="en-US"/>
        </a:p>
      </dgm:t>
    </dgm:pt>
    <dgm:pt modelId="{A47CB66A-D9B5-BF49-B624-5DB291CD4EB9}" type="pres">
      <dgm:prSet presAssocID="{EFF2A9DF-E1AF-B84A-8F16-3131B7640A89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6AA71B63-1535-5949-BF92-1A56A0FB2B26}" type="pres">
      <dgm:prSet presAssocID="{EFF2A9DF-E1AF-B84A-8F16-3131B7640A89}" presName="parentText" presStyleLbl="node1" presStyleIdx="1" presStyleCnt="6" custScaleX="142857" custScaleY="131633" custLinFactNeighborX="51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FCAE26-FAA2-EC4A-8759-9EF2D31C8910}" type="pres">
      <dgm:prSet presAssocID="{EFF2A9DF-E1AF-B84A-8F16-3131B7640A89}" presName="negativeSpace" presStyleCnt="0"/>
      <dgm:spPr/>
      <dgm:t>
        <a:bodyPr/>
        <a:lstStyle/>
        <a:p>
          <a:endParaRPr lang="zh-TW" altLang="en-US"/>
        </a:p>
      </dgm:t>
    </dgm:pt>
    <dgm:pt modelId="{75AB6241-1026-E74C-BBA5-685E7A2E3872}" type="pres">
      <dgm:prSet presAssocID="{EFF2A9DF-E1AF-B84A-8F16-3131B7640A8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36C46-DF81-8747-8E0B-0050C2EC744A}" type="pres">
      <dgm:prSet presAssocID="{F5E44A6A-4EFA-BD4A-BF27-B33821EF2491}" presName="spaceBetweenRectangles" presStyleCnt="0"/>
      <dgm:spPr/>
      <dgm:t>
        <a:bodyPr/>
        <a:lstStyle/>
        <a:p>
          <a:endParaRPr lang="zh-TW" altLang="en-US"/>
        </a:p>
      </dgm:t>
    </dgm:pt>
    <dgm:pt modelId="{A23F8BF4-AD22-4347-995F-32A28FB93DDA}" type="pres">
      <dgm:prSet presAssocID="{53496D8A-D7DD-374C-8844-72293E998047}" presName="parentLin" presStyleCnt="0"/>
      <dgm:spPr/>
      <dgm:t>
        <a:bodyPr/>
        <a:lstStyle/>
        <a:p>
          <a:endParaRPr lang="zh-TW" altLang="en-US"/>
        </a:p>
      </dgm:t>
    </dgm:pt>
    <dgm:pt modelId="{271B7652-2E62-DA43-873E-65214FF125DF}" type="pres">
      <dgm:prSet presAssocID="{53496D8A-D7DD-374C-8844-72293E998047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07C31DDC-23F3-7748-9603-89033F3FD493}" type="pres">
      <dgm:prSet presAssocID="{53496D8A-D7DD-374C-8844-72293E998047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834525-57ED-AF4A-AA21-085BF28B9E00}" type="pres">
      <dgm:prSet presAssocID="{53496D8A-D7DD-374C-8844-72293E998047}" presName="negativeSpace" presStyleCnt="0"/>
      <dgm:spPr/>
      <dgm:t>
        <a:bodyPr/>
        <a:lstStyle/>
        <a:p>
          <a:endParaRPr lang="zh-TW" altLang="en-US"/>
        </a:p>
      </dgm:t>
    </dgm:pt>
    <dgm:pt modelId="{59006724-9C11-7A41-90D4-991829B7D82B}" type="pres">
      <dgm:prSet presAssocID="{53496D8A-D7DD-374C-8844-72293E99804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42BB9-FFEE-2D4E-983E-817138DFBE17}" type="pres">
      <dgm:prSet presAssocID="{7FF17918-8952-D444-AD05-380C0CBFBDF2}" presName="spaceBetweenRectangles" presStyleCnt="0"/>
      <dgm:spPr/>
      <dgm:t>
        <a:bodyPr/>
        <a:lstStyle/>
        <a:p>
          <a:endParaRPr lang="zh-TW" altLang="en-US"/>
        </a:p>
      </dgm:t>
    </dgm:pt>
    <dgm:pt modelId="{C76B2BEE-CB87-B147-8C7C-F3373CE28798}" type="pres">
      <dgm:prSet presAssocID="{F36078E5-7E27-584B-9941-CF6724201953}" presName="parentLin" presStyleCnt="0"/>
      <dgm:spPr/>
      <dgm:t>
        <a:bodyPr/>
        <a:lstStyle/>
        <a:p>
          <a:endParaRPr lang="zh-TW" altLang="en-US"/>
        </a:p>
      </dgm:t>
    </dgm:pt>
    <dgm:pt modelId="{02F1CAA7-B4F7-334E-BDAA-492E7677A2AA}" type="pres">
      <dgm:prSet presAssocID="{F36078E5-7E27-584B-9941-CF6724201953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B28F5B4D-04A3-8141-8312-D6675D25ADFA}" type="pres">
      <dgm:prSet presAssocID="{F36078E5-7E27-584B-9941-CF6724201953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9ECA9A-C1AC-BA48-BF68-317714F91F8B}" type="pres">
      <dgm:prSet presAssocID="{F36078E5-7E27-584B-9941-CF6724201953}" presName="negativeSpace" presStyleCnt="0"/>
      <dgm:spPr/>
      <dgm:t>
        <a:bodyPr/>
        <a:lstStyle/>
        <a:p>
          <a:endParaRPr lang="zh-TW" altLang="en-US"/>
        </a:p>
      </dgm:t>
    </dgm:pt>
    <dgm:pt modelId="{8961F39A-0A78-D843-901D-35C455351428}" type="pres">
      <dgm:prSet presAssocID="{F36078E5-7E27-584B-9941-CF672420195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3ABCF9-0793-9947-8D13-6F1C869EAB33}" type="pres">
      <dgm:prSet presAssocID="{264037CC-16F9-1749-B01D-BAB2FCF38974}" presName="spaceBetweenRectangles" presStyleCnt="0"/>
      <dgm:spPr/>
      <dgm:t>
        <a:bodyPr/>
        <a:lstStyle/>
        <a:p>
          <a:endParaRPr lang="zh-TW" altLang="en-US"/>
        </a:p>
      </dgm:t>
    </dgm:pt>
    <dgm:pt modelId="{AB7FFF00-D4F1-5C41-9F4D-B07CAC97AF25}" type="pres">
      <dgm:prSet presAssocID="{0F9FBFE0-0C9B-4D44-8508-3C54FB98D676}" presName="parentLin" presStyleCnt="0"/>
      <dgm:spPr/>
      <dgm:t>
        <a:bodyPr/>
        <a:lstStyle/>
        <a:p>
          <a:endParaRPr lang="zh-TW" altLang="en-US"/>
        </a:p>
      </dgm:t>
    </dgm:pt>
    <dgm:pt modelId="{4F9BB210-2706-AE4C-AC0D-BCF075781CA1}" type="pres">
      <dgm:prSet presAssocID="{0F9FBFE0-0C9B-4D44-8508-3C54FB98D676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D0A7D612-ABFC-8E4E-9B3E-37A77F5CF7BA}" type="pres">
      <dgm:prSet presAssocID="{0F9FBFE0-0C9B-4D44-8508-3C54FB98D676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B8B2F-83DC-4040-A3C5-CFA3D40A7B5A}" type="pres">
      <dgm:prSet presAssocID="{0F9FBFE0-0C9B-4D44-8508-3C54FB98D676}" presName="negativeSpace" presStyleCnt="0"/>
      <dgm:spPr/>
      <dgm:t>
        <a:bodyPr/>
        <a:lstStyle/>
        <a:p>
          <a:endParaRPr lang="zh-TW" altLang="en-US"/>
        </a:p>
      </dgm:t>
    </dgm:pt>
    <dgm:pt modelId="{A5ECF199-B98C-E247-AF58-A775B2FB53B2}" type="pres">
      <dgm:prSet presAssocID="{0F9FBFE0-0C9B-4D44-8508-3C54FB98D67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6DA28D-2D3E-7C4A-9060-8B770B954A8F}" type="pres">
      <dgm:prSet presAssocID="{90E48163-5820-B745-921C-25CF513B6B33}" presName="spaceBetweenRectangles" presStyleCnt="0"/>
      <dgm:spPr/>
      <dgm:t>
        <a:bodyPr/>
        <a:lstStyle/>
        <a:p>
          <a:endParaRPr lang="zh-TW" altLang="en-US"/>
        </a:p>
      </dgm:t>
    </dgm:pt>
    <dgm:pt modelId="{E655EACA-F50E-224A-9870-8DD27B660D99}" type="pres">
      <dgm:prSet presAssocID="{D33CB17D-F173-074B-A6F4-02368BE029BF}" presName="parentLin" presStyleCnt="0"/>
      <dgm:spPr/>
      <dgm:t>
        <a:bodyPr/>
        <a:lstStyle/>
        <a:p>
          <a:endParaRPr lang="zh-TW" altLang="en-US"/>
        </a:p>
      </dgm:t>
    </dgm:pt>
    <dgm:pt modelId="{A25F3F95-0B15-2642-B23F-506B29BB1FED}" type="pres">
      <dgm:prSet presAssocID="{D33CB17D-F173-074B-A6F4-02368BE029BF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6DECF935-613F-0549-91F0-59941C30FBE1}" type="pres">
      <dgm:prSet presAssocID="{D33CB17D-F173-074B-A6F4-02368BE029BF}" presName="parentText" presStyleLbl="node1" presStyleIdx="5" presStyleCnt="6" custScaleX="142857" custScaleY="1601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A54963-88B3-D34A-BFF7-6911FF415DC4}" type="pres">
      <dgm:prSet presAssocID="{D33CB17D-F173-074B-A6F4-02368BE029BF}" presName="negativeSpace" presStyleCnt="0"/>
      <dgm:spPr/>
      <dgm:t>
        <a:bodyPr/>
        <a:lstStyle/>
        <a:p>
          <a:endParaRPr lang="zh-TW" altLang="en-US"/>
        </a:p>
      </dgm:t>
    </dgm:pt>
    <dgm:pt modelId="{A84749F7-0F64-4243-90DB-DC2AFF082B31}" type="pres">
      <dgm:prSet presAssocID="{D33CB17D-F173-074B-A6F4-02368BE029BF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FA5722-3F41-49B8-986A-03E5EC934B5E}" type="presOf" srcId="{EFF2A9DF-E1AF-B84A-8F16-3131B7640A89}" destId="{6AA71B63-1535-5949-BF92-1A56A0FB2B26}" srcOrd="1" destOrd="0" presId="urn:microsoft.com/office/officeart/2005/8/layout/list1"/>
    <dgm:cxn modelId="{0CDCA06E-1FFB-48D5-B40C-9D716D8552DE}" type="presOf" srcId="{86FF3BF6-D637-414F-A9EA-268E63678570}" destId="{F81EB531-C253-1847-827C-0FB2CCF99478}" srcOrd="0" destOrd="0" presId="urn:microsoft.com/office/officeart/2005/8/layout/list1"/>
    <dgm:cxn modelId="{344F9AB2-22A6-5146-9CB9-AAC81B9502B6}" srcId="{86FF3BF6-D637-414F-A9EA-268E63678570}" destId="{EFF2A9DF-E1AF-B84A-8F16-3131B7640A89}" srcOrd="1" destOrd="0" parTransId="{8213F330-8B07-B941-A423-6B2D612DA323}" sibTransId="{F5E44A6A-4EFA-BD4A-BF27-B33821EF2491}"/>
    <dgm:cxn modelId="{4DF60B9A-89F6-014F-B3DD-DB83A15CD42A}" srcId="{86FF3BF6-D637-414F-A9EA-268E63678570}" destId="{F36078E5-7E27-584B-9941-CF6724201953}" srcOrd="3" destOrd="0" parTransId="{2C07BDBC-9686-C94D-95DB-88E7A89CB7A8}" sibTransId="{264037CC-16F9-1749-B01D-BAB2FCF38974}"/>
    <dgm:cxn modelId="{F5118A35-6B58-4737-AE92-AED5D0CDF207}" type="presOf" srcId="{262C06FC-700E-2643-9E53-116959CBF1E8}" destId="{70D52BB9-6A76-7B4F-BBB1-12E247384731}" srcOrd="1" destOrd="0" presId="urn:microsoft.com/office/officeart/2005/8/layout/list1"/>
    <dgm:cxn modelId="{6D99C19C-1FD8-4899-8ED5-A0B7849E43A0}" type="presOf" srcId="{0F9FBFE0-0C9B-4D44-8508-3C54FB98D676}" destId="{4F9BB210-2706-AE4C-AC0D-BCF075781CA1}" srcOrd="0" destOrd="0" presId="urn:microsoft.com/office/officeart/2005/8/layout/list1"/>
    <dgm:cxn modelId="{83C4B8CA-32F8-4E11-8523-8917DFB88D2D}" type="presOf" srcId="{262C06FC-700E-2643-9E53-116959CBF1E8}" destId="{4AE37BD9-1495-BF47-AE58-17C00489745B}" srcOrd="0" destOrd="0" presId="urn:microsoft.com/office/officeart/2005/8/layout/list1"/>
    <dgm:cxn modelId="{D4097C45-F18E-46C4-8DB3-A6580E2A6383}" type="presOf" srcId="{F36078E5-7E27-584B-9941-CF6724201953}" destId="{02F1CAA7-B4F7-334E-BDAA-492E7677A2AA}" srcOrd="0" destOrd="0" presId="urn:microsoft.com/office/officeart/2005/8/layout/list1"/>
    <dgm:cxn modelId="{F3412529-99E9-F241-BF72-6E61887923CF}" srcId="{86FF3BF6-D637-414F-A9EA-268E63678570}" destId="{53496D8A-D7DD-374C-8844-72293E998047}" srcOrd="2" destOrd="0" parTransId="{251EFF15-7DE7-3044-B067-EFD29EEABCC4}" sibTransId="{7FF17918-8952-D444-AD05-380C0CBFBDF2}"/>
    <dgm:cxn modelId="{28965268-7F67-4BED-92D1-8865A603903A}" type="presOf" srcId="{D33CB17D-F173-074B-A6F4-02368BE029BF}" destId="{6DECF935-613F-0549-91F0-59941C30FBE1}" srcOrd="1" destOrd="0" presId="urn:microsoft.com/office/officeart/2005/8/layout/list1"/>
    <dgm:cxn modelId="{F4E033E2-910C-4242-9237-1E992D6FBEF6}" type="presOf" srcId="{F36078E5-7E27-584B-9941-CF6724201953}" destId="{B28F5B4D-04A3-8141-8312-D6675D25ADFA}" srcOrd="1" destOrd="0" presId="urn:microsoft.com/office/officeart/2005/8/layout/list1"/>
    <dgm:cxn modelId="{EBA1D335-B741-430F-9B5F-44A4C65F668D}" type="presOf" srcId="{EFF2A9DF-E1AF-B84A-8F16-3131B7640A89}" destId="{A47CB66A-D9B5-BF49-B624-5DB291CD4EB9}" srcOrd="0" destOrd="0" presId="urn:microsoft.com/office/officeart/2005/8/layout/list1"/>
    <dgm:cxn modelId="{368A069F-9455-DB4F-9E32-C3A4DD201963}" srcId="{86FF3BF6-D637-414F-A9EA-268E63678570}" destId="{262C06FC-700E-2643-9E53-116959CBF1E8}" srcOrd="0" destOrd="0" parTransId="{B32698D3-B6EF-7C4D-B6E1-D4C5EEA54E31}" sibTransId="{A00B90D9-EA06-D54D-9BB6-08F34112AD5A}"/>
    <dgm:cxn modelId="{BF16E0F3-2271-48AB-B7AD-8B8663A03A6D}" type="presOf" srcId="{D33CB17D-F173-074B-A6F4-02368BE029BF}" destId="{A25F3F95-0B15-2642-B23F-506B29BB1FED}" srcOrd="0" destOrd="0" presId="urn:microsoft.com/office/officeart/2005/8/layout/list1"/>
    <dgm:cxn modelId="{C19C881A-34D0-BA4B-8046-EDDC2D752396}" srcId="{86FF3BF6-D637-414F-A9EA-268E63678570}" destId="{D33CB17D-F173-074B-A6F4-02368BE029BF}" srcOrd="5" destOrd="0" parTransId="{5FF045E0-51D0-424D-83D5-761CC7C27D20}" sibTransId="{1843B0B9-8487-BC47-B4A0-FD77BE417B13}"/>
    <dgm:cxn modelId="{7D32E82E-B246-4E8B-A1AB-1FF4AD0B6F34}" type="presOf" srcId="{53496D8A-D7DD-374C-8844-72293E998047}" destId="{07C31DDC-23F3-7748-9603-89033F3FD493}" srcOrd="1" destOrd="0" presId="urn:microsoft.com/office/officeart/2005/8/layout/list1"/>
    <dgm:cxn modelId="{E6590757-C6C5-4D1C-9E32-971DA57917C3}" type="presOf" srcId="{0F9FBFE0-0C9B-4D44-8508-3C54FB98D676}" destId="{D0A7D612-ABFC-8E4E-9B3E-37A77F5CF7BA}" srcOrd="1" destOrd="0" presId="urn:microsoft.com/office/officeart/2005/8/layout/list1"/>
    <dgm:cxn modelId="{6DA08A8F-6347-494F-9323-D484D45BCF21}" srcId="{86FF3BF6-D637-414F-A9EA-268E63678570}" destId="{0F9FBFE0-0C9B-4D44-8508-3C54FB98D676}" srcOrd="4" destOrd="0" parTransId="{F9EF9D21-1618-A043-92DE-949FCEFC4E3F}" sibTransId="{90E48163-5820-B745-921C-25CF513B6B33}"/>
    <dgm:cxn modelId="{A47C173F-AA2F-40D0-87EF-8FE8FA7AC101}" type="presOf" srcId="{53496D8A-D7DD-374C-8844-72293E998047}" destId="{271B7652-2E62-DA43-873E-65214FF125DF}" srcOrd="0" destOrd="0" presId="urn:microsoft.com/office/officeart/2005/8/layout/list1"/>
    <dgm:cxn modelId="{4E9BCA01-EF07-4386-9B79-740C29960CAB}" type="presParOf" srcId="{F81EB531-C253-1847-827C-0FB2CCF99478}" destId="{9E10D8DE-8578-C747-B43D-24260F6B30FD}" srcOrd="0" destOrd="0" presId="urn:microsoft.com/office/officeart/2005/8/layout/list1"/>
    <dgm:cxn modelId="{EA39445E-554D-4F1E-A167-79243CA6348A}" type="presParOf" srcId="{9E10D8DE-8578-C747-B43D-24260F6B30FD}" destId="{4AE37BD9-1495-BF47-AE58-17C00489745B}" srcOrd="0" destOrd="0" presId="urn:microsoft.com/office/officeart/2005/8/layout/list1"/>
    <dgm:cxn modelId="{873B067F-C020-4402-9AF3-0BC3BBA5435E}" type="presParOf" srcId="{9E10D8DE-8578-C747-B43D-24260F6B30FD}" destId="{70D52BB9-6A76-7B4F-BBB1-12E247384731}" srcOrd="1" destOrd="0" presId="urn:microsoft.com/office/officeart/2005/8/layout/list1"/>
    <dgm:cxn modelId="{0B1D0B83-DA27-4920-AF6B-2863A1E0CE41}" type="presParOf" srcId="{F81EB531-C253-1847-827C-0FB2CCF99478}" destId="{C000AD30-CD3C-AF4D-B7EC-4DB42AA39B16}" srcOrd="1" destOrd="0" presId="urn:microsoft.com/office/officeart/2005/8/layout/list1"/>
    <dgm:cxn modelId="{A73D9EC7-D9A3-42B3-949C-491D35A876BF}" type="presParOf" srcId="{F81EB531-C253-1847-827C-0FB2CCF99478}" destId="{1CA30DB4-F1CA-1F44-8FDF-3922D5B8A66A}" srcOrd="2" destOrd="0" presId="urn:microsoft.com/office/officeart/2005/8/layout/list1"/>
    <dgm:cxn modelId="{4B1E7629-1516-4D8C-BC3B-4F338AEF3694}" type="presParOf" srcId="{F81EB531-C253-1847-827C-0FB2CCF99478}" destId="{F519417F-21DA-414A-88B1-881644AF6BCD}" srcOrd="3" destOrd="0" presId="urn:microsoft.com/office/officeart/2005/8/layout/list1"/>
    <dgm:cxn modelId="{47D01185-B2B0-47DA-8217-27BF3E0E02AA}" type="presParOf" srcId="{F81EB531-C253-1847-827C-0FB2CCF99478}" destId="{08A64540-AC3F-C747-821F-4FD77B56BC72}" srcOrd="4" destOrd="0" presId="urn:microsoft.com/office/officeart/2005/8/layout/list1"/>
    <dgm:cxn modelId="{86BF34FE-727C-4192-8154-70FFDC8DB870}" type="presParOf" srcId="{08A64540-AC3F-C747-821F-4FD77B56BC72}" destId="{A47CB66A-D9B5-BF49-B624-5DB291CD4EB9}" srcOrd="0" destOrd="0" presId="urn:microsoft.com/office/officeart/2005/8/layout/list1"/>
    <dgm:cxn modelId="{4D5B9595-CCE1-4DF0-A366-ADED1123B9F4}" type="presParOf" srcId="{08A64540-AC3F-C747-821F-4FD77B56BC72}" destId="{6AA71B63-1535-5949-BF92-1A56A0FB2B26}" srcOrd="1" destOrd="0" presId="urn:microsoft.com/office/officeart/2005/8/layout/list1"/>
    <dgm:cxn modelId="{36AB6F6B-59F4-4C34-88D9-7307168E3694}" type="presParOf" srcId="{F81EB531-C253-1847-827C-0FB2CCF99478}" destId="{35FCAE26-FAA2-EC4A-8759-9EF2D31C8910}" srcOrd="5" destOrd="0" presId="urn:microsoft.com/office/officeart/2005/8/layout/list1"/>
    <dgm:cxn modelId="{B34EB3E0-9D39-4331-A733-CFAF81906D50}" type="presParOf" srcId="{F81EB531-C253-1847-827C-0FB2CCF99478}" destId="{75AB6241-1026-E74C-BBA5-685E7A2E3872}" srcOrd="6" destOrd="0" presId="urn:microsoft.com/office/officeart/2005/8/layout/list1"/>
    <dgm:cxn modelId="{DBB783EB-0E1C-4985-BC22-077549D85643}" type="presParOf" srcId="{F81EB531-C253-1847-827C-0FB2CCF99478}" destId="{E9B36C46-DF81-8747-8E0B-0050C2EC744A}" srcOrd="7" destOrd="0" presId="urn:microsoft.com/office/officeart/2005/8/layout/list1"/>
    <dgm:cxn modelId="{8F067126-0617-4FF7-9982-06D8A730C305}" type="presParOf" srcId="{F81EB531-C253-1847-827C-0FB2CCF99478}" destId="{A23F8BF4-AD22-4347-995F-32A28FB93DDA}" srcOrd="8" destOrd="0" presId="urn:microsoft.com/office/officeart/2005/8/layout/list1"/>
    <dgm:cxn modelId="{5A59AD62-FA3E-4258-B43F-2D5DB55519D1}" type="presParOf" srcId="{A23F8BF4-AD22-4347-995F-32A28FB93DDA}" destId="{271B7652-2E62-DA43-873E-65214FF125DF}" srcOrd="0" destOrd="0" presId="urn:microsoft.com/office/officeart/2005/8/layout/list1"/>
    <dgm:cxn modelId="{99395434-C97D-4F72-93FC-F8D50A7DA69E}" type="presParOf" srcId="{A23F8BF4-AD22-4347-995F-32A28FB93DDA}" destId="{07C31DDC-23F3-7748-9603-89033F3FD493}" srcOrd="1" destOrd="0" presId="urn:microsoft.com/office/officeart/2005/8/layout/list1"/>
    <dgm:cxn modelId="{E62A65B3-0902-4B0D-8F8D-3DB02FB146CC}" type="presParOf" srcId="{F81EB531-C253-1847-827C-0FB2CCF99478}" destId="{4A834525-57ED-AF4A-AA21-085BF28B9E00}" srcOrd="9" destOrd="0" presId="urn:microsoft.com/office/officeart/2005/8/layout/list1"/>
    <dgm:cxn modelId="{4674812A-2C51-41B8-A67A-8B169298354F}" type="presParOf" srcId="{F81EB531-C253-1847-827C-0FB2CCF99478}" destId="{59006724-9C11-7A41-90D4-991829B7D82B}" srcOrd="10" destOrd="0" presId="urn:microsoft.com/office/officeart/2005/8/layout/list1"/>
    <dgm:cxn modelId="{1DD84FD9-225C-46D8-92E8-979DA08E113B}" type="presParOf" srcId="{F81EB531-C253-1847-827C-0FB2CCF99478}" destId="{7B042BB9-FFEE-2D4E-983E-817138DFBE17}" srcOrd="11" destOrd="0" presId="urn:microsoft.com/office/officeart/2005/8/layout/list1"/>
    <dgm:cxn modelId="{2DC7497F-5241-41BA-BAC7-1E79D6CC342A}" type="presParOf" srcId="{F81EB531-C253-1847-827C-0FB2CCF99478}" destId="{C76B2BEE-CB87-B147-8C7C-F3373CE28798}" srcOrd="12" destOrd="0" presId="urn:microsoft.com/office/officeart/2005/8/layout/list1"/>
    <dgm:cxn modelId="{A9DA1A6C-1B68-49DE-AD2C-414C49009698}" type="presParOf" srcId="{C76B2BEE-CB87-B147-8C7C-F3373CE28798}" destId="{02F1CAA7-B4F7-334E-BDAA-492E7677A2AA}" srcOrd="0" destOrd="0" presId="urn:microsoft.com/office/officeart/2005/8/layout/list1"/>
    <dgm:cxn modelId="{B95C5FF9-43CB-4859-A35C-1F06A353C19A}" type="presParOf" srcId="{C76B2BEE-CB87-B147-8C7C-F3373CE28798}" destId="{B28F5B4D-04A3-8141-8312-D6675D25ADFA}" srcOrd="1" destOrd="0" presId="urn:microsoft.com/office/officeart/2005/8/layout/list1"/>
    <dgm:cxn modelId="{30ABB02F-25B3-4118-A4FC-C371D0CB6195}" type="presParOf" srcId="{F81EB531-C253-1847-827C-0FB2CCF99478}" destId="{679ECA9A-C1AC-BA48-BF68-317714F91F8B}" srcOrd="13" destOrd="0" presId="urn:microsoft.com/office/officeart/2005/8/layout/list1"/>
    <dgm:cxn modelId="{CC690D79-98EC-41EF-A988-A2A020042538}" type="presParOf" srcId="{F81EB531-C253-1847-827C-0FB2CCF99478}" destId="{8961F39A-0A78-D843-901D-35C455351428}" srcOrd="14" destOrd="0" presId="urn:microsoft.com/office/officeart/2005/8/layout/list1"/>
    <dgm:cxn modelId="{957DEB24-0D16-4445-925A-0EEDC85ACCA0}" type="presParOf" srcId="{F81EB531-C253-1847-827C-0FB2CCF99478}" destId="{CF3ABCF9-0793-9947-8D13-6F1C869EAB33}" srcOrd="15" destOrd="0" presId="urn:microsoft.com/office/officeart/2005/8/layout/list1"/>
    <dgm:cxn modelId="{D24E815A-1062-4364-8F18-5A047863E1CC}" type="presParOf" srcId="{F81EB531-C253-1847-827C-0FB2CCF99478}" destId="{AB7FFF00-D4F1-5C41-9F4D-B07CAC97AF25}" srcOrd="16" destOrd="0" presId="urn:microsoft.com/office/officeart/2005/8/layout/list1"/>
    <dgm:cxn modelId="{86C2E9E6-B00A-44C8-9F39-D208A92D0229}" type="presParOf" srcId="{AB7FFF00-D4F1-5C41-9F4D-B07CAC97AF25}" destId="{4F9BB210-2706-AE4C-AC0D-BCF075781CA1}" srcOrd="0" destOrd="0" presId="urn:microsoft.com/office/officeart/2005/8/layout/list1"/>
    <dgm:cxn modelId="{5B76F22A-F811-42CD-B5FB-A45321591AD9}" type="presParOf" srcId="{AB7FFF00-D4F1-5C41-9F4D-B07CAC97AF25}" destId="{D0A7D612-ABFC-8E4E-9B3E-37A77F5CF7BA}" srcOrd="1" destOrd="0" presId="urn:microsoft.com/office/officeart/2005/8/layout/list1"/>
    <dgm:cxn modelId="{65C9B015-7C36-4075-998A-D34DAB138797}" type="presParOf" srcId="{F81EB531-C253-1847-827C-0FB2CCF99478}" destId="{0C0B8B2F-83DC-4040-A3C5-CFA3D40A7B5A}" srcOrd="17" destOrd="0" presId="urn:microsoft.com/office/officeart/2005/8/layout/list1"/>
    <dgm:cxn modelId="{FF796434-19FA-4083-A4DA-8B77D89747C6}" type="presParOf" srcId="{F81EB531-C253-1847-827C-0FB2CCF99478}" destId="{A5ECF199-B98C-E247-AF58-A775B2FB53B2}" srcOrd="18" destOrd="0" presId="urn:microsoft.com/office/officeart/2005/8/layout/list1"/>
    <dgm:cxn modelId="{F99EDFCD-7D1D-4025-A02B-C1DE45D7E9D7}" type="presParOf" srcId="{F81EB531-C253-1847-827C-0FB2CCF99478}" destId="{8D6DA28D-2D3E-7C4A-9060-8B770B954A8F}" srcOrd="19" destOrd="0" presId="urn:microsoft.com/office/officeart/2005/8/layout/list1"/>
    <dgm:cxn modelId="{FE0F1F79-14A7-4303-93A8-A4C631E0330D}" type="presParOf" srcId="{F81EB531-C253-1847-827C-0FB2CCF99478}" destId="{E655EACA-F50E-224A-9870-8DD27B660D99}" srcOrd="20" destOrd="0" presId="urn:microsoft.com/office/officeart/2005/8/layout/list1"/>
    <dgm:cxn modelId="{D5087A84-1BEA-4C40-B1A3-756644491C13}" type="presParOf" srcId="{E655EACA-F50E-224A-9870-8DD27B660D99}" destId="{A25F3F95-0B15-2642-B23F-506B29BB1FED}" srcOrd="0" destOrd="0" presId="urn:microsoft.com/office/officeart/2005/8/layout/list1"/>
    <dgm:cxn modelId="{2618984E-D1FE-4388-8F82-7D301CC4D458}" type="presParOf" srcId="{E655EACA-F50E-224A-9870-8DD27B660D99}" destId="{6DECF935-613F-0549-91F0-59941C30FBE1}" srcOrd="1" destOrd="0" presId="urn:microsoft.com/office/officeart/2005/8/layout/list1"/>
    <dgm:cxn modelId="{8FF57B04-DB17-4499-BEF4-A01013D963EA}" type="presParOf" srcId="{F81EB531-C253-1847-827C-0FB2CCF99478}" destId="{1CA54963-88B3-D34A-BFF7-6911FF415DC4}" srcOrd="21" destOrd="0" presId="urn:microsoft.com/office/officeart/2005/8/layout/list1"/>
    <dgm:cxn modelId="{C798BAC8-68E0-4EFF-BD4C-90724E5CDF15}" type="presParOf" srcId="{F81EB531-C253-1847-827C-0FB2CCF99478}" destId="{A84749F7-0F64-4243-90DB-DC2AFF082B3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F1049F-B91A-46C0-A8AF-C0F8A09BF2C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6C13525-E041-4B87-892A-268E22BD8DA2}">
      <dgm:prSet phldrT="[文字]" custT="1"/>
      <dgm:spPr/>
      <dgm:t>
        <a:bodyPr/>
        <a:lstStyle/>
        <a:p>
          <a:r>
            <a:rPr lang="zh-HK" altLang="zh-TW" sz="2200" i="0" dirty="0" smtClean="0"/>
            <a:t>透過現實</a:t>
          </a:r>
          <a:r>
            <a:rPr lang="zh-TW" altLang="zh-TW" sz="2200" i="0" dirty="0" smtClean="0"/>
            <a:t>情境、寓言故事或數學史引入教材，營造數學學習需求</a:t>
          </a:r>
          <a:endParaRPr lang="zh-TW" altLang="en-US" sz="2200" dirty="0"/>
        </a:p>
      </dgm:t>
    </dgm:pt>
    <dgm:pt modelId="{24665D8C-C5C8-4711-8588-1A035D4A5048}" type="parTrans" cxnId="{E8125BD1-7EA0-49A0-B04D-5AF25B1BC3BF}">
      <dgm:prSet/>
      <dgm:spPr/>
      <dgm:t>
        <a:bodyPr/>
        <a:lstStyle/>
        <a:p>
          <a:endParaRPr lang="zh-TW" altLang="en-US" sz="2000"/>
        </a:p>
      </dgm:t>
    </dgm:pt>
    <dgm:pt modelId="{D69A234A-C343-4153-9E21-EAC092B6522B}" type="sibTrans" cxnId="{E8125BD1-7EA0-49A0-B04D-5AF25B1BC3BF}">
      <dgm:prSet/>
      <dgm:spPr/>
      <dgm:t>
        <a:bodyPr/>
        <a:lstStyle/>
        <a:p>
          <a:endParaRPr lang="zh-TW" altLang="en-US" sz="2000"/>
        </a:p>
      </dgm:t>
    </dgm:pt>
    <dgm:pt modelId="{CA2DCD44-8161-4CE9-81EF-07162054851C}">
      <dgm:prSet phldrT="[文字]" custT="1"/>
      <dgm:spPr/>
      <dgm:t>
        <a:bodyPr/>
        <a:lstStyle/>
        <a:p>
          <a:r>
            <a:rPr lang="zh-TW" altLang="en-US" sz="2200" dirty="0" smtClean="0"/>
            <a:t>教材安排從具體到抽象，提供學生有感的學習機會</a:t>
          </a:r>
          <a:endParaRPr lang="zh-TW" altLang="en-US" sz="2200" dirty="0"/>
        </a:p>
      </dgm:t>
    </dgm:pt>
    <dgm:pt modelId="{5D111548-9A26-4FB8-97DD-AA949C83830B}" type="parTrans" cxnId="{070DA35B-DA8E-4114-B0C3-A62112E6C77F}">
      <dgm:prSet/>
      <dgm:spPr/>
      <dgm:t>
        <a:bodyPr/>
        <a:lstStyle/>
        <a:p>
          <a:endParaRPr lang="zh-TW" altLang="en-US" sz="2000"/>
        </a:p>
      </dgm:t>
    </dgm:pt>
    <dgm:pt modelId="{FDD84273-A92C-4844-963B-DD4E3AB35436}" type="sibTrans" cxnId="{070DA35B-DA8E-4114-B0C3-A62112E6C77F}">
      <dgm:prSet/>
      <dgm:spPr/>
      <dgm:t>
        <a:bodyPr/>
        <a:lstStyle/>
        <a:p>
          <a:endParaRPr lang="zh-TW" altLang="en-US" sz="2000"/>
        </a:p>
      </dgm:t>
    </dgm:pt>
    <dgm:pt modelId="{A60114B8-9C22-4C9B-9271-88D306164282}">
      <dgm:prSet custT="1"/>
      <dgm:spPr/>
      <dgm:t>
        <a:bodyPr/>
        <a:lstStyle/>
        <a:p>
          <a:r>
            <a:rPr lang="zh-TW" altLang="zh-TW" sz="2200" i="0" dirty="0" smtClean="0"/>
            <a:t>以任務鋪陳數學</a:t>
          </a:r>
          <a:r>
            <a:rPr lang="zh-HK" altLang="zh-TW" sz="2200" i="0" dirty="0" smtClean="0"/>
            <a:t>學習</a:t>
          </a:r>
          <a:r>
            <a:rPr lang="zh-TW" altLang="zh-TW" sz="2200" i="0" dirty="0" smtClean="0"/>
            <a:t>脈絡，</a:t>
          </a:r>
          <a:r>
            <a:rPr lang="zh-HK" altLang="zh-TW" sz="2200" i="0" dirty="0" smtClean="0"/>
            <a:t>引導</a:t>
          </a:r>
          <a:r>
            <a:rPr lang="zh-TW" altLang="zh-TW" sz="2200" i="0" dirty="0" smtClean="0"/>
            <a:t>學生進行探索與發展概念</a:t>
          </a:r>
          <a:endParaRPr lang="en-US" altLang="zh-TW" sz="2200" i="0" dirty="0"/>
        </a:p>
      </dgm:t>
    </dgm:pt>
    <dgm:pt modelId="{0E556767-DE1C-4529-8978-702A383274D4}" type="parTrans" cxnId="{38B0B7F6-B322-4B88-98B4-8316B5E4B733}">
      <dgm:prSet/>
      <dgm:spPr/>
      <dgm:t>
        <a:bodyPr/>
        <a:lstStyle/>
        <a:p>
          <a:endParaRPr lang="zh-TW" altLang="en-US" sz="2000"/>
        </a:p>
      </dgm:t>
    </dgm:pt>
    <dgm:pt modelId="{DAA161A1-8489-4063-BCB2-D9BC1512D228}" type="sibTrans" cxnId="{38B0B7F6-B322-4B88-98B4-8316B5E4B733}">
      <dgm:prSet/>
      <dgm:spPr/>
      <dgm:t>
        <a:bodyPr/>
        <a:lstStyle/>
        <a:p>
          <a:endParaRPr lang="zh-TW" altLang="en-US" sz="2000"/>
        </a:p>
      </dgm:t>
    </dgm:pt>
    <dgm:pt modelId="{2BEA4B8B-E4C4-41AE-A039-28973F92A4DB}">
      <dgm:prSet custT="1"/>
      <dgm:spPr/>
      <dgm:t>
        <a:bodyPr/>
        <a:lstStyle/>
        <a:p>
          <a:r>
            <a:rPr lang="zh-TW" altLang="zh-TW" sz="2200" i="0" dirty="0" smtClean="0"/>
            <a:t>讓學生</a:t>
          </a:r>
          <a:r>
            <a:rPr lang="zh-HK" altLang="zh-TW" sz="2200" i="0" dirty="0" smtClean="0"/>
            <a:t>運用</a:t>
          </a:r>
          <a:r>
            <a:rPr lang="zh-TW" altLang="zh-TW" sz="2200" i="0" dirty="0" smtClean="0"/>
            <a:t>相關數學知識與能力解決</a:t>
          </a:r>
          <a:r>
            <a:rPr lang="zh-HK" altLang="zh-TW" sz="2200" i="0" dirty="0" smtClean="0"/>
            <a:t>問題，提出合理的觀點與</a:t>
          </a:r>
          <a:r>
            <a:rPr lang="zh-TW" altLang="zh-TW" sz="2200" i="0" dirty="0" smtClean="0"/>
            <a:t>他人溝通</a:t>
          </a:r>
          <a:endParaRPr lang="en-US" altLang="zh-TW" sz="2200" i="0" dirty="0" smtClean="0"/>
        </a:p>
      </dgm:t>
    </dgm:pt>
    <dgm:pt modelId="{1834FF33-AFE8-4F2D-A7FD-9C0526026335}" type="parTrans" cxnId="{D64F2E4B-8312-41F5-8D99-BFFE419AA475}">
      <dgm:prSet/>
      <dgm:spPr/>
      <dgm:t>
        <a:bodyPr/>
        <a:lstStyle/>
        <a:p>
          <a:endParaRPr lang="zh-TW" altLang="en-US" sz="2000"/>
        </a:p>
      </dgm:t>
    </dgm:pt>
    <dgm:pt modelId="{110EB331-3A0F-4579-8BDF-223A963994DF}" type="sibTrans" cxnId="{D64F2E4B-8312-41F5-8D99-BFFE419AA475}">
      <dgm:prSet/>
      <dgm:spPr/>
      <dgm:t>
        <a:bodyPr/>
        <a:lstStyle/>
        <a:p>
          <a:endParaRPr lang="zh-TW" altLang="en-US" sz="2000"/>
        </a:p>
      </dgm:t>
    </dgm:pt>
    <dgm:pt modelId="{8D4455F5-733E-4E7C-99F2-473A55DAB00D}">
      <dgm:prSet custT="1"/>
      <dgm:spPr/>
      <dgm:t>
        <a:bodyPr/>
        <a:lstStyle/>
        <a:p>
          <a:r>
            <a:rPr lang="zh-TW" altLang="en-US" sz="2200" dirty="0" smtClean="0"/>
            <a:t>教材設計具備多重表徵</a:t>
          </a:r>
          <a:endParaRPr lang="en-US" altLang="zh-TW" sz="2200" dirty="0"/>
        </a:p>
      </dgm:t>
    </dgm:pt>
    <dgm:pt modelId="{EA69846F-AA0C-44E6-B113-053D16036AB2}" type="parTrans" cxnId="{51DEC4BE-C45E-4025-A066-7EE38490C10D}">
      <dgm:prSet/>
      <dgm:spPr/>
      <dgm:t>
        <a:bodyPr/>
        <a:lstStyle/>
        <a:p>
          <a:endParaRPr lang="zh-TW" altLang="en-US" sz="2000"/>
        </a:p>
      </dgm:t>
    </dgm:pt>
    <dgm:pt modelId="{00600351-BE14-4F53-A8E2-BB3668065564}" type="sibTrans" cxnId="{51DEC4BE-C45E-4025-A066-7EE38490C10D}">
      <dgm:prSet/>
      <dgm:spPr/>
      <dgm:t>
        <a:bodyPr/>
        <a:lstStyle/>
        <a:p>
          <a:endParaRPr lang="zh-TW" altLang="en-US" sz="2000"/>
        </a:p>
      </dgm:t>
    </dgm:pt>
    <dgm:pt modelId="{FE4FA5A9-424B-4433-8BC5-8E17DEDEB7ED}">
      <dgm:prSet custT="1"/>
      <dgm:spPr/>
      <dgm:t>
        <a:bodyPr/>
        <a:lstStyle/>
        <a:p>
          <a:r>
            <a:rPr lang="zh-TW" altLang="en-US" sz="2200" dirty="0" smtClean="0"/>
            <a:t>學習任務具備形成性評量的功能，以評估與促進數學學習。 </a:t>
          </a:r>
          <a:endParaRPr lang="zh-TW" altLang="en-US" sz="2200" dirty="0"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61174D0-C920-4CA1-A529-2BFFD3E61E5A}" type="parTrans" cxnId="{C5E580DE-098F-4A2A-A8F5-8F8C722C5C7A}">
      <dgm:prSet/>
      <dgm:spPr/>
      <dgm:t>
        <a:bodyPr/>
        <a:lstStyle/>
        <a:p>
          <a:endParaRPr lang="zh-TW" altLang="en-US" sz="2000"/>
        </a:p>
      </dgm:t>
    </dgm:pt>
    <dgm:pt modelId="{12EB0E0E-61B2-4FBC-A9C1-CE76DE114BFD}" type="sibTrans" cxnId="{C5E580DE-098F-4A2A-A8F5-8F8C722C5C7A}">
      <dgm:prSet/>
      <dgm:spPr/>
      <dgm:t>
        <a:bodyPr/>
        <a:lstStyle/>
        <a:p>
          <a:endParaRPr lang="zh-TW" altLang="en-US" sz="2000"/>
        </a:p>
      </dgm:t>
    </dgm:pt>
    <dgm:pt modelId="{64C98FDB-1AC8-479D-A6B2-A668ACC7D9F9}" type="pres">
      <dgm:prSet presAssocID="{78F1049F-B91A-46C0-A8AF-C0F8A09BF2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02D9D35-9A68-4186-A315-A4CCC9C67D52}" type="pres">
      <dgm:prSet presAssocID="{36C13525-E041-4B87-892A-268E22BD8DA2}" presName="thickLine" presStyleLbl="alignNode1" presStyleIdx="0" presStyleCnt="6"/>
      <dgm:spPr/>
    </dgm:pt>
    <dgm:pt modelId="{43519E5F-F1B2-443F-9C6F-2F579C365828}" type="pres">
      <dgm:prSet presAssocID="{36C13525-E041-4B87-892A-268E22BD8DA2}" presName="horz1" presStyleCnt="0"/>
      <dgm:spPr/>
    </dgm:pt>
    <dgm:pt modelId="{1F8BBFD2-C368-4F09-A047-FCB36F231DCE}" type="pres">
      <dgm:prSet presAssocID="{36C13525-E041-4B87-892A-268E22BD8DA2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C8032AC2-D702-45C7-8133-6680837A16C5}" type="pres">
      <dgm:prSet presAssocID="{36C13525-E041-4B87-892A-268E22BD8DA2}" presName="vert1" presStyleCnt="0"/>
      <dgm:spPr/>
    </dgm:pt>
    <dgm:pt modelId="{6889B1FD-907C-4E8C-AAC9-C41343D826DB}" type="pres">
      <dgm:prSet presAssocID="{A60114B8-9C22-4C9B-9271-88D306164282}" presName="thickLine" presStyleLbl="alignNode1" presStyleIdx="1" presStyleCnt="6"/>
      <dgm:spPr/>
    </dgm:pt>
    <dgm:pt modelId="{6055F104-1681-4332-844F-E7FBCE19A65F}" type="pres">
      <dgm:prSet presAssocID="{A60114B8-9C22-4C9B-9271-88D306164282}" presName="horz1" presStyleCnt="0"/>
      <dgm:spPr/>
    </dgm:pt>
    <dgm:pt modelId="{4FAB7324-5A8A-4E05-A739-63A73A094121}" type="pres">
      <dgm:prSet presAssocID="{A60114B8-9C22-4C9B-9271-88D306164282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407374DD-C2EA-4066-A710-59E82C5510B4}" type="pres">
      <dgm:prSet presAssocID="{A60114B8-9C22-4C9B-9271-88D306164282}" presName="vert1" presStyleCnt="0"/>
      <dgm:spPr/>
    </dgm:pt>
    <dgm:pt modelId="{012D21B0-E8E0-4C47-9104-4CAE0F774913}" type="pres">
      <dgm:prSet presAssocID="{2BEA4B8B-E4C4-41AE-A039-28973F92A4DB}" presName="thickLine" presStyleLbl="alignNode1" presStyleIdx="2" presStyleCnt="6"/>
      <dgm:spPr/>
    </dgm:pt>
    <dgm:pt modelId="{C2727086-ED9A-41FE-8CD8-329DE00E308D}" type="pres">
      <dgm:prSet presAssocID="{2BEA4B8B-E4C4-41AE-A039-28973F92A4DB}" presName="horz1" presStyleCnt="0"/>
      <dgm:spPr/>
    </dgm:pt>
    <dgm:pt modelId="{7E1AB7F6-6DC6-4B61-BCB1-A23F778B1474}" type="pres">
      <dgm:prSet presAssocID="{2BEA4B8B-E4C4-41AE-A039-28973F92A4DB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DE2CF711-D9A3-42B5-9171-0B28CA71BAD6}" type="pres">
      <dgm:prSet presAssocID="{2BEA4B8B-E4C4-41AE-A039-28973F92A4DB}" presName="vert1" presStyleCnt="0"/>
      <dgm:spPr/>
    </dgm:pt>
    <dgm:pt modelId="{D0B56C94-AAB1-422E-8CB3-8E9E1693811E}" type="pres">
      <dgm:prSet presAssocID="{CA2DCD44-8161-4CE9-81EF-07162054851C}" presName="thickLine" presStyleLbl="alignNode1" presStyleIdx="3" presStyleCnt="6"/>
      <dgm:spPr/>
    </dgm:pt>
    <dgm:pt modelId="{C0CE53DE-CA69-4D06-893A-E10CDD702DD2}" type="pres">
      <dgm:prSet presAssocID="{CA2DCD44-8161-4CE9-81EF-07162054851C}" presName="horz1" presStyleCnt="0"/>
      <dgm:spPr/>
    </dgm:pt>
    <dgm:pt modelId="{975C84D5-0F57-499B-AC40-B2AAE1E3C783}" type="pres">
      <dgm:prSet presAssocID="{CA2DCD44-8161-4CE9-81EF-07162054851C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38FB0625-C83D-4F49-BEE5-CEFAD668C402}" type="pres">
      <dgm:prSet presAssocID="{CA2DCD44-8161-4CE9-81EF-07162054851C}" presName="vert1" presStyleCnt="0"/>
      <dgm:spPr/>
    </dgm:pt>
    <dgm:pt modelId="{C7C20E72-487D-4F09-B004-09959C8BB074}" type="pres">
      <dgm:prSet presAssocID="{8D4455F5-733E-4E7C-99F2-473A55DAB00D}" presName="thickLine" presStyleLbl="alignNode1" presStyleIdx="4" presStyleCnt="6"/>
      <dgm:spPr/>
    </dgm:pt>
    <dgm:pt modelId="{0D7B44A7-9BB2-41CD-BC4F-6FDEA0391B8B}" type="pres">
      <dgm:prSet presAssocID="{8D4455F5-733E-4E7C-99F2-473A55DAB00D}" presName="horz1" presStyleCnt="0"/>
      <dgm:spPr/>
    </dgm:pt>
    <dgm:pt modelId="{DE786CB6-D9B7-4F49-A17A-CBEE402BDDD5}" type="pres">
      <dgm:prSet presAssocID="{8D4455F5-733E-4E7C-99F2-473A55DAB00D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1288D8D2-D35E-4B51-9AB0-6191F034B0E6}" type="pres">
      <dgm:prSet presAssocID="{8D4455F5-733E-4E7C-99F2-473A55DAB00D}" presName="vert1" presStyleCnt="0"/>
      <dgm:spPr/>
    </dgm:pt>
    <dgm:pt modelId="{799C3DD8-56C1-4DD3-BCC8-E467B072F39D}" type="pres">
      <dgm:prSet presAssocID="{FE4FA5A9-424B-4433-8BC5-8E17DEDEB7ED}" presName="thickLine" presStyleLbl="alignNode1" presStyleIdx="5" presStyleCnt="6"/>
      <dgm:spPr/>
    </dgm:pt>
    <dgm:pt modelId="{982AF147-6F7C-4F31-8B99-8629A8D3340C}" type="pres">
      <dgm:prSet presAssocID="{FE4FA5A9-424B-4433-8BC5-8E17DEDEB7ED}" presName="horz1" presStyleCnt="0"/>
      <dgm:spPr/>
    </dgm:pt>
    <dgm:pt modelId="{D0DE7369-DCA5-4D1F-9F2A-E26D0DF24E10}" type="pres">
      <dgm:prSet presAssocID="{FE4FA5A9-424B-4433-8BC5-8E17DEDEB7ED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77282360-DF6C-415E-9617-9C4B41805478}" type="pres">
      <dgm:prSet presAssocID="{FE4FA5A9-424B-4433-8BC5-8E17DEDEB7ED}" presName="vert1" presStyleCnt="0"/>
      <dgm:spPr/>
    </dgm:pt>
  </dgm:ptLst>
  <dgm:cxnLst>
    <dgm:cxn modelId="{D64F2E4B-8312-41F5-8D99-BFFE419AA475}" srcId="{78F1049F-B91A-46C0-A8AF-C0F8A09BF2C9}" destId="{2BEA4B8B-E4C4-41AE-A039-28973F92A4DB}" srcOrd="2" destOrd="0" parTransId="{1834FF33-AFE8-4F2D-A7FD-9C0526026335}" sibTransId="{110EB331-3A0F-4579-8BDF-223A963994DF}"/>
    <dgm:cxn modelId="{6EA59F00-DA2D-40C3-BA57-E29BC7EF0992}" type="presOf" srcId="{8D4455F5-733E-4E7C-99F2-473A55DAB00D}" destId="{DE786CB6-D9B7-4F49-A17A-CBEE402BDDD5}" srcOrd="0" destOrd="0" presId="urn:microsoft.com/office/officeart/2008/layout/LinedList"/>
    <dgm:cxn modelId="{E2C787EF-5C54-4DB0-AC49-E66A317D1350}" type="presOf" srcId="{78F1049F-B91A-46C0-A8AF-C0F8A09BF2C9}" destId="{64C98FDB-1AC8-479D-A6B2-A668ACC7D9F9}" srcOrd="0" destOrd="0" presId="urn:microsoft.com/office/officeart/2008/layout/LinedList"/>
    <dgm:cxn modelId="{28034A73-F825-43C5-8C12-77BC7CDE5199}" type="presOf" srcId="{A60114B8-9C22-4C9B-9271-88D306164282}" destId="{4FAB7324-5A8A-4E05-A739-63A73A094121}" srcOrd="0" destOrd="0" presId="urn:microsoft.com/office/officeart/2008/layout/LinedList"/>
    <dgm:cxn modelId="{C5E580DE-098F-4A2A-A8F5-8F8C722C5C7A}" srcId="{78F1049F-B91A-46C0-A8AF-C0F8A09BF2C9}" destId="{FE4FA5A9-424B-4433-8BC5-8E17DEDEB7ED}" srcOrd="5" destOrd="0" parTransId="{661174D0-C920-4CA1-A529-2BFFD3E61E5A}" sibTransId="{12EB0E0E-61B2-4FBC-A9C1-CE76DE114BFD}"/>
    <dgm:cxn modelId="{070DA35B-DA8E-4114-B0C3-A62112E6C77F}" srcId="{78F1049F-B91A-46C0-A8AF-C0F8A09BF2C9}" destId="{CA2DCD44-8161-4CE9-81EF-07162054851C}" srcOrd="3" destOrd="0" parTransId="{5D111548-9A26-4FB8-97DD-AA949C83830B}" sibTransId="{FDD84273-A92C-4844-963B-DD4E3AB35436}"/>
    <dgm:cxn modelId="{E8125BD1-7EA0-49A0-B04D-5AF25B1BC3BF}" srcId="{78F1049F-B91A-46C0-A8AF-C0F8A09BF2C9}" destId="{36C13525-E041-4B87-892A-268E22BD8DA2}" srcOrd="0" destOrd="0" parTransId="{24665D8C-C5C8-4711-8588-1A035D4A5048}" sibTransId="{D69A234A-C343-4153-9E21-EAC092B6522B}"/>
    <dgm:cxn modelId="{7263101A-CE60-46C1-A968-DD4833DF0DB8}" type="presOf" srcId="{FE4FA5A9-424B-4433-8BC5-8E17DEDEB7ED}" destId="{D0DE7369-DCA5-4D1F-9F2A-E26D0DF24E10}" srcOrd="0" destOrd="0" presId="urn:microsoft.com/office/officeart/2008/layout/LinedList"/>
    <dgm:cxn modelId="{327795A5-CE82-459F-8FB9-79DD029273BB}" type="presOf" srcId="{2BEA4B8B-E4C4-41AE-A039-28973F92A4DB}" destId="{7E1AB7F6-6DC6-4B61-BCB1-A23F778B1474}" srcOrd="0" destOrd="0" presId="urn:microsoft.com/office/officeart/2008/layout/LinedList"/>
    <dgm:cxn modelId="{38B0B7F6-B322-4B88-98B4-8316B5E4B733}" srcId="{78F1049F-B91A-46C0-A8AF-C0F8A09BF2C9}" destId="{A60114B8-9C22-4C9B-9271-88D306164282}" srcOrd="1" destOrd="0" parTransId="{0E556767-DE1C-4529-8978-702A383274D4}" sibTransId="{DAA161A1-8489-4063-BCB2-D9BC1512D228}"/>
    <dgm:cxn modelId="{3CB4D9FE-3210-4181-8114-C71B7E9DBED5}" type="presOf" srcId="{36C13525-E041-4B87-892A-268E22BD8DA2}" destId="{1F8BBFD2-C368-4F09-A047-FCB36F231DCE}" srcOrd="0" destOrd="0" presId="urn:microsoft.com/office/officeart/2008/layout/LinedList"/>
    <dgm:cxn modelId="{70CE0E56-AB84-41A0-9DAA-4262FF3EBE13}" type="presOf" srcId="{CA2DCD44-8161-4CE9-81EF-07162054851C}" destId="{975C84D5-0F57-499B-AC40-B2AAE1E3C783}" srcOrd="0" destOrd="0" presId="urn:microsoft.com/office/officeart/2008/layout/LinedList"/>
    <dgm:cxn modelId="{51DEC4BE-C45E-4025-A066-7EE38490C10D}" srcId="{78F1049F-B91A-46C0-A8AF-C0F8A09BF2C9}" destId="{8D4455F5-733E-4E7C-99F2-473A55DAB00D}" srcOrd="4" destOrd="0" parTransId="{EA69846F-AA0C-44E6-B113-053D16036AB2}" sibTransId="{00600351-BE14-4F53-A8E2-BB3668065564}"/>
    <dgm:cxn modelId="{6D1B497A-4680-4E65-88C4-F8FCFEDDFA9F}" type="presParOf" srcId="{64C98FDB-1AC8-479D-A6B2-A668ACC7D9F9}" destId="{602D9D35-9A68-4186-A315-A4CCC9C67D52}" srcOrd="0" destOrd="0" presId="urn:microsoft.com/office/officeart/2008/layout/LinedList"/>
    <dgm:cxn modelId="{E1E691E7-6C72-4D37-9DC0-C8FFADA291EC}" type="presParOf" srcId="{64C98FDB-1AC8-479D-A6B2-A668ACC7D9F9}" destId="{43519E5F-F1B2-443F-9C6F-2F579C365828}" srcOrd="1" destOrd="0" presId="urn:microsoft.com/office/officeart/2008/layout/LinedList"/>
    <dgm:cxn modelId="{81D2D6FB-F886-4151-B64D-688BECE00819}" type="presParOf" srcId="{43519E5F-F1B2-443F-9C6F-2F579C365828}" destId="{1F8BBFD2-C368-4F09-A047-FCB36F231DCE}" srcOrd="0" destOrd="0" presId="urn:microsoft.com/office/officeart/2008/layout/LinedList"/>
    <dgm:cxn modelId="{0602BF7C-849E-4B9C-BF75-7A1FA9288494}" type="presParOf" srcId="{43519E5F-F1B2-443F-9C6F-2F579C365828}" destId="{C8032AC2-D702-45C7-8133-6680837A16C5}" srcOrd="1" destOrd="0" presId="urn:microsoft.com/office/officeart/2008/layout/LinedList"/>
    <dgm:cxn modelId="{45513C87-97AE-4A5E-94CB-950CCE90DC36}" type="presParOf" srcId="{64C98FDB-1AC8-479D-A6B2-A668ACC7D9F9}" destId="{6889B1FD-907C-4E8C-AAC9-C41343D826DB}" srcOrd="2" destOrd="0" presId="urn:microsoft.com/office/officeart/2008/layout/LinedList"/>
    <dgm:cxn modelId="{79ED0221-3FD2-4183-AC1F-E5948EF1EA18}" type="presParOf" srcId="{64C98FDB-1AC8-479D-A6B2-A668ACC7D9F9}" destId="{6055F104-1681-4332-844F-E7FBCE19A65F}" srcOrd="3" destOrd="0" presId="urn:microsoft.com/office/officeart/2008/layout/LinedList"/>
    <dgm:cxn modelId="{23E4CBC9-ACCE-429F-A7DC-C99B69EBBF50}" type="presParOf" srcId="{6055F104-1681-4332-844F-E7FBCE19A65F}" destId="{4FAB7324-5A8A-4E05-A739-63A73A094121}" srcOrd="0" destOrd="0" presId="urn:microsoft.com/office/officeart/2008/layout/LinedList"/>
    <dgm:cxn modelId="{64A067DD-EFD8-4A62-BF97-6676A5318040}" type="presParOf" srcId="{6055F104-1681-4332-844F-E7FBCE19A65F}" destId="{407374DD-C2EA-4066-A710-59E82C5510B4}" srcOrd="1" destOrd="0" presId="urn:microsoft.com/office/officeart/2008/layout/LinedList"/>
    <dgm:cxn modelId="{65F82422-FA04-4399-8D43-4603FDCCDD2F}" type="presParOf" srcId="{64C98FDB-1AC8-479D-A6B2-A668ACC7D9F9}" destId="{012D21B0-E8E0-4C47-9104-4CAE0F774913}" srcOrd="4" destOrd="0" presId="urn:microsoft.com/office/officeart/2008/layout/LinedList"/>
    <dgm:cxn modelId="{6DFC1C27-C3CC-473F-85EC-731AB58A5778}" type="presParOf" srcId="{64C98FDB-1AC8-479D-A6B2-A668ACC7D9F9}" destId="{C2727086-ED9A-41FE-8CD8-329DE00E308D}" srcOrd="5" destOrd="0" presId="urn:microsoft.com/office/officeart/2008/layout/LinedList"/>
    <dgm:cxn modelId="{E68610A9-935F-4F7D-B90B-A5825C1CE301}" type="presParOf" srcId="{C2727086-ED9A-41FE-8CD8-329DE00E308D}" destId="{7E1AB7F6-6DC6-4B61-BCB1-A23F778B1474}" srcOrd="0" destOrd="0" presId="urn:microsoft.com/office/officeart/2008/layout/LinedList"/>
    <dgm:cxn modelId="{5D3B3535-E262-421A-AD30-A978DDA51A28}" type="presParOf" srcId="{C2727086-ED9A-41FE-8CD8-329DE00E308D}" destId="{DE2CF711-D9A3-42B5-9171-0B28CA71BAD6}" srcOrd="1" destOrd="0" presId="urn:microsoft.com/office/officeart/2008/layout/LinedList"/>
    <dgm:cxn modelId="{CDBD2D69-E740-4287-9739-A0A880E33DAD}" type="presParOf" srcId="{64C98FDB-1AC8-479D-A6B2-A668ACC7D9F9}" destId="{D0B56C94-AAB1-422E-8CB3-8E9E1693811E}" srcOrd="6" destOrd="0" presId="urn:microsoft.com/office/officeart/2008/layout/LinedList"/>
    <dgm:cxn modelId="{111DD817-37EF-4813-9C53-A43F377F4CB3}" type="presParOf" srcId="{64C98FDB-1AC8-479D-A6B2-A668ACC7D9F9}" destId="{C0CE53DE-CA69-4D06-893A-E10CDD702DD2}" srcOrd="7" destOrd="0" presId="urn:microsoft.com/office/officeart/2008/layout/LinedList"/>
    <dgm:cxn modelId="{1A115916-6D91-4930-AFAC-C0F6DA489634}" type="presParOf" srcId="{C0CE53DE-CA69-4D06-893A-E10CDD702DD2}" destId="{975C84D5-0F57-499B-AC40-B2AAE1E3C783}" srcOrd="0" destOrd="0" presId="urn:microsoft.com/office/officeart/2008/layout/LinedList"/>
    <dgm:cxn modelId="{B1AA5C12-C809-43BA-9C51-B959BB1F4C3F}" type="presParOf" srcId="{C0CE53DE-CA69-4D06-893A-E10CDD702DD2}" destId="{38FB0625-C83D-4F49-BEE5-CEFAD668C402}" srcOrd="1" destOrd="0" presId="urn:microsoft.com/office/officeart/2008/layout/LinedList"/>
    <dgm:cxn modelId="{EBE6FE9C-3411-4A43-95A3-3FD8A1DC3B73}" type="presParOf" srcId="{64C98FDB-1AC8-479D-A6B2-A668ACC7D9F9}" destId="{C7C20E72-487D-4F09-B004-09959C8BB074}" srcOrd="8" destOrd="0" presId="urn:microsoft.com/office/officeart/2008/layout/LinedList"/>
    <dgm:cxn modelId="{FC6BD44A-DF39-44A2-B67A-231843E1C83E}" type="presParOf" srcId="{64C98FDB-1AC8-479D-A6B2-A668ACC7D9F9}" destId="{0D7B44A7-9BB2-41CD-BC4F-6FDEA0391B8B}" srcOrd="9" destOrd="0" presId="urn:microsoft.com/office/officeart/2008/layout/LinedList"/>
    <dgm:cxn modelId="{53C3B64E-85D9-403D-8100-1F66B4742F1C}" type="presParOf" srcId="{0D7B44A7-9BB2-41CD-BC4F-6FDEA0391B8B}" destId="{DE786CB6-D9B7-4F49-A17A-CBEE402BDDD5}" srcOrd="0" destOrd="0" presId="urn:microsoft.com/office/officeart/2008/layout/LinedList"/>
    <dgm:cxn modelId="{3EF37167-E6BC-48EA-B08D-44CCA7831164}" type="presParOf" srcId="{0D7B44A7-9BB2-41CD-BC4F-6FDEA0391B8B}" destId="{1288D8D2-D35E-4B51-9AB0-6191F034B0E6}" srcOrd="1" destOrd="0" presId="urn:microsoft.com/office/officeart/2008/layout/LinedList"/>
    <dgm:cxn modelId="{FD1F27CE-CD4A-4079-BBB8-67F6CAF444D0}" type="presParOf" srcId="{64C98FDB-1AC8-479D-A6B2-A668ACC7D9F9}" destId="{799C3DD8-56C1-4DD3-BCC8-E467B072F39D}" srcOrd="10" destOrd="0" presId="urn:microsoft.com/office/officeart/2008/layout/LinedList"/>
    <dgm:cxn modelId="{681C23BA-ABCA-4751-A0E6-D6B53C6B8033}" type="presParOf" srcId="{64C98FDB-1AC8-479D-A6B2-A668ACC7D9F9}" destId="{982AF147-6F7C-4F31-8B99-8629A8D3340C}" srcOrd="11" destOrd="0" presId="urn:microsoft.com/office/officeart/2008/layout/LinedList"/>
    <dgm:cxn modelId="{D83F314A-63D4-4E50-B8F7-885E304AB7AC}" type="presParOf" srcId="{982AF147-6F7C-4F31-8B99-8629A8D3340C}" destId="{D0DE7369-DCA5-4D1F-9F2A-E26D0DF24E10}" srcOrd="0" destOrd="0" presId="urn:microsoft.com/office/officeart/2008/layout/LinedList"/>
    <dgm:cxn modelId="{5291A045-199C-424C-9FDC-A3DE5809B450}" type="presParOf" srcId="{982AF147-6F7C-4F31-8B99-8629A8D3340C}" destId="{77282360-DF6C-415E-9617-9C4B418054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4DFE25-6B9E-4039-8B16-AD6335B1BF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0047D69-5531-45A5-B46A-A6D73E29A091}">
      <dgm:prSet phldrT="[文字]" custT="1"/>
      <dgm:spPr/>
      <dgm:t>
        <a:bodyPr/>
        <a:lstStyle/>
        <a:p>
          <a:r>
            <a:rPr lang="zh-TW" altLang="en-US" sz="2800" dirty="0" smtClean="0"/>
            <a:t>導入（引起動機或複習舊經驗）</a:t>
          </a:r>
          <a:endParaRPr lang="zh-TW" altLang="en-US" sz="2800" dirty="0"/>
        </a:p>
      </dgm:t>
    </dgm:pt>
    <dgm:pt modelId="{F4A51ED2-C7AB-4D7D-8953-2B8867A955C1}" type="parTrans" cxnId="{1671AE70-BFAA-45F5-8E33-0E2C48124EE2}">
      <dgm:prSet/>
      <dgm:spPr/>
      <dgm:t>
        <a:bodyPr/>
        <a:lstStyle/>
        <a:p>
          <a:endParaRPr lang="zh-TW" altLang="en-US"/>
        </a:p>
      </dgm:t>
    </dgm:pt>
    <dgm:pt modelId="{A61443B7-5026-4370-B44B-5DE739E7EB04}" type="sibTrans" cxnId="{1671AE70-BFAA-45F5-8E33-0E2C48124EE2}">
      <dgm:prSet/>
      <dgm:spPr/>
      <dgm:t>
        <a:bodyPr/>
        <a:lstStyle/>
        <a:p>
          <a:endParaRPr lang="zh-TW" altLang="en-US"/>
        </a:p>
      </dgm:t>
    </dgm:pt>
    <dgm:pt modelId="{11F24B2E-88D9-452B-B057-F24E354B785E}">
      <dgm:prSet phldrT="[文字]" custT="1"/>
      <dgm:spPr/>
      <dgm:t>
        <a:bodyPr/>
        <a:lstStyle/>
        <a:p>
          <a:r>
            <a:rPr lang="zh-TW" altLang="en-US" sz="2800" dirty="0" smtClean="0"/>
            <a:t>挑戰（實現伸展跳躍的課題）</a:t>
          </a:r>
          <a:endParaRPr lang="zh-TW" altLang="en-US" sz="2800" dirty="0"/>
        </a:p>
      </dgm:t>
    </dgm:pt>
    <dgm:pt modelId="{3C6FF0CD-D563-4BF5-A51C-A7EA5CD64DAE}" type="par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8543D03C-00C2-4DF0-9B0F-710844CFE9D7}" type="sib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C04078F2-379F-4C87-A3F5-17BCEA1EABC2}">
      <dgm:prSet phldrT="[文字]" custT="1"/>
      <dgm:spPr/>
      <dgm:t>
        <a:bodyPr/>
        <a:lstStyle/>
        <a:p>
          <a:r>
            <a:rPr lang="zh-TW" altLang="en-US" sz="2800" dirty="0" smtClean="0"/>
            <a:t>總結（統整本節學習重點）</a:t>
          </a:r>
          <a:endParaRPr lang="zh-TW" altLang="en-US" sz="2800" dirty="0"/>
        </a:p>
      </dgm:t>
    </dgm:pt>
    <dgm:pt modelId="{3F5966DF-62E9-4835-B3C8-8616E57E0FFD}" type="par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137F6BC1-6338-425E-98FB-F208AA8C301E}" type="sib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F77A6C45-408A-486D-80C8-F2DF6C934B64}">
      <dgm:prSet custT="1"/>
      <dgm:spPr/>
      <dgm:t>
        <a:bodyPr/>
        <a:lstStyle/>
        <a:p>
          <a:r>
            <a:rPr lang="zh-TW" altLang="en-US" sz="2800" dirty="0" smtClean="0"/>
            <a:t>開展（開始新概念的學習）</a:t>
          </a:r>
          <a:endParaRPr lang="zh-TW" altLang="en-US" sz="2800" dirty="0"/>
        </a:p>
      </dgm:t>
    </dgm:pt>
    <dgm:pt modelId="{C3CB63BA-CA5E-4208-B9BD-F022B115A9BE}" type="parTrans" cxnId="{59F08746-76C6-4D0C-AF03-3081877233E9}">
      <dgm:prSet/>
      <dgm:spPr/>
      <dgm:t>
        <a:bodyPr/>
        <a:lstStyle/>
        <a:p>
          <a:endParaRPr lang="zh-TW" altLang="en-US"/>
        </a:p>
      </dgm:t>
    </dgm:pt>
    <dgm:pt modelId="{9113CE8A-562B-471F-B11F-086831F1EB1D}" type="sibTrans" cxnId="{59F08746-76C6-4D0C-AF03-3081877233E9}">
      <dgm:prSet/>
      <dgm:spPr/>
      <dgm:t>
        <a:bodyPr/>
        <a:lstStyle/>
        <a:p>
          <a:endParaRPr lang="zh-TW" altLang="en-US"/>
        </a:p>
      </dgm:t>
    </dgm:pt>
    <dgm:pt modelId="{EBD7D3A4-4458-467C-8B46-5FAA6765F649}">
      <dgm:prSet phldrT="[文字]" custT="1"/>
      <dgm:spPr/>
      <dgm:t>
        <a:bodyPr/>
        <a:lstStyle/>
        <a:p>
          <a:r>
            <a:rPr lang="zh-TW" sz="2800" dirty="0" smtClean="0"/>
            <a:t>主要概念（</a:t>
          </a:r>
          <a:r>
            <a:rPr lang="en-US" sz="2800" dirty="0" smtClean="0"/>
            <a:t>Big Ideas</a:t>
          </a:r>
          <a:r>
            <a:rPr lang="zh-TW" sz="2800" dirty="0" smtClean="0"/>
            <a:t>）</a:t>
          </a:r>
          <a:endParaRPr lang="zh-TW" altLang="en-US" sz="2800" dirty="0"/>
        </a:p>
      </dgm:t>
    </dgm:pt>
    <dgm:pt modelId="{F5E126D8-0691-41EC-B4B0-756F7E335AD9}" type="parTrans" cxnId="{9FA0D56F-B82A-402E-A516-79F9D9435650}">
      <dgm:prSet/>
      <dgm:spPr/>
      <dgm:t>
        <a:bodyPr/>
        <a:lstStyle/>
        <a:p>
          <a:endParaRPr lang="zh-TW" altLang="en-US"/>
        </a:p>
      </dgm:t>
    </dgm:pt>
    <dgm:pt modelId="{13DCC8DF-0786-41F2-B6A8-F67EC304261A}" type="sibTrans" cxnId="{9FA0D56F-B82A-402E-A516-79F9D9435650}">
      <dgm:prSet/>
      <dgm:spPr/>
      <dgm:t>
        <a:bodyPr/>
        <a:lstStyle/>
        <a:p>
          <a:endParaRPr lang="zh-TW" altLang="en-US"/>
        </a:p>
      </dgm:t>
    </dgm:pt>
    <dgm:pt modelId="{51983307-6E8E-4252-8DA2-277C1D284BE7}">
      <dgm:prSet phldrT="[文字]" custT="1"/>
      <dgm:spPr/>
      <dgm:t>
        <a:bodyPr/>
        <a:lstStyle/>
        <a:p>
          <a:r>
            <a:rPr lang="zh-TW" sz="2800" dirty="0" smtClean="0"/>
            <a:t>關鍵問題（</a:t>
          </a:r>
          <a:r>
            <a:rPr lang="en-US" sz="2800" dirty="0" smtClean="0"/>
            <a:t>Essential  Questions</a:t>
          </a:r>
          <a:r>
            <a:rPr lang="zh-TW" sz="2800" dirty="0" smtClean="0"/>
            <a:t>）</a:t>
          </a:r>
          <a:endParaRPr lang="zh-TW" altLang="en-US" sz="2800" dirty="0"/>
        </a:p>
      </dgm:t>
    </dgm:pt>
    <dgm:pt modelId="{06E50219-DDB2-43E6-B56D-147BB5D95039}" type="par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DE17CC5A-86CD-45EC-857F-F51A4B4B27F2}" type="sib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BD06E085-622F-4D32-A971-8028E5873FB7}" type="pres">
      <dgm:prSet presAssocID="{B74DFE25-6B9E-4039-8B16-AD6335B1B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C680D8-7E71-4C35-A1F9-5D513DBC639A}" type="pres">
      <dgm:prSet presAssocID="{EBD7D3A4-4458-467C-8B46-5FAA6765F649}" presName="parentLin" presStyleCnt="0"/>
      <dgm:spPr/>
    </dgm:pt>
    <dgm:pt modelId="{64D86C5E-EA3F-48B2-ABE4-409BE39510FC}" type="pres">
      <dgm:prSet presAssocID="{EBD7D3A4-4458-467C-8B46-5FAA6765F649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297D5632-F1DE-4C77-AFB5-5C217C2EB31F}" type="pres">
      <dgm:prSet presAssocID="{EBD7D3A4-4458-467C-8B46-5FAA6765F64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E682D3-4E89-479F-A3C9-EA966B999DB4}" type="pres">
      <dgm:prSet presAssocID="{EBD7D3A4-4458-467C-8B46-5FAA6765F649}" presName="negativeSpace" presStyleCnt="0"/>
      <dgm:spPr/>
    </dgm:pt>
    <dgm:pt modelId="{E336651A-4154-43FF-A62B-2AAB6D6F9D47}" type="pres">
      <dgm:prSet presAssocID="{EBD7D3A4-4458-467C-8B46-5FAA6765F649}" presName="childText" presStyleLbl="conFgAcc1" presStyleIdx="0" presStyleCnt="6">
        <dgm:presLayoutVars>
          <dgm:bulletEnabled val="1"/>
        </dgm:presLayoutVars>
      </dgm:prSet>
      <dgm:spPr/>
    </dgm:pt>
    <dgm:pt modelId="{34C0B475-3832-4C1A-A410-B070FE317CF2}" type="pres">
      <dgm:prSet presAssocID="{13DCC8DF-0786-41F2-B6A8-F67EC304261A}" presName="spaceBetweenRectangles" presStyleCnt="0"/>
      <dgm:spPr/>
    </dgm:pt>
    <dgm:pt modelId="{76285E79-DBD4-4FF3-B3F5-CCEA95A0B7F9}" type="pres">
      <dgm:prSet presAssocID="{51983307-6E8E-4252-8DA2-277C1D284BE7}" presName="parentLin" presStyleCnt="0"/>
      <dgm:spPr/>
    </dgm:pt>
    <dgm:pt modelId="{AF89540C-4A05-4047-9F44-1924C08CA1D3}" type="pres">
      <dgm:prSet presAssocID="{51983307-6E8E-4252-8DA2-277C1D284BE7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F02D3432-5303-4DB5-BF12-EB6676B98885}" type="pres">
      <dgm:prSet presAssocID="{51983307-6E8E-4252-8DA2-277C1D284BE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2B535-B3DA-4610-A58A-7D5438BE44FA}" type="pres">
      <dgm:prSet presAssocID="{51983307-6E8E-4252-8DA2-277C1D284BE7}" presName="negativeSpace" presStyleCnt="0"/>
      <dgm:spPr/>
    </dgm:pt>
    <dgm:pt modelId="{CB0A62E2-AE1B-49EB-B923-C5D576FAEB28}" type="pres">
      <dgm:prSet presAssocID="{51983307-6E8E-4252-8DA2-277C1D284BE7}" presName="childText" presStyleLbl="conFgAcc1" presStyleIdx="1" presStyleCnt="6">
        <dgm:presLayoutVars>
          <dgm:bulletEnabled val="1"/>
        </dgm:presLayoutVars>
      </dgm:prSet>
      <dgm:spPr/>
    </dgm:pt>
    <dgm:pt modelId="{57CE0725-2E20-461A-80D1-752349F71B6D}" type="pres">
      <dgm:prSet presAssocID="{DE17CC5A-86CD-45EC-857F-F51A4B4B27F2}" presName="spaceBetweenRectangles" presStyleCnt="0"/>
      <dgm:spPr/>
    </dgm:pt>
    <dgm:pt modelId="{BC2D672C-9F28-426C-BB88-D075DCBE325F}" type="pres">
      <dgm:prSet presAssocID="{50047D69-5531-45A5-B46A-A6D73E29A091}" presName="parentLin" presStyleCnt="0"/>
      <dgm:spPr/>
    </dgm:pt>
    <dgm:pt modelId="{14884CE0-54CA-48A2-92A6-3B6A7CA258DB}" type="pres">
      <dgm:prSet presAssocID="{50047D69-5531-45A5-B46A-A6D73E29A091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1141FC1F-EDD8-40DF-863B-53B8EE757CC7}" type="pres">
      <dgm:prSet presAssocID="{50047D69-5531-45A5-B46A-A6D73E29A09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D14B1E-E32F-4A55-AFEC-C1B3DC2F1E0B}" type="pres">
      <dgm:prSet presAssocID="{50047D69-5531-45A5-B46A-A6D73E29A091}" presName="negativeSpace" presStyleCnt="0"/>
      <dgm:spPr/>
    </dgm:pt>
    <dgm:pt modelId="{CDFC83AA-D520-4EB6-997B-D04CD903F7A8}" type="pres">
      <dgm:prSet presAssocID="{50047D69-5531-45A5-B46A-A6D73E29A091}" presName="childText" presStyleLbl="conFgAcc1" presStyleIdx="2" presStyleCnt="6">
        <dgm:presLayoutVars>
          <dgm:bulletEnabled val="1"/>
        </dgm:presLayoutVars>
      </dgm:prSet>
      <dgm:spPr/>
    </dgm:pt>
    <dgm:pt modelId="{42D26619-EA26-4E2F-9AAF-0EA203F0C26D}" type="pres">
      <dgm:prSet presAssocID="{A61443B7-5026-4370-B44B-5DE739E7EB04}" presName="spaceBetweenRectangles" presStyleCnt="0"/>
      <dgm:spPr/>
    </dgm:pt>
    <dgm:pt modelId="{CF7C3EE1-3B57-4F12-BDD9-427F5515302E}" type="pres">
      <dgm:prSet presAssocID="{F77A6C45-408A-486D-80C8-F2DF6C934B64}" presName="parentLin" presStyleCnt="0"/>
      <dgm:spPr/>
    </dgm:pt>
    <dgm:pt modelId="{2774EED1-B5F0-4B0B-B266-7EDE71C46932}" type="pres">
      <dgm:prSet presAssocID="{F77A6C45-408A-486D-80C8-F2DF6C934B64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E1258865-57BE-4A98-9B5F-A08EB9A8CE13}" type="pres">
      <dgm:prSet presAssocID="{F77A6C45-408A-486D-80C8-F2DF6C934B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4392A4-47EA-4901-80D4-2F9CFBE7604C}" type="pres">
      <dgm:prSet presAssocID="{F77A6C45-408A-486D-80C8-F2DF6C934B64}" presName="negativeSpace" presStyleCnt="0"/>
      <dgm:spPr/>
    </dgm:pt>
    <dgm:pt modelId="{3938C7F8-6FCA-4886-B564-647A6DC4BA81}" type="pres">
      <dgm:prSet presAssocID="{F77A6C45-408A-486D-80C8-F2DF6C934B64}" presName="childText" presStyleLbl="conFgAcc1" presStyleIdx="3" presStyleCnt="6">
        <dgm:presLayoutVars>
          <dgm:bulletEnabled val="1"/>
        </dgm:presLayoutVars>
      </dgm:prSet>
      <dgm:spPr/>
    </dgm:pt>
    <dgm:pt modelId="{1A7E85F4-5D54-437D-BBF2-C04FA9D82985}" type="pres">
      <dgm:prSet presAssocID="{9113CE8A-562B-471F-B11F-086831F1EB1D}" presName="spaceBetweenRectangles" presStyleCnt="0"/>
      <dgm:spPr/>
    </dgm:pt>
    <dgm:pt modelId="{2438D976-B5D0-4492-A2AE-E2003B4CCDA0}" type="pres">
      <dgm:prSet presAssocID="{11F24B2E-88D9-452B-B057-F24E354B785E}" presName="parentLin" presStyleCnt="0"/>
      <dgm:spPr/>
    </dgm:pt>
    <dgm:pt modelId="{EC74101B-C6D5-41B2-8F9B-1694BCC18CF9}" type="pres">
      <dgm:prSet presAssocID="{11F24B2E-88D9-452B-B057-F24E354B785E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76815B56-1381-496F-8DF2-A0E56B8908BA}" type="pres">
      <dgm:prSet presAssocID="{11F24B2E-88D9-452B-B057-F24E354B785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63D8C4-1BA1-45FB-A1B8-E4DE7B834F71}" type="pres">
      <dgm:prSet presAssocID="{11F24B2E-88D9-452B-B057-F24E354B785E}" presName="negativeSpace" presStyleCnt="0"/>
      <dgm:spPr/>
    </dgm:pt>
    <dgm:pt modelId="{59D2815F-94F8-4E2B-A78D-4D7952E44598}" type="pres">
      <dgm:prSet presAssocID="{11F24B2E-88D9-452B-B057-F24E354B785E}" presName="childText" presStyleLbl="conFgAcc1" presStyleIdx="4" presStyleCnt="6">
        <dgm:presLayoutVars>
          <dgm:bulletEnabled val="1"/>
        </dgm:presLayoutVars>
      </dgm:prSet>
      <dgm:spPr/>
    </dgm:pt>
    <dgm:pt modelId="{29CFEEF3-DD56-4659-8EF8-0309B453613F}" type="pres">
      <dgm:prSet presAssocID="{8543D03C-00C2-4DF0-9B0F-710844CFE9D7}" presName="spaceBetweenRectangles" presStyleCnt="0"/>
      <dgm:spPr/>
    </dgm:pt>
    <dgm:pt modelId="{71211380-4475-4528-99EC-006880C43EA2}" type="pres">
      <dgm:prSet presAssocID="{C04078F2-379F-4C87-A3F5-17BCEA1EABC2}" presName="parentLin" presStyleCnt="0"/>
      <dgm:spPr/>
    </dgm:pt>
    <dgm:pt modelId="{74910D24-1757-4D48-9446-C3A9A810108A}" type="pres">
      <dgm:prSet presAssocID="{C04078F2-379F-4C87-A3F5-17BCEA1EABC2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FBD63FD4-7D89-4479-B557-29CCD2778C4F}" type="pres">
      <dgm:prSet presAssocID="{C04078F2-379F-4C87-A3F5-17BCEA1EAB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F69A32-E939-414D-8968-DD17117597AC}" type="pres">
      <dgm:prSet presAssocID="{C04078F2-379F-4C87-A3F5-17BCEA1EABC2}" presName="negativeSpace" presStyleCnt="0"/>
      <dgm:spPr/>
    </dgm:pt>
    <dgm:pt modelId="{923900A1-8A0A-4B79-9FEA-F42F841E67F9}" type="pres">
      <dgm:prSet presAssocID="{C04078F2-379F-4C87-A3F5-17BCEA1EABC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0BF03FE-7A48-42F3-B646-26253B57D48A}" srcId="{B74DFE25-6B9E-4039-8B16-AD6335B1BF97}" destId="{51983307-6E8E-4252-8DA2-277C1D284BE7}" srcOrd="1" destOrd="0" parTransId="{06E50219-DDB2-43E6-B56D-147BB5D95039}" sibTransId="{DE17CC5A-86CD-45EC-857F-F51A4B4B27F2}"/>
    <dgm:cxn modelId="{4792D9FD-7B42-4119-99B4-A95B1E062516}" srcId="{B74DFE25-6B9E-4039-8B16-AD6335B1BF97}" destId="{11F24B2E-88D9-452B-B057-F24E354B785E}" srcOrd="4" destOrd="0" parTransId="{3C6FF0CD-D563-4BF5-A51C-A7EA5CD64DAE}" sibTransId="{8543D03C-00C2-4DF0-9B0F-710844CFE9D7}"/>
    <dgm:cxn modelId="{1683D387-ADDD-43DC-A2EA-31313954F6EC}" type="presOf" srcId="{F77A6C45-408A-486D-80C8-F2DF6C934B64}" destId="{E1258865-57BE-4A98-9B5F-A08EB9A8CE13}" srcOrd="1" destOrd="0" presId="urn:microsoft.com/office/officeart/2005/8/layout/list1"/>
    <dgm:cxn modelId="{7EFAF251-9F23-46D5-8218-485DD44451D5}" type="presOf" srcId="{11F24B2E-88D9-452B-B057-F24E354B785E}" destId="{EC74101B-C6D5-41B2-8F9B-1694BCC18CF9}" srcOrd="0" destOrd="0" presId="urn:microsoft.com/office/officeart/2005/8/layout/list1"/>
    <dgm:cxn modelId="{9FA0D56F-B82A-402E-A516-79F9D9435650}" srcId="{B74DFE25-6B9E-4039-8B16-AD6335B1BF97}" destId="{EBD7D3A4-4458-467C-8B46-5FAA6765F649}" srcOrd="0" destOrd="0" parTransId="{F5E126D8-0691-41EC-B4B0-756F7E335AD9}" sibTransId="{13DCC8DF-0786-41F2-B6A8-F67EC304261A}"/>
    <dgm:cxn modelId="{1A369F6C-60CC-405A-B8D5-682B616B49AE}" type="presOf" srcId="{C04078F2-379F-4C87-A3F5-17BCEA1EABC2}" destId="{FBD63FD4-7D89-4479-B557-29CCD2778C4F}" srcOrd="1" destOrd="0" presId="urn:microsoft.com/office/officeart/2005/8/layout/list1"/>
    <dgm:cxn modelId="{34FF9731-8BF5-45D4-BB68-EF5508E7D175}" type="presOf" srcId="{B74DFE25-6B9E-4039-8B16-AD6335B1BF97}" destId="{BD06E085-622F-4D32-A971-8028E5873FB7}" srcOrd="0" destOrd="0" presId="urn:microsoft.com/office/officeart/2005/8/layout/list1"/>
    <dgm:cxn modelId="{FA8BDA5D-097F-4353-A61C-6384A5FA79D4}" type="presOf" srcId="{51983307-6E8E-4252-8DA2-277C1D284BE7}" destId="{AF89540C-4A05-4047-9F44-1924C08CA1D3}" srcOrd="0" destOrd="0" presId="urn:microsoft.com/office/officeart/2005/8/layout/list1"/>
    <dgm:cxn modelId="{B1193C24-852A-4C55-A108-4F14CDF03459}" type="presOf" srcId="{C04078F2-379F-4C87-A3F5-17BCEA1EABC2}" destId="{74910D24-1757-4D48-9446-C3A9A810108A}" srcOrd="0" destOrd="0" presId="urn:microsoft.com/office/officeart/2005/8/layout/list1"/>
    <dgm:cxn modelId="{1DE7C725-36A1-4A1A-8712-69DD5CB5804E}" type="presOf" srcId="{50047D69-5531-45A5-B46A-A6D73E29A091}" destId="{14884CE0-54CA-48A2-92A6-3B6A7CA258DB}" srcOrd="0" destOrd="0" presId="urn:microsoft.com/office/officeart/2005/8/layout/list1"/>
    <dgm:cxn modelId="{F8204B9E-EA55-45D6-AE5D-39A822EFCB22}" type="presOf" srcId="{EBD7D3A4-4458-467C-8B46-5FAA6765F649}" destId="{297D5632-F1DE-4C77-AFB5-5C217C2EB31F}" srcOrd="1" destOrd="0" presId="urn:microsoft.com/office/officeart/2005/8/layout/list1"/>
    <dgm:cxn modelId="{59F08746-76C6-4D0C-AF03-3081877233E9}" srcId="{B74DFE25-6B9E-4039-8B16-AD6335B1BF97}" destId="{F77A6C45-408A-486D-80C8-F2DF6C934B64}" srcOrd="3" destOrd="0" parTransId="{C3CB63BA-CA5E-4208-B9BD-F022B115A9BE}" sibTransId="{9113CE8A-562B-471F-B11F-086831F1EB1D}"/>
    <dgm:cxn modelId="{1671AE70-BFAA-45F5-8E33-0E2C48124EE2}" srcId="{B74DFE25-6B9E-4039-8B16-AD6335B1BF97}" destId="{50047D69-5531-45A5-B46A-A6D73E29A091}" srcOrd="2" destOrd="0" parTransId="{F4A51ED2-C7AB-4D7D-8953-2B8867A955C1}" sibTransId="{A61443B7-5026-4370-B44B-5DE739E7EB04}"/>
    <dgm:cxn modelId="{5AF3F836-688F-4C23-83EA-8909BF279578}" type="presOf" srcId="{EBD7D3A4-4458-467C-8B46-5FAA6765F649}" destId="{64D86C5E-EA3F-48B2-ABE4-409BE39510FC}" srcOrd="0" destOrd="0" presId="urn:microsoft.com/office/officeart/2005/8/layout/list1"/>
    <dgm:cxn modelId="{F13E62CF-786E-46F7-A6E3-2A4DFD334262}" type="presOf" srcId="{F77A6C45-408A-486D-80C8-F2DF6C934B64}" destId="{2774EED1-B5F0-4B0B-B266-7EDE71C46932}" srcOrd="0" destOrd="0" presId="urn:microsoft.com/office/officeart/2005/8/layout/list1"/>
    <dgm:cxn modelId="{8A163B1F-F4CF-46AF-93B0-0357C912ABB9}" type="presOf" srcId="{11F24B2E-88D9-452B-B057-F24E354B785E}" destId="{76815B56-1381-496F-8DF2-A0E56B8908BA}" srcOrd="1" destOrd="0" presId="urn:microsoft.com/office/officeart/2005/8/layout/list1"/>
    <dgm:cxn modelId="{E4442A5F-0338-4E07-8666-CD51DD1B3CC2}" srcId="{B74DFE25-6B9E-4039-8B16-AD6335B1BF97}" destId="{C04078F2-379F-4C87-A3F5-17BCEA1EABC2}" srcOrd="5" destOrd="0" parTransId="{3F5966DF-62E9-4835-B3C8-8616E57E0FFD}" sibTransId="{137F6BC1-6338-425E-98FB-F208AA8C301E}"/>
    <dgm:cxn modelId="{E4459B3D-2B12-472E-A412-A714EA913062}" type="presOf" srcId="{51983307-6E8E-4252-8DA2-277C1D284BE7}" destId="{F02D3432-5303-4DB5-BF12-EB6676B98885}" srcOrd="1" destOrd="0" presId="urn:microsoft.com/office/officeart/2005/8/layout/list1"/>
    <dgm:cxn modelId="{033A750F-7AF2-4B50-A0A8-9FCF03D42044}" type="presOf" srcId="{50047D69-5531-45A5-B46A-A6D73E29A091}" destId="{1141FC1F-EDD8-40DF-863B-53B8EE757CC7}" srcOrd="1" destOrd="0" presId="urn:microsoft.com/office/officeart/2005/8/layout/list1"/>
    <dgm:cxn modelId="{F6788616-1E7D-4478-86FA-2A78B8183E75}" type="presParOf" srcId="{BD06E085-622F-4D32-A971-8028E5873FB7}" destId="{AAC680D8-7E71-4C35-A1F9-5D513DBC639A}" srcOrd="0" destOrd="0" presId="urn:microsoft.com/office/officeart/2005/8/layout/list1"/>
    <dgm:cxn modelId="{774194E7-BCBD-4E3C-A46E-7E63B24EE7A6}" type="presParOf" srcId="{AAC680D8-7E71-4C35-A1F9-5D513DBC639A}" destId="{64D86C5E-EA3F-48B2-ABE4-409BE39510FC}" srcOrd="0" destOrd="0" presId="urn:microsoft.com/office/officeart/2005/8/layout/list1"/>
    <dgm:cxn modelId="{62B5E4F0-B565-4C52-9DF9-835FF33DE70D}" type="presParOf" srcId="{AAC680D8-7E71-4C35-A1F9-5D513DBC639A}" destId="{297D5632-F1DE-4C77-AFB5-5C217C2EB31F}" srcOrd="1" destOrd="0" presId="urn:microsoft.com/office/officeart/2005/8/layout/list1"/>
    <dgm:cxn modelId="{1B9EB819-46F5-4764-9920-D4402DD62CFD}" type="presParOf" srcId="{BD06E085-622F-4D32-A971-8028E5873FB7}" destId="{7FE682D3-4E89-479F-A3C9-EA966B999DB4}" srcOrd="1" destOrd="0" presId="urn:microsoft.com/office/officeart/2005/8/layout/list1"/>
    <dgm:cxn modelId="{DDC24360-87AC-4612-9AE3-E5092D1B55F1}" type="presParOf" srcId="{BD06E085-622F-4D32-A971-8028E5873FB7}" destId="{E336651A-4154-43FF-A62B-2AAB6D6F9D47}" srcOrd="2" destOrd="0" presId="urn:microsoft.com/office/officeart/2005/8/layout/list1"/>
    <dgm:cxn modelId="{4F6ABECC-4301-43C3-A646-BEA45FF1548A}" type="presParOf" srcId="{BD06E085-622F-4D32-A971-8028E5873FB7}" destId="{34C0B475-3832-4C1A-A410-B070FE317CF2}" srcOrd="3" destOrd="0" presId="urn:microsoft.com/office/officeart/2005/8/layout/list1"/>
    <dgm:cxn modelId="{6233A09E-A6D9-45EC-8B55-DB73325BDAD9}" type="presParOf" srcId="{BD06E085-622F-4D32-A971-8028E5873FB7}" destId="{76285E79-DBD4-4FF3-B3F5-CCEA95A0B7F9}" srcOrd="4" destOrd="0" presId="urn:microsoft.com/office/officeart/2005/8/layout/list1"/>
    <dgm:cxn modelId="{70E8378C-3F9C-4EF0-94AC-CDCE2B5EF977}" type="presParOf" srcId="{76285E79-DBD4-4FF3-B3F5-CCEA95A0B7F9}" destId="{AF89540C-4A05-4047-9F44-1924C08CA1D3}" srcOrd="0" destOrd="0" presId="urn:microsoft.com/office/officeart/2005/8/layout/list1"/>
    <dgm:cxn modelId="{75D28A14-0436-4B97-A700-181C90C3D2FF}" type="presParOf" srcId="{76285E79-DBD4-4FF3-B3F5-CCEA95A0B7F9}" destId="{F02D3432-5303-4DB5-BF12-EB6676B98885}" srcOrd="1" destOrd="0" presId="urn:microsoft.com/office/officeart/2005/8/layout/list1"/>
    <dgm:cxn modelId="{B64C9925-5A3D-4047-A181-C255A8063B83}" type="presParOf" srcId="{BD06E085-622F-4D32-A971-8028E5873FB7}" destId="{08C2B535-B3DA-4610-A58A-7D5438BE44FA}" srcOrd="5" destOrd="0" presId="urn:microsoft.com/office/officeart/2005/8/layout/list1"/>
    <dgm:cxn modelId="{EDC4548E-8CEB-4679-9395-D317F2022261}" type="presParOf" srcId="{BD06E085-622F-4D32-A971-8028E5873FB7}" destId="{CB0A62E2-AE1B-49EB-B923-C5D576FAEB28}" srcOrd="6" destOrd="0" presId="urn:microsoft.com/office/officeart/2005/8/layout/list1"/>
    <dgm:cxn modelId="{C188C693-D91B-472C-ACC7-5760DC1C6927}" type="presParOf" srcId="{BD06E085-622F-4D32-A971-8028E5873FB7}" destId="{57CE0725-2E20-461A-80D1-752349F71B6D}" srcOrd="7" destOrd="0" presId="urn:microsoft.com/office/officeart/2005/8/layout/list1"/>
    <dgm:cxn modelId="{A3E00A25-4E1C-408D-BAF1-85D4918E8803}" type="presParOf" srcId="{BD06E085-622F-4D32-A971-8028E5873FB7}" destId="{BC2D672C-9F28-426C-BB88-D075DCBE325F}" srcOrd="8" destOrd="0" presId="urn:microsoft.com/office/officeart/2005/8/layout/list1"/>
    <dgm:cxn modelId="{8DA1780B-A9C7-4D41-A6E0-1F3389C575DF}" type="presParOf" srcId="{BC2D672C-9F28-426C-BB88-D075DCBE325F}" destId="{14884CE0-54CA-48A2-92A6-3B6A7CA258DB}" srcOrd="0" destOrd="0" presId="urn:microsoft.com/office/officeart/2005/8/layout/list1"/>
    <dgm:cxn modelId="{0151DDB3-9FCF-4FD7-95BB-4B16400C6B20}" type="presParOf" srcId="{BC2D672C-9F28-426C-BB88-D075DCBE325F}" destId="{1141FC1F-EDD8-40DF-863B-53B8EE757CC7}" srcOrd="1" destOrd="0" presId="urn:microsoft.com/office/officeart/2005/8/layout/list1"/>
    <dgm:cxn modelId="{FE44C211-CCE9-458E-8E0E-5AD27F7FFA7B}" type="presParOf" srcId="{BD06E085-622F-4D32-A971-8028E5873FB7}" destId="{A4D14B1E-E32F-4A55-AFEC-C1B3DC2F1E0B}" srcOrd="9" destOrd="0" presId="urn:microsoft.com/office/officeart/2005/8/layout/list1"/>
    <dgm:cxn modelId="{12A2E716-5ABD-4E1B-A6ED-8FB220AD1B74}" type="presParOf" srcId="{BD06E085-622F-4D32-A971-8028E5873FB7}" destId="{CDFC83AA-D520-4EB6-997B-D04CD903F7A8}" srcOrd="10" destOrd="0" presId="urn:microsoft.com/office/officeart/2005/8/layout/list1"/>
    <dgm:cxn modelId="{F812E8E3-117C-4880-9EF3-96E905A36335}" type="presParOf" srcId="{BD06E085-622F-4D32-A971-8028E5873FB7}" destId="{42D26619-EA26-4E2F-9AAF-0EA203F0C26D}" srcOrd="11" destOrd="0" presId="urn:microsoft.com/office/officeart/2005/8/layout/list1"/>
    <dgm:cxn modelId="{B2FFB76D-06E9-4F33-BE21-02D2A567BECC}" type="presParOf" srcId="{BD06E085-622F-4D32-A971-8028E5873FB7}" destId="{CF7C3EE1-3B57-4F12-BDD9-427F5515302E}" srcOrd="12" destOrd="0" presId="urn:microsoft.com/office/officeart/2005/8/layout/list1"/>
    <dgm:cxn modelId="{4CA31C0A-6127-46CB-8E2C-0342B94DD555}" type="presParOf" srcId="{CF7C3EE1-3B57-4F12-BDD9-427F5515302E}" destId="{2774EED1-B5F0-4B0B-B266-7EDE71C46932}" srcOrd="0" destOrd="0" presId="urn:microsoft.com/office/officeart/2005/8/layout/list1"/>
    <dgm:cxn modelId="{7121C3AF-4EF1-4C0F-BF9D-7FAFC8271EFA}" type="presParOf" srcId="{CF7C3EE1-3B57-4F12-BDD9-427F5515302E}" destId="{E1258865-57BE-4A98-9B5F-A08EB9A8CE13}" srcOrd="1" destOrd="0" presId="urn:microsoft.com/office/officeart/2005/8/layout/list1"/>
    <dgm:cxn modelId="{AEA5C606-A3CD-430B-B5CC-5809A679B2E4}" type="presParOf" srcId="{BD06E085-622F-4D32-A971-8028E5873FB7}" destId="{6C4392A4-47EA-4901-80D4-2F9CFBE7604C}" srcOrd="13" destOrd="0" presId="urn:microsoft.com/office/officeart/2005/8/layout/list1"/>
    <dgm:cxn modelId="{B690CBB9-CC6C-4C59-994C-32CA91F78382}" type="presParOf" srcId="{BD06E085-622F-4D32-A971-8028E5873FB7}" destId="{3938C7F8-6FCA-4886-B564-647A6DC4BA81}" srcOrd="14" destOrd="0" presId="urn:microsoft.com/office/officeart/2005/8/layout/list1"/>
    <dgm:cxn modelId="{CFDAA15F-24EB-4EAD-BC3F-E543B724D028}" type="presParOf" srcId="{BD06E085-622F-4D32-A971-8028E5873FB7}" destId="{1A7E85F4-5D54-437D-BBF2-C04FA9D82985}" srcOrd="15" destOrd="0" presId="urn:microsoft.com/office/officeart/2005/8/layout/list1"/>
    <dgm:cxn modelId="{CE5A2EBA-6ADE-4E83-A84B-8BF02C139B05}" type="presParOf" srcId="{BD06E085-622F-4D32-A971-8028E5873FB7}" destId="{2438D976-B5D0-4492-A2AE-E2003B4CCDA0}" srcOrd="16" destOrd="0" presId="urn:microsoft.com/office/officeart/2005/8/layout/list1"/>
    <dgm:cxn modelId="{2FDA6EA0-FCC2-4683-97CA-8760E78DD1A6}" type="presParOf" srcId="{2438D976-B5D0-4492-A2AE-E2003B4CCDA0}" destId="{EC74101B-C6D5-41B2-8F9B-1694BCC18CF9}" srcOrd="0" destOrd="0" presId="urn:microsoft.com/office/officeart/2005/8/layout/list1"/>
    <dgm:cxn modelId="{F5E85635-FB82-4DFC-81FD-865BD8C61037}" type="presParOf" srcId="{2438D976-B5D0-4492-A2AE-E2003B4CCDA0}" destId="{76815B56-1381-496F-8DF2-A0E56B8908BA}" srcOrd="1" destOrd="0" presId="urn:microsoft.com/office/officeart/2005/8/layout/list1"/>
    <dgm:cxn modelId="{617B23B0-B727-4996-85A9-F1639D956DE3}" type="presParOf" srcId="{BD06E085-622F-4D32-A971-8028E5873FB7}" destId="{0763D8C4-1BA1-45FB-A1B8-E4DE7B834F71}" srcOrd="17" destOrd="0" presId="urn:microsoft.com/office/officeart/2005/8/layout/list1"/>
    <dgm:cxn modelId="{70EA8EFF-48B4-4457-9A8E-B58246E39456}" type="presParOf" srcId="{BD06E085-622F-4D32-A971-8028E5873FB7}" destId="{59D2815F-94F8-4E2B-A78D-4D7952E44598}" srcOrd="18" destOrd="0" presId="urn:microsoft.com/office/officeart/2005/8/layout/list1"/>
    <dgm:cxn modelId="{9FAAE65A-EADD-4BAE-BCDA-751E4E6BB87E}" type="presParOf" srcId="{BD06E085-622F-4D32-A971-8028E5873FB7}" destId="{29CFEEF3-DD56-4659-8EF8-0309B453613F}" srcOrd="19" destOrd="0" presId="urn:microsoft.com/office/officeart/2005/8/layout/list1"/>
    <dgm:cxn modelId="{44CF59A7-7EC9-4234-B3BD-BEFE936B5A67}" type="presParOf" srcId="{BD06E085-622F-4D32-A971-8028E5873FB7}" destId="{71211380-4475-4528-99EC-006880C43EA2}" srcOrd="20" destOrd="0" presId="urn:microsoft.com/office/officeart/2005/8/layout/list1"/>
    <dgm:cxn modelId="{9B3D1F5B-BF17-4F0A-B448-EA33D87FBDB0}" type="presParOf" srcId="{71211380-4475-4528-99EC-006880C43EA2}" destId="{74910D24-1757-4D48-9446-C3A9A810108A}" srcOrd="0" destOrd="0" presId="urn:microsoft.com/office/officeart/2005/8/layout/list1"/>
    <dgm:cxn modelId="{11D91056-F4F6-4037-8113-11F02D86EEB6}" type="presParOf" srcId="{71211380-4475-4528-99EC-006880C43EA2}" destId="{FBD63FD4-7D89-4479-B557-29CCD2778C4F}" srcOrd="1" destOrd="0" presId="urn:microsoft.com/office/officeart/2005/8/layout/list1"/>
    <dgm:cxn modelId="{7F51AC18-13A7-440E-8819-B5CF07F5850E}" type="presParOf" srcId="{BD06E085-622F-4D32-A971-8028E5873FB7}" destId="{03F69A32-E939-414D-8968-DD17117597AC}" srcOrd="21" destOrd="0" presId="urn:microsoft.com/office/officeart/2005/8/layout/list1"/>
    <dgm:cxn modelId="{0E004F4C-3057-44D5-B192-7775373F8EEC}" type="presParOf" srcId="{BD06E085-622F-4D32-A971-8028E5873FB7}" destId="{923900A1-8A0A-4B79-9FEA-F42F841E67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FD032-1B44-4273-85B1-BACF84754C4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C135B0F-56B8-489F-B24B-6FD75774EBEF}">
      <dgm:prSet phldrT="[文字]" custT="1"/>
      <dgm:spPr/>
      <dgm:t>
        <a:bodyPr/>
        <a:lstStyle/>
        <a:p>
          <a:r>
            <a:rPr lang="zh-TW" altLang="en-US" sz="2800" dirty="0" smtClean="0"/>
            <a:t>生活情境或者如小說般編造的情節，</a:t>
          </a:r>
          <a:endParaRPr lang="zh-TW" altLang="en-US" sz="2800" dirty="0"/>
        </a:p>
      </dgm:t>
    </dgm:pt>
    <dgm:pt modelId="{620BB2BD-C934-462F-9183-A0E47CDFD218}" type="par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75E78656-3112-4AD8-A815-24FC299C0E06}" type="sib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0E877907-6009-47F8-A096-3A170C887610}">
      <dgm:prSet phldrT="[文字]" custT="1"/>
      <dgm:spPr/>
      <dgm:t>
        <a:bodyPr/>
        <a:lstStyle/>
        <a:p>
          <a:r>
            <a:rPr lang="zh-TW" altLang="en-US" sz="2800" dirty="0" smtClean="0"/>
            <a:t>文化方面的話題</a:t>
          </a:r>
          <a:endParaRPr lang="zh-TW" altLang="en-US" sz="2800" dirty="0"/>
        </a:p>
      </dgm:t>
    </dgm:pt>
    <dgm:pt modelId="{34378A63-5ACE-4566-9BFD-C250E4AA8E19}" type="parTrans" cxnId="{63B69400-893D-4CDA-928F-4521FB1CA166}">
      <dgm:prSet/>
      <dgm:spPr/>
      <dgm:t>
        <a:bodyPr/>
        <a:lstStyle/>
        <a:p>
          <a:endParaRPr lang="zh-TW" altLang="en-US"/>
        </a:p>
      </dgm:t>
    </dgm:pt>
    <dgm:pt modelId="{51712C9F-7D0F-4EB0-89BD-3FDDAEE6432B}" type="sibTrans" cxnId="{63B69400-893D-4CDA-928F-4521FB1CA166}">
      <dgm:prSet/>
      <dgm:spPr/>
      <dgm:t>
        <a:bodyPr/>
        <a:lstStyle/>
        <a:p>
          <a:endParaRPr lang="zh-TW" altLang="en-US"/>
        </a:p>
      </dgm:t>
    </dgm:pt>
    <dgm:pt modelId="{487C95D2-DB03-481F-95AB-1A01D0C94E10}">
      <dgm:prSet phldrT="[文字]" custT="1"/>
      <dgm:spPr/>
      <dgm:t>
        <a:bodyPr/>
        <a:lstStyle/>
        <a:p>
          <a:r>
            <a:rPr lang="zh-TW" altLang="en-US" sz="2800" dirty="0" smtClean="0"/>
            <a:t>與數學直接關聯的歷史事件</a:t>
          </a:r>
          <a:endParaRPr lang="zh-TW" altLang="en-US" sz="2800" dirty="0"/>
        </a:p>
      </dgm:t>
    </dgm:pt>
    <dgm:pt modelId="{6A417149-1620-47AA-9539-3A8F20560857}" type="parTrans" cxnId="{5DD95FB7-1B29-4F29-BF7D-C997CB547B15}">
      <dgm:prSet/>
      <dgm:spPr/>
      <dgm:t>
        <a:bodyPr/>
        <a:lstStyle/>
        <a:p>
          <a:endParaRPr lang="zh-TW" altLang="en-US"/>
        </a:p>
      </dgm:t>
    </dgm:pt>
    <dgm:pt modelId="{3D4C96B7-E56F-4581-A33F-034D0D399F61}" type="sibTrans" cxnId="{5DD95FB7-1B29-4F29-BF7D-C997CB547B15}">
      <dgm:prSet/>
      <dgm:spPr/>
      <dgm:t>
        <a:bodyPr/>
        <a:lstStyle/>
        <a:p>
          <a:endParaRPr lang="zh-TW" altLang="en-US"/>
        </a:p>
      </dgm:t>
    </dgm:pt>
    <dgm:pt modelId="{407528C6-0569-4305-BDC7-F0D796472113}">
      <dgm:prSet phldrT="[文字]" custT="1"/>
      <dgm:spPr/>
      <dgm:t>
        <a:bodyPr/>
        <a:lstStyle/>
        <a:p>
          <a:r>
            <a:rPr lang="zh-TW" altLang="en-US" sz="2800" dirty="0" smtClean="0"/>
            <a:t>對學生的認知能力而言可理解的寓言或傳說故事。 </a:t>
          </a:r>
          <a:endParaRPr lang="zh-TW" altLang="en-US" sz="2800" dirty="0"/>
        </a:p>
      </dgm:t>
    </dgm:pt>
    <dgm:pt modelId="{9D8F6012-58DD-4EE7-BC6C-019A4E2CC933}" type="parTrans" cxnId="{1EA55079-8FFF-4844-9557-FEF88B9F47B3}">
      <dgm:prSet/>
      <dgm:spPr/>
      <dgm:t>
        <a:bodyPr/>
        <a:lstStyle/>
        <a:p>
          <a:endParaRPr lang="zh-TW" altLang="en-US"/>
        </a:p>
      </dgm:t>
    </dgm:pt>
    <dgm:pt modelId="{AC537AC8-9267-4B6A-A710-DA7422D7267E}" type="sibTrans" cxnId="{1EA55079-8FFF-4844-9557-FEF88B9F47B3}">
      <dgm:prSet/>
      <dgm:spPr/>
      <dgm:t>
        <a:bodyPr/>
        <a:lstStyle/>
        <a:p>
          <a:endParaRPr lang="zh-TW" altLang="en-US"/>
        </a:p>
      </dgm:t>
    </dgm:pt>
    <dgm:pt modelId="{1FD6C552-33BC-48F0-B67B-043A3A1B13DA}" type="pres">
      <dgm:prSet presAssocID="{351FD032-1B44-4273-85B1-BACF84754C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28B078F-4291-4164-A271-D4D062F61DEF}" type="pres">
      <dgm:prSet presAssocID="{3C135B0F-56B8-489F-B24B-6FD75774EBEF}" presName="thickLine" presStyleLbl="alignNode1" presStyleIdx="0" presStyleCnt="4"/>
      <dgm:spPr/>
    </dgm:pt>
    <dgm:pt modelId="{B0DEB013-A900-4025-996C-61EF430CC8FF}" type="pres">
      <dgm:prSet presAssocID="{3C135B0F-56B8-489F-B24B-6FD75774EBEF}" presName="horz1" presStyleCnt="0"/>
      <dgm:spPr/>
    </dgm:pt>
    <dgm:pt modelId="{7886A2B2-CF5C-4C44-977A-5CEFEB2CE0FA}" type="pres">
      <dgm:prSet presAssocID="{3C135B0F-56B8-489F-B24B-6FD75774EBEF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51099F94-BB16-43DA-916C-F46467C0DBE1}" type="pres">
      <dgm:prSet presAssocID="{3C135B0F-56B8-489F-B24B-6FD75774EBEF}" presName="vert1" presStyleCnt="0"/>
      <dgm:spPr/>
    </dgm:pt>
    <dgm:pt modelId="{C631C1C8-E626-4332-9D91-ED47C94AACAA}" type="pres">
      <dgm:prSet presAssocID="{0E877907-6009-47F8-A096-3A170C887610}" presName="thickLine" presStyleLbl="alignNode1" presStyleIdx="1" presStyleCnt="4"/>
      <dgm:spPr/>
    </dgm:pt>
    <dgm:pt modelId="{A18352D4-839D-48F5-A3F5-BA65CF1648BC}" type="pres">
      <dgm:prSet presAssocID="{0E877907-6009-47F8-A096-3A170C887610}" presName="horz1" presStyleCnt="0"/>
      <dgm:spPr/>
    </dgm:pt>
    <dgm:pt modelId="{1CDD2751-612D-4BC1-8B23-93006E9CB399}" type="pres">
      <dgm:prSet presAssocID="{0E877907-6009-47F8-A096-3A170C887610}" presName="tx1" presStyleLbl="revTx" presStyleIdx="1" presStyleCnt="4"/>
      <dgm:spPr/>
      <dgm:t>
        <a:bodyPr/>
        <a:lstStyle/>
        <a:p>
          <a:endParaRPr lang="zh-TW" altLang="en-US"/>
        </a:p>
      </dgm:t>
    </dgm:pt>
    <dgm:pt modelId="{4ADEC4C8-7270-408E-A585-947AC6D936F4}" type="pres">
      <dgm:prSet presAssocID="{0E877907-6009-47F8-A096-3A170C887610}" presName="vert1" presStyleCnt="0"/>
      <dgm:spPr/>
    </dgm:pt>
    <dgm:pt modelId="{870FBE3F-897A-4B5E-97A0-27709ACA8A8B}" type="pres">
      <dgm:prSet presAssocID="{487C95D2-DB03-481F-95AB-1A01D0C94E10}" presName="thickLine" presStyleLbl="alignNode1" presStyleIdx="2" presStyleCnt="4"/>
      <dgm:spPr/>
    </dgm:pt>
    <dgm:pt modelId="{D1605606-B159-40F5-8DB2-47A57BAE15C4}" type="pres">
      <dgm:prSet presAssocID="{487C95D2-DB03-481F-95AB-1A01D0C94E10}" presName="horz1" presStyleCnt="0"/>
      <dgm:spPr/>
    </dgm:pt>
    <dgm:pt modelId="{ADFDCB5D-36ED-42C2-AFED-759A752F91D8}" type="pres">
      <dgm:prSet presAssocID="{487C95D2-DB03-481F-95AB-1A01D0C94E10}" presName="tx1" presStyleLbl="revTx" presStyleIdx="2" presStyleCnt="4"/>
      <dgm:spPr/>
      <dgm:t>
        <a:bodyPr/>
        <a:lstStyle/>
        <a:p>
          <a:endParaRPr lang="zh-TW" altLang="en-US"/>
        </a:p>
      </dgm:t>
    </dgm:pt>
    <dgm:pt modelId="{A3919B88-A2A7-4C28-8BB7-A9507BE68C86}" type="pres">
      <dgm:prSet presAssocID="{487C95D2-DB03-481F-95AB-1A01D0C94E10}" presName="vert1" presStyleCnt="0"/>
      <dgm:spPr/>
    </dgm:pt>
    <dgm:pt modelId="{0AEB4FF4-EDC5-4E54-AFD5-1B28BFEE1EB6}" type="pres">
      <dgm:prSet presAssocID="{407528C6-0569-4305-BDC7-F0D796472113}" presName="thickLine" presStyleLbl="alignNode1" presStyleIdx="3" presStyleCnt="4"/>
      <dgm:spPr/>
    </dgm:pt>
    <dgm:pt modelId="{C217CB4E-B461-4838-A5B8-0D18FBEDBBB7}" type="pres">
      <dgm:prSet presAssocID="{407528C6-0569-4305-BDC7-F0D796472113}" presName="horz1" presStyleCnt="0"/>
      <dgm:spPr/>
    </dgm:pt>
    <dgm:pt modelId="{8B6B3264-2D0F-42DE-8B48-2560527DC089}" type="pres">
      <dgm:prSet presAssocID="{407528C6-0569-4305-BDC7-F0D796472113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24F07AE5-9BE9-492C-8AD2-2D1C6536F84C}" type="pres">
      <dgm:prSet presAssocID="{407528C6-0569-4305-BDC7-F0D796472113}" presName="vert1" presStyleCnt="0"/>
      <dgm:spPr/>
    </dgm:pt>
  </dgm:ptLst>
  <dgm:cxnLst>
    <dgm:cxn modelId="{92631354-C8E8-4591-96B9-1CA93991F438}" type="presOf" srcId="{3C135B0F-56B8-489F-B24B-6FD75774EBEF}" destId="{7886A2B2-CF5C-4C44-977A-5CEFEB2CE0FA}" srcOrd="0" destOrd="0" presId="urn:microsoft.com/office/officeart/2008/layout/LinedList"/>
    <dgm:cxn modelId="{0A1FD3AB-B873-48E7-8CD7-6990E89BF231}" type="presOf" srcId="{351FD032-1B44-4273-85B1-BACF84754C4C}" destId="{1FD6C552-33BC-48F0-B67B-043A3A1B13DA}" srcOrd="0" destOrd="0" presId="urn:microsoft.com/office/officeart/2008/layout/LinedList"/>
    <dgm:cxn modelId="{E58C7DF4-E960-4784-861D-F408FFAEE44F}" srcId="{351FD032-1B44-4273-85B1-BACF84754C4C}" destId="{3C135B0F-56B8-489F-B24B-6FD75774EBEF}" srcOrd="0" destOrd="0" parTransId="{620BB2BD-C934-462F-9183-A0E47CDFD218}" sibTransId="{75E78656-3112-4AD8-A815-24FC299C0E06}"/>
    <dgm:cxn modelId="{A76818D4-96F6-4C86-B532-4A8827DC023E}" type="presOf" srcId="{407528C6-0569-4305-BDC7-F0D796472113}" destId="{8B6B3264-2D0F-42DE-8B48-2560527DC089}" srcOrd="0" destOrd="0" presId="urn:microsoft.com/office/officeart/2008/layout/LinedList"/>
    <dgm:cxn modelId="{2DB9D7F5-A98D-4F15-BD44-46B3177B6085}" type="presOf" srcId="{0E877907-6009-47F8-A096-3A170C887610}" destId="{1CDD2751-612D-4BC1-8B23-93006E9CB399}" srcOrd="0" destOrd="0" presId="urn:microsoft.com/office/officeart/2008/layout/LinedList"/>
    <dgm:cxn modelId="{FD555297-885F-4FCF-B701-977D86C8D389}" type="presOf" srcId="{487C95D2-DB03-481F-95AB-1A01D0C94E10}" destId="{ADFDCB5D-36ED-42C2-AFED-759A752F91D8}" srcOrd="0" destOrd="0" presId="urn:microsoft.com/office/officeart/2008/layout/LinedList"/>
    <dgm:cxn modelId="{63B69400-893D-4CDA-928F-4521FB1CA166}" srcId="{351FD032-1B44-4273-85B1-BACF84754C4C}" destId="{0E877907-6009-47F8-A096-3A170C887610}" srcOrd="1" destOrd="0" parTransId="{34378A63-5ACE-4566-9BFD-C250E4AA8E19}" sibTransId="{51712C9F-7D0F-4EB0-89BD-3FDDAEE6432B}"/>
    <dgm:cxn modelId="{5DD95FB7-1B29-4F29-BF7D-C997CB547B15}" srcId="{351FD032-1B44-4273-85B1-BACF84754C4C}" destId="{487C95D2-DB03-481F-95AB-1A01D0C94E10}" srcOrd="2" destOrd="0" parTransId="{6A417149-1620-47AA-9539-3A8F20560857}" sibTransId="{3D4C96B7-E56F-4581-A33F-034D0D399F61}"/>
    <dgm:cxn modelId="{1EA55079-8FFF-4844-9557-FEF88B9F47B3}" srcId="{351FD032-1B44-4273-85B1-BACF84754C4C}" destId="{407528C6-0569-4305-BDC7-F0D796472113}" srcOrd="3" destOrd="0" parTransId="{9D8F6012-58DD-4EE7-BC6C-019A4E2CC933}" sibTransId="{AC537AC8-9267-4B6A-A710-DA7422D7267E}"/>
    <dgm:cxn modelId="{B3352E3F-1D86-415A-99D8-478565464AD2}" type="presParOf" srcId="{1FD6C552-33BC-48F0-B67B-043A3A1B13DA}" destId="{728B078F-4291-4164-A271-D4D062F61DEF}" srcOrd="0" destOrd="0" presId="urn:microsoft.com/office/officeart/2008/layout/LinedList"/>
    <dgm:cxn modelId="{029DA2C4-2AF5-4341-AD37-5CEF587F38C7}" type="presParOf" srcId="{1FD6C552-33BC-48F0-B67B-043A3A1B13DA}" destId="{B0DEB013-A900-4025-996C-61EF430CC8FF}" srcOrd="1" destOrd="0" presId="urn:microsoft.com/office/officeart/2008/layout/LinedList"/>
    <dgm:cxn modelId="{53B8C2EB-8D84-4910-A951-0480D84B47B0}" type="presParOf" srcId="{B0DEB013-A900-4025-996C-61EF430CC8FF}" destId="{7886A2B2-CF5C-4C44-977A-5CEFEB2CE0FA}" srcOrd="0" destOrd="0" presId="urn:microsoft.com/office/officeart/2008/layout/LinedList"/>
    <dgm:cxn modelId="{F677B13D-AD88-4DCD-AE43-080FFFD5C2CD}" type="presParOf" srcId="{B0DEB013-A900-4025-996C-61EF430CC8FF}" destId="{51099F94-BB16-43DA-916C-F46467C0DBE1}" srcOrd="1" destOrd="0" presId="urn:microsoft.com/office/officeart/2008/layout/LinedList"/>
    <dgm:cxn modelId="{1BFB5A6F-86E9-416E-897A-8F3DA49385C0}" type="presParOf" srcId="{1FD6C552-33BC-48F0-B67B-043A3A1B13DA}" destId="{C631C1C8-E626-4332-9D91-ED47C94AACAA}" srcOrd="2" destOrd="0" presId="urn:microsoft.com/office/officeart/2008/layout/LinedList"/>
    <dgm:cxn modelId="{C1D9CFC1-1D9B-4729-BFE7-04A7E80C4396}" type="presParOf" srcId="{1FD6C552-33BC-48F0-B67B-043A3A1B13DA}" destId="{A18352D4-839D-48F5-A3F5-BA65CF1648BC}" srcOrd="3" destOrd="0" presId="urn:microsoft.com/office/officeart/2008/layout/LinedList"/>
    <dgm:cxn modelId="{BA22A63B-0553-40C2-B3F8-545A99F12FFF}" type="presParOf" srcId="{A18352D4-839D-48F5-A3F5-BA65CF1648BC}" destId="{1CDD2751-612D-4BC1-8B23-93006E9CB399}" srcOrd="0" destOrd="0" presId="urn:microsoft.com/office/officeart/2008/layout/LinedList"/>
    <dgm:cxn modelId="{954DCDAA-A2FB-4827-8C6F-32EC963E0E12}" type="presParOf" srcId="{A18352D4-839D-48F5-A3F5-BA65CF1648BC}" destId="{4ADEC4C8-7270-408E-A585-947AC6D936F4}" srcOrd="1" destOrd="0" presId="urn:microsoft.com/office/officeart/2008/layout/LinedList"/>
    <dgm:cxn modelId="{7FF881B5-0E26-4F6E-B7E8-145E3ACBF733}" type="presParOf" srcId="{1FD6C552-33BC-48F0-B67B-043A3A1B13DA}" destId="{870FBE3F-897A-4B5E-97A0-27709ACA8A8B}" srcOrd="4" destOrd="0" presId="urn:microsoft.com/office/officeart/2008/layout/LinedList"/>
    <dgm:cxn modelId="{D46F13B9-2740-4BE8-81EE-1A22C40E2DEF}" type="presParOf" srcId="{1FD6C552-33BC-48F0-B67B-043A3A1B13DA}" destId="{D1605606-B159-40F5-8DB2-47A57BAE15C4}" srcOrd="5" destOrd="0" presId="urn:microsoft.com/office/officeart/2008/layout/LinedList"/>
    <dgm:cxn modelId="{C4BB4A41-A184-4F21-B532-FE656D52A60F}" type="presParOf" srcId="{D1605606-B159-40F5-8DB2-47A57BAE15C4}" destId="{ADFDCB5D-36ED-42C2-AFED-759A752F91D8}" srcOrd="0" destOrd="0" presId="urn:microsoft.com/office/officeart/2008/layout/LinedList"/>
    <dgm:cxn modelId="{3F116167-722D-495B-9352-E9B8B5A9BA5B}" type="presParOf" srcId="{D1605606-B159-40F5-8DB2-47A57BAE15C4}" destId="{A3919B88-A2A7-4C28-8BB7-A9507BE68C86}" srcOrd="1" destOrd="0" presId="urn:microsoft.com/office/officeart/2008/layout/LinedList"/>
    <dgm:cxn modelId="{5011977C-43AA-4070-A92E-784C7EA46127}" type="presParOf" srcId="{1FD6C552-33BC-48F0-B67B-043A3A1B13DA}" destId="{0AEB4FF4-EDC5-4E54-AFD5-1B28BFEE1EB6}" srcOrd="6" destOrd="0" presId="urn:microsoft.com/office/officeart/2008/layout/LinedList"/>
    <dgm:cxn modelId="{D010C1A1-040D-4456-9D64-3E0E941B7F34}" type="presParOf" srcId="{1FD6C552-33BC-48F0-B67B-043A3A1B13DA}" destId="{C217CB4E-B461-4838-A5B8-0D18FBEDBBB7}" srcOrd="7" destOrd="0" presId="urn:microsoft.com/office/officeart/2008/layout/LinedList"/>
    <dgm:cxn modelId="{534DF242-A23E-47D5-BC23-E24C8733F593}" type="presParOf" srcId="{C217CB4E-B461-4838-A5B8-0D18FBEDBBB7}" destId="{8B6B3264-2D0F-42DE-8B48-2560527DC089}" srcOrd="0" destOrd="0" presId="urn:microsoft.com/office/officeart/2008/layout/LinedList"/>
    <dgm:cxn modelId="{7FD1663A-E33E-4250-9C3B-15A4A3F5CA17}" type="presParOf" srcId="{C217CB4E-B461-4838-A5B8-0D18FBEDBBB7}" destId="{24F07AE5-9BE9-492C-8AD2-2D1C6536F8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FD032-1B44-4273-85B1-BACF84754C4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C135B0F-56B8-489F-B24B-6FD75774EBEF}">
      <dgm:prSet phldrT="[文字]" custT="1"/>
      <dgm:spPr/>
      <dgm:t>
        <a:bodyPr/>
        <a:lstStyle/>
        <a:p>
          <a:r>
            <a:rPr lang="zh-TW" altLang="en-US" sz="2800" dirty="0" smtClean="0"/>
            <a:t>編故事讓學生覺得數學有趣</a:t>
          </a:r>
          <a:endParaRPr lang="zh-TW" altLang="en-US" sz="2800" dirty="0"/>
        </a:p>
      </dgm:t>
    </dgm:pt>
    <dgm:pt modelId="{620BB2BD-C934-462F-9183-A0E47CDFD218}" type="par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75E78656-3112-4AD8-A815-24FC299C0E06}" type="sib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5C5E1CD6-BA9E-41D9-B2CA-4129080E6170}">
      <dgm:prSet phldrT="[文字]" custT="1"/>
      <dgm:spPr/>
      <dgm:t>
        <a:bodyPr/>
        <a:lstStyle/>
        <a:p>
          <a:r>
            <a:rPr lang="zh-TW" altLang="en-US" sz="2800" dirty="0" smtClean="0"/>
            <a:t>設計例題讓學生相信數學有用</a:t>
          </a:r>
          <a:endParaRPr lang="zh-TW" altLang="en-US" sz="2800" dirty="0"/>
        </a:p>
      </dgm:t>
    </dgm:pt>
    <dgm:pt modelId="{27BD2FE9-EE87-41B2-AD15-D3E41B4FF138}" type="parTrans" cxnId="{03E47068-3DFE-41FE-9C10-6AA69BDCE07F}">
      <dgm:prSet/>
      <dgm:spPr/>
      <dgm:t>
        <a:bodyPr/>
        <a:lstStyle/>
        <a:p>
          <a:endParaRPr lang="zh-TW" altLang="en-US"/>
        </a:p>
      </dgm:t>
    </dgm:pt>
    <dgm:pt modelId="{D8975791-1383-4711-B632-361A01937100}" type="sibTrans" cxnId="{03E47068-3DFE-41FE-9C10-6AA69BDCE07F}">
      <dgm:prSet/>
      <dgm:spPr/>
      <dgm:t>
        <a:bodyPr/>
        <a:lstStyle/>
        <a:p>
          <a:endParaRPr lang="zh-TW" altLang="en-US"/>
        </a:p>
      </dgm:t>
    </dgm:pt>
    <dgm:pt modelId="{415E29E2-9EA7-4A9B-A07F-81A0D34ADDD1}">
      <dgm:prSet phldrT="[文字]" custT="1"/>
      <dgm:spPr/>
      <dgm:t>
        <a:bodyPr/>
        <a:lstStyle/>
        <a:p>
          <a:r>
            <a:rPr lang="zh-TW" altLang="en-US" sz="2800" dirty="0" smtClean="0"/>
            <a:t>讓學生互助合作討論數學的真相</a:t>
          </a:r>
          <a:endParaRPr lang="zh-TW" altLang="en-US" sz="2800" dirty="0"/>
        </a:p>
      </dgm:t>
    </dgm:pt>
    <dgm:pt modelId="{8287B605-D134-4C57-9234-F0A5A0501ED5}" type="parTrans" cxnId="{9AB10CFC-3156-4D0C-B755-E9D50CB99609}">
      <dgm:prSet/>
      <dgm:spPr/>
      <dgm:t>
        <a:bodyPr/>
        <a:lstStyle/>
        <a:p>
          <a:endParaRPr lang="zh-TW" altLang="en-US"/>
        </a:p>
      </dgm:t>
    </dgm:pt>
    <dgm:pt modelId="{E3028CCE-B687-46C1-815D-CF68DB086319}" type="sibTrans" cxnId="{9AB10CFC-3156-4D0C-B755-E9D50CB99609}">
      <dgm:prSet/>
      <dgm:spPr/>
      <dgm:t>
        <a:bodyPr/>
        <a:lstStyle/>
        <a:p>
          <a:endParaRPr lang="zh-TW" altLang="en-US"/>
        </a:p>
      </dgm:t>
    </dgm:pt>
    <dgm:pt modelId="{0CAA6E90-8F26-4F51-9483-9E6D18BED4CC}">
      <dgm:prSet phldrT="[文字]" custT="1"/>
      <dgm:spPr/>
      <dgm:t>
        <a:bodyPr/>
        <a:lstStyle/>
        <a:p>
          <a:r>
            <a:rPr lang="zh-TW" altLang="en-US" sz="2800" dirty="0" smtClean="0"/>
            <a:t>在探索活動中引導學生自行發現數學</a:t>
          </a:r>
          <a:endParaRPr lang="zh-TW" altLang="en-US" sz="2800" dirty="0"/>
        </a:p>
      </dgm:t>
    </dgm:pt>
    <dgm:pt modelId="{A9A8C520-C5CB-4E3C-9118-BBAF460CC675}" type="parTrans" cxnId="{949047A7-D9C3-4E6F-B84D-25ACE2C6B87B}">
      <dgm:prSet/>
      <dgm:spPr/>
      <dgm:t>
        <a:bodyPr/>
        <a:lstStyle/>
        <a:p>
          <a:endParaRPr lang="zh-TW" altLang="en-US"/>
        </a:p>
      </dgm:t>
    </dgm:pt>
    <dgm:pt modelId="{A90B1CCC-6AB0-4C53-838A-E1FDA1B083A9}" type="sibTrans" cxnId="{949047A7-D9C3-4E6F-B84D-25ACE2C6B87B}">
      <dgm:prSet/>
      <dgm:spPr/>
      <dgm:t>
        <a:bodyPr/>
        <a:lstStyle/>
        <a:p>
          <a:endParaRPr lang="zh-TW" altLang="en-US"/>
        </a:p>
      </dgm:t>
    </dgm:pt>
    <dgm:pt modelId="{F7BB6C83-66A6-4EDF-9D6F-C76C1A1B7862}">
      <dgm:prSet phldrT="[文字]" custT="1"/>
      <dgm:spPr/>
      <dgm:t>
        <a:bodyPr/>
        <a:lstStyle/>
        <a:p>
          <a:r>
            <a:rPr lang="zh-TW" altLang="en-US" sz="2800" dirty="0" smtClean="0"/>
            <a:t>動用媒材讓學生受到數學之美的感召</a:t>
          </a:r>
          <a:endParaRPr lang="zh-TW" altLang="en-US" sz="2800" dirty="0"/>
        </a:p>
      </dgm:t>
    </dgm:pt>
    <dgm:pt modelId="{BA579294-8291-42E3-A120-7EAD68A27BA4}" type="parTrans" cxnId="{6AA29A01-FC9E-42FB-9E0E-52C2A2353B79}">
      <dgm:prSet/>
      <dgm:spPr/>
      <dgm:t>
        <a:bodyPr/>
        <a:lstStyle/>
        <a:p>
          <a:endParaRPr lang="zh-TW" altLang="en-US"/>
        </a:p>
      </dgm:t>
    </dgm:pt>
    <dgm:pt modelId="{7738903C-191E-445E-9429-0C715B7A6AE5}" type="sibTrans" cxnId="{6AA29A01-FC9E-42FB-9E0E-52C2A2353B79}">
      <dgm:prSet/>
      <dgm:spPr/>
      <dgm:t>
        <a:bodyPr/>
        <a:lstStyle/>
        <a:p>
          <a:endParaRPr lang="zh-TW" altLang="en-US"/>
        </a:p>
      </dgm:t>
    </dgm:pt>
    <dgm:pt modelId="{1FD6C552-33BC-48F0-B67B-043A3A1B13DA}" type="pres">
      <dgm:prSet presAssocID="{351FD032-1B44-4273-85B1-BACF84754C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28B078F-4291-4164-A271-D4D062F61DEF}" type="pres">
      <dgm:prSet presAssocID="{3C135B0F-56B8-489F-B24B-6FD75774EBEF}" presName="thickLine" presStyleLbl="alignNode1" presStyleIdx="0" presStyleCnt="5"/>
      <dgm:spPr/>
    </dgm:pt>
    <dgm:pt modelId="{B0DEB013-A900-4025-996C-61EF430CC8FF}" type="pres">
      <dgm:prSet presAssocID="{3C135B0F-56B8-489F-B24B-6FD75774EBEF}" presName="horz1" presStyleCnt="0"/>
      <dgm:spPr/>
    </dgm:pt>
    <dgm:pt modelId="{7886A2B2-CF5C-4C44-977A-5CEFEB2CE0FA}" type="pres">
      <dgm:prSet presAssocID="{3C135B0F-56B8-489F-B24B-6FD75774EBEF}" presName="tx1" presStyleLbl="revTx" presStyleIdx="0" presStyleCnt="5"/>
      <dgm:spPr/>
      <dgm:t>
        <a:bodyPr/>
        <a:lstStyle/>
        <a:p>
          <a:endParaRPr lang="zh-TW" altLang="en-US"/>
        </a:p>
      </dgm:t>
    </dgm:pt>
    <dgm:pt modelId="{51099F94-BB16-43DA-916C-F46467C0DBE1}" type="pres">
      <dgm:prSet presAssocID="{3C135B0F-56B8-489F-B24B-6FD75774EBEF}" presName="vert1" presStyleCnt="0"/>
      <dgm:spPr/>
    </dgm:pt>
    <dgm:pt modelId="{89192A36-76DD-451A-A5BE-36DBCAD2FB2E}" type="pres">
      <dgm:prSet presAssocID="{5C5E1CD6-BA9E-41D9-B2CA-4129080E6170}" presName="thickLine" presStyleLbl="alignNode1" presStyleIdx="1" presStyleCnt="5"/>
      <dgm:spPr/>
    </dgm:pt>
    <dgm:pt modelId="{5CA1A9C5-5840-4CA8-AEF2-302E9D4CC6B4}" type="pres">
      <dgm:prSet presAssocID="{5C5E1CD6-BA9E-41D9-B2CA-4129080E6170}" presName="horz1" presStyleCnt="0"/>
      <dgm:spPr/>
    </dgm:pt>
    <dgm:pt modelId="{F8EB3357-694C-4BE4-B675-989BD213AB8B}" type="pres">
      <dgm:prSet presAssocID="{5C5E1CD6-BA9E-41D9-B2CA-4129080E6170}" presName="tx1" presStyleLbl="revTx" presStyleIdx="1" presStyleCnt="5"/>
      <dgm:spPr/>
      <dgm:t>
        <a:bodyPr/>
        <a:lstStyle/>
        <a:p>
          <a:endParaRPr lang="zh-TW" altLang="en-US"/>
        </a:p>
      </dgm:t>
    </dgm:pt>
    <dgm:pt modelId="{4C814540-544D-4261-9494-12B5AD2E91D5}" type="pres">
      <dgm:prSet presAssocID="{5C5E1CD6-BA9E-41D9-B2CA-4129080E6170}" presName="vert1" presStyleCnt="0"/>
      <dgm:spPr/>
    </dgm:pt>
    <dgm:pt modelId="{E975326D-E6FC-46EF-BC3C-F3BF3C3474CF}" type="pres">
      <dgm:prSet presAssocID="{415E29E2-9EA7-4A9B-A07F-81A0D34ADDD1}" presName="thickLine" presStyleLbl="alignNode1" presStyleIdx="2" presStyleCnt="5"/>
      <dgm:spPr/>
    </dgm:pt>
    <dgm:pt modelId="{167B0A61-DAAD-4605-8A29-C2A575077415}" type="pres">
      <dgm:prSet presAssocID="{415E29E2-9EA7-4A9B-A07F-81A0D34ADDD1}" presName="horz1" presStyleCnt="0"/>
      <dgm:spPr/>
    </dgm:pt>
    <dgm:pt modelId="{E754D4C4-72B3-4105-A943-807ADC374BFD}" type="pres">
      <dgm:prSet presAssocID="{415E29E2-9EA7-4A9B-A07F-81A0D34ADDD1}" presName="tx1" presStyleLbl="revTx" presStyleIdx="2" presStyleCnt="5"/>
      <dgm:spPr/>
      <dgm:t>
        <a:bodyPr/>
        <a:lstStyle/>
        <a:p>
          <a:endParaRPr lang="zh-TW" altLang="en-US"/>
        </a:p>
      </dgm:t>
    </dgm:pt>
    <dgm:pt modelId="{86E792A7-B444-46FE-8E59-45664AA661A5}" type="pres">
      <dgm:prSet presAssocID="{415E29E2-9EA7-4A9B-A07F-81A0D34ADDD1}" presName="vert1" presStyleCnt="0"/>
      <dgm:spPr/>
    </dgm:pt>
    <dgm:pt modelId="{7BE66DA1-981F-49A8-B752-0293473E3076}" type="pres">
      <dgm:prSet presAssocID="{0CAA6E90-8F26-4F51-9483-9E6D18BED4CC}" presName="thickLine" presStyleLbl="alignNode1" presStyleIdx="3" presStyleCnt="5"/>
      <dgm:spPr/>
    </dgm:pt>
    <dgm:pt modelId="{865FA96B-DAFF-4629-BFA1-411C25F9CB20}" type="pres">
      <dgm:prSet presAssocID="{0CAA6E90-8F26-4F51-9483-9E6D18BED4CC}" presName="horz1" presStyleCnt="0"/>
      <dgm:spPr/>
    </dgm:pt>
    <dgm:pt modelId="{84E18A79-FC6B-4D41-B9F0-6AC23FA76B3F}" type="pres">
      <dgm:prSet presAssocID="{0CAA6E90-8F26-4F51-9483-9E6D18BED4CC}" presName="tx1" presStyleLbl="revTx" presStyleIdx="3" presStyleCnt="5"/>
      <dgm:spPr/>
      <dgm:t>
        <a:bodyPr/>
        <a:lstStyle/>
        <a:p>
          <a:endParaRPr lang="zh-TW" altLang="en-US"/>
        </a:p>
      </dgm:t>
    </dgm:pt>
    <dgm:pt modelId="{6B26BE2C-6826-4B21-A781-A9AFB8A55437}" type="pres">
      <dgm:prSet presAssocID="{0CAA6E90-8F26-4F51-9483-9E6D18BED4CC}" presName="vert1" presStyleCnt="0"/>
      <dgm:spPr/>
    </dgm:pt>
    <dgm:pt modelId="{4E171EBB-9A4B-4441-B8F6-54616A58AD82}" type="pres">
      <dgm:prSet presAssocID="{F7BB6C83-66A6-4EDF-9D6F-C76C1A1B7862}" presName="thickLine" presStyleLbl="alignNode1" presStyleIdx="4" presStyleCnt="5"/>
      <dgm:spPr/>
    </dgm:pt>
    <dgm:pt modelId="{DFCCC5FE-0731-43AA-9914-F4B61D56FF0D}" type="pres">
      <dgm:prSet presAssocID="{F7BB6C83-66A6-4EDF-9D6F-C76C1A1B7862}" presName="horz1" presStyleCnt="0"/>
      <dgm:spPr/>
    </dgm:pt>
    <dgm:pt modelId="{E36974E4-1937-430E-97F1-4EEECA74B250}" type="pres">
      <dgm:prSet presAssocID="{F7BB6C83-66A6-4EDF-9D6F-C76C1A1B7862}" presName="tx1" presStyleLbl="revTx" presStyleIdx="4" presStyleCnt="5"/>
      <dgm:spPr/>
      <dgm:t>
        <a:bodyPr/>
        <a:lstStyle/>
        <a:p>
          <a:endParaRPr lang="zh-TW" altLang="en-US"/>
        </a:p>
      </dgm:t>
    </dgm:pt>
    <dgm:pt modelId="{2A905C16-F1DC-49BB-8F47-9005B37A07AB}" type="pres">
      <dgm:prSet presAssocID="{F7BB6C83-66A6-4EDF-9D6F-C76C1A1B7862}" presName="vert1" presStyleCnt="0"/>
      <dgm:spPr/>
    </dgm:pt>
  </dgm:ptLst>
  <dgm:cxnLst>
    <dgm:cxn modelId="{36DE2C96-0002-4FD3-B1E0-A7950590BDBF}" type="presOf" srcId="{351FD032-1B44-4273-85B1-BACF84754C4C}" destId="{1FD6C552-33BC-48F0-B67B-043A3A1B13DA}" srcOrd="0" destOrd="0" presId="urn:microsoft.com/office/officeart/2008/layout/LinedList"/>
    <dgm:cxn modelId="{9AB10CFC-3156-4D0C-B755-E9D50CB99609}" srcId="{351FD032-1B44-4273-85B1-BACF84754C4C}" destId="{415E29E2-9EA7-4A9B-A07F-81A0D34ADDD1}" srcOrd="2" destOrd="0" parTransId="{8287B605-D134-4C57-9234-F0A5A0501ED5}" sibTransId="{E3028CCE-B687-46C1-815D-CF68DB086319}"/>
    <dgm:cxn modelId="{109A7D9A-66AE-48AA-9D43-AF9C41AF0B29}" type="presOf" srcId="{5C5E1CD6-BA9E-41D9-B2CA-4129080E6170}" destId="{F8EB3357-694C-4BE4-B675-989BD213AB8B}" srcOrd="0" destOrd="0" presId="urn:microsoft.com/office/officeart/2008/layout/LinedList"/>
    <dgm:cxn modelId="{F739B35C-751D-4463-9E1C-3550E9A7EDA0}" type="presOf" srcId="{0CAA6E90-8F26-4F51-9483-9E6D18BED4CC}" destId="{84E18A79-FC6B-4D41-B9F0-6AC23FA76B3F}" srcOrd="0" destOrd="0" presId="urn:microsoft.com/office/officeart/2008/layout/LinedList"/>
    <dgm:cxn modelId="{6AA29A01-FC9E-42FB-9E0E-52C2A2353B79}" srcId="{351FD032-1B44-4273-85B1-BACF84754C4C}" destId="{F7BB6C83-66A6-4EDF-9D6F-C76C1A1B7862}" srcOrd="4" destOrd="0" parTransId="{BA579294-8291-42E3-A120-7EAD68A27BA4}" sibTransId="{7738903C-191E-445E-9429-0C715B7A6AE5}"/>
    <dgm:cxn modelId="{D4185796-EE88-4528-BC96-5B8EC006FF2B}" type="presOf" srcId="{415E29E2-9EA7-4A9B-A07F-81A0D34ADDD1}" destId="{E754D4C4-72B3-4105-A943-807ADC374BFD}" srcOrd="0" destOrd="0" presId="urn:microsoft.com/office/officeart/2008/layout/LinedList"/>
    <dgm:cxn modelId="{E58C7DF4-E960-4784-861D-F408FFAEE44F}" srcId="{351FD032-1B44-4273-85B1-BACF84754C4C}" destId="{3C135B0F-56B8-489F-B24B-6FD75774EBEF}" srcOrd="0" destOrd="0" parTransId="{620BB2BD-C934-462F-9183-A0E47CDFD218}" sibTransId="{75E78656-3112-4AD8-A815-24FC299C0E06}"/>
    <dgm:cxn modelId="{8E3CE21D-DF92-485E-8250-03EE0637FFA8}" type="presOf" srcId="{3C135B0F-56B8-489F-B24B-6FD75774EBEF}" destId="{7886A2B2-CF5C-4C44-977A-5CEFEB2CE0FA}" srcOrd="0" destOrd="0" presId="urn:microsoft.com/office/officeart/2008/layout/LinedList"/>
    <dgm:cxn modelId="{949047A7-D9C3-4E6F-B84D-25ACE2C6B87B}" srcId="{351FD032-1B44-4273-85B1-BACF84754C4C}" destId="{0CAA6E90-8F26-4F51-9483-9E6D18BED4CC}" srcOrd="3" destOrd="0" parTransId="{A9A8C520-C5CB-4E3C-9118-BBAF460CC675}" sibTransId="{A90B1CCC-6AB0-4C53-838A-E1FDA1B083A9}"/>
    <dgm:cxn modelId="{8B7A6580-D4F8-4B2C-96F5-A3EAE6FD1695}" type="presOf" srcId="{F7BB6C83-66A6-4EDF-9D6F-C76C1A1B7862}" destId="{E36974E4-1937-430E-97F1-4EEECA74B250}" srcOrd="0" destOrd="0" presId="urn:microsoft.com/office/officeart/2008/layout/LinedList"/>
    <dgm:cxn modelId="{03E47068-3DFE-41FE-9C10-6AA69BDCE07F}" srcId="{351FD032-1B44-4273-85B1-BACF84754C4C}" destId="{5C5E1CD6-BA9E-41D9-B2CA-4129080E6170}" srcOrd="1" destOrd="0" parTransId="{27BD2FE9-EE87-41B2-AD15-D3E41B4FF138}" sibTransId="{D8975791-1383-4711-B632-361A01937100}"/>
    <dgm:cxn modelId="{DB333548-C8A4-45D5-AA53-E57B784F455C}" type="presParOf" srcId="{1FD6C552-33BC-48F0-B67B-043A3A1B13DA}" destId="{728B078F-4291-4164-A271-D4D062F61DEF}" srcOrd="0" destOrd="0" presId="urn:microsoft.com/office/officeart/2008/layout/LinedList"/>
    <dgm:cxn modelId="{1E8A4C8D-76CD-4DEA-B1FC-D9295BC77CE3}" type="presParOf" srcId="{1FD6C552-33BC-48F0-B67B-043A3A1B13DA}" destId="{B0DEB013-A900-4025-996C-61EF430CC8FF}" srcOrd="1" destOrd="0" presId="urn:microsoft.com/office/officeart/2008/layout/LinedList"/>
    <dgm:cxn modelId="{9DFF1DCF-08C6-4A34-8706-704FA4B9F02D}" type="presParOf" srcId="{B0DEB013-A900-4025-996C-61EF430CC8FF}" destId="{7886A2B2-CF5C-4C44-977A-5CEFEB2CE0FA}" srcOrd="0" destOrd="0" presId="urn:microsoft.com/office/officeart/2008/layout/LinedList"/>
    <dgm:cxn modelId="{13EF1773-8DC5-46CA-87C3-BA14CC4BF39B}" type="presParOf" srcId="{B0DEB013-A900-4025-996C-61EF430CC8FF}" destId="{51099F94-BB16-43DA-916C-F46467C0DBE1}" srcOrd="1" destOrd="0" presId="urn:microsoft.com/office/officeart/2008/layout/LinedList"/>
    <dgm:cxn modelId="{94008AD0-BBEB-4878-95C5-B1CA0C164404}" type="presParOf" srcId="{1FD6C552-33BC-48F0-B67B-043A3A1B13DA}" destId="{89192A36-76DD-451A-A5BE-36DBCAD2FB2E}" srcOrd="2" destOrd="0" presId="urn:microsoft.com/office/officeart/2008/layout/LinedList"/>
    <dgm:cxn modelId="{7BD01A48-6E0F-496A-B63F-18E58D8D03C8}" type="presParOf" srcId="{1FD6C552-33BC-48F0-B67B-043A3A1B13DA}" destId="{5CA1A9C5-5840-4CA8-AEF2-302E9D4CC6B4}" srcOrd="3" destOrd="0" presId="urn:microsoft.com/office/officeart/2008/layout/LinedList"/>
    <dgm:cxn modelId="{D4B4F47E-29F8-4B0D-A8EE-6587205ADE49}" type="presParOf" srcId="{5CA1A9C5-5840-4CA8-AEF2-302E9D4CC6B4}" destId="{F8EB3357-694C-4BE4-B675-989BD213AB8B}" srcOrd="0" destOrd="0" presId="urn:microsoft.com/office/officeart/2008/layout/LinedList"/>
    <dgm:cxn modelId="{EA138EA7-AAE3-4120-A67D-981B3EC0DA59}" type="presParOf" srcId="{5CA1A9C5-5840-4CA8-AEF2-302E9D4CC6B4}" destId="{4C814540-544D-4261-9494-12B5AD2E91D5}" srcOrd="1" destOrd="0" presId="urn:microsoft.com/office/officeart/2008/layout/LinedList"/>
    <dgm:cxn modelId="{655D6661-7A16-41CB-89CD-A409962DB19D}" type="presParOf" srcId="{1FD6C552-33BC-48F0-B67B-043A3A1B13DA}" destId="{E975326D-E6FC-46EF-BC3C-F3BF3C3474CF}" srcOrd="4" destOrd="0" presId="urn:microsoft.com/office/officeart/2008/layout/LinedList"/>
    <dgm:cxn modelId="{667BB6FB-5F67-44F8-8EB4-36A43B841B1F}" type="presParOf" srcId="{1FD6C552-33BC-48F0-B67B-043A3A1B13DA}" destId="{167B0A61-DAAD-4605-8A29-C2A575077415}" srcOrd="5" destOrd="0" presId="urn:microsoft.com/office/officeart/2008/layout/LinedList"/>
    <dgm:cxn modelId="{FA18C09D-B1C2-4CA6-9E38-499B7F38363B}" type="presParOf" srcId="{167B0A61-DAAD-4605-8A29-C2A575077415}" destId="{E754D4C4-72B3-4105-A943-807ADC374BFD}" srcOrd="0" destOrd="0" presId="urn:microsoft.com/office/officeart/2008/layout/LinedList"/>
    <dgm:cxn modelId="{2B5EE51A-C41A-4A8B-A0B7-51B21FD13E58}" type="presParOf" srcId="{167B0A61-DAAD-4605-8A29-C2A575077415}" destId="{86E792A7-B444-46FE-8E59-45664AA661A5}" srcOrd="1" destOrd="0" presId="urn:microsoft.com/office/officeart/2008/layout/LinedList"/>
    <dgm:cxn modelId="{CDEB13D9-E9B8-4835-826F-4CA724BC6257}" type="presParOf" srcId="{1FD6C552-33BC-48F0-B67B-043A3A1B13DA}" destId="{7BE66DA1-981F-49A8-B752-0293473E3076}" srcOrd="6" destOrd="0" presId="urn:microsoft.com/office/officeart/2008/layout/LinedList"/>
    <dgm:cxn modelId="{2ABB9E70-BF2C-4F8C-8D85-3A1B38994305}" type="presParOf" srcId="{1FD6C552-33BC-48F0-B67B-043A3A1B13DA}" destId="{865FA96B-DAFF-4629-BFA1-411C25F9CB20}" srcOrd="7" destOrd="0" presId="urn:microsoft.com/office/officeart/2008/layout/LinedList"/>
    <dgm:cxn modelId="{7EF2BDE7-A1E7-404C-94AA-5BA6048FF000}" type="presParOf" srcId="{865FA96B-DAFF-4629-BFA1-411C25F9CB20}" destId="{84E18A79-FC6B-4D41-B9F0-6AC23FA76B3F}" srcOrd="0" destOrd="0" presId="urn:microsoft.com/office/officeart/2008/layout/LinedList"/>
    <dgm:cxn modelId="{000F72C2-542D-4C11-85D8-1C97E69F6B56}" type="presParOf" srcId="{865FA96B-DAFF-4629-BFA1-411C25F9CB20}" destId="{6B26BE2C-6826-4B21-A781-A9AFB8A55437}" srcOrd="1" destOrd="0" presId="urn:microsoft.com/office/officeart/2008/layout/LinedList"/>
    <dgm:cxn modelId="{2E4A6563-869A-44B7-B92D-301CFD679421}" type="presParOf" srcId="{1FD6C552-33BC-48F0-B67B-043A3A1B13DA}" destId="{4E171EBB-9A4B-4441-B8F6-54616A58AD82}" srcOrd="8" destOrd="0" presId="urn:microsoft.com/office/officeart/2008/layout/LinedList"/>
    <dgm:cxn modelId="{13A32383-12A4-4BC5-828E-1D04E99661D6}" type="presParOf" srcId="{1FD6C552-33BC-48F0-B67B-043A3A1B13DA}" destId="{DFCCC5FE-0731-43AA-9914-F4B61D56FF0D}" srcOrd="9" destOrd="0" presId="urn:microsoft.com/office/officeart/2008/layout/LinedList"/>
    <dgm:cxn modelId="{F1F0DF0B-0F51-4509-9954-2F9C5E60A84E}" type="presParOf" srcId="{DFCCC5FE-0731-43AA-9914-F4B61D56FF0D}" destId="{E36974E4-1937-430E-97F1-4EEECA74B250}" srcOrd="0" destOrd="0" presId="urn:microsoft.com/office/officeart/2008/layout/LinedList"/>
    <dgm:cxn modelId="{538F0701-0341-465C-B5D9-84A3B2BC990C}" type="presParOf" srcId="{DFCCC5FE-0731-43AA-9914-F4B61D56FF0D}" destId="{2A905C16-F1DC-49BB-8F47-9005B37A07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FD032-1B44-4273-85B1-BACF84754C4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C135B0F-56B8-489F-B24B-6FD75774EBEF}">
      <dgm:prSet phldrT="[文字]" custT="1"/>
      <dgm:spPr/>
      <dgm:t>
        <a:bodyPr/>
        <a:lstStyle/>
        <a:p>
          <a:r>
            <a:rPr lang="zh-TW" altLang="zh-TW" sz="2400" dirty="0" smtClean="0"/>
            <a:t>「知」就是「學什麼」或者「是什麼」，指的是數學內容。</a:t>
          </a:r>
          <a:endParaRPr lang="zh-TW" altLang="en-US" sz="2400" dirty="0"/>
        </a:p>
      </dgm:t>
    </dgm:pt>
    <dgm:pt modelId="{620BB2BD-C934-462F-9183-A0E47CDFD218}" type="par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75E78656-3112-4AD8-A815-24FC299C0E06}" type="sibTrans" cxnId="{E58C7DF4-E960-4784-861D-F408FFAEE44F}">
      <dgm:prSet/>
      <dgm:spPr/>
      <dgm:t>
        <a:bodyPr/>
        <a:lstStyle/>
        <a:p>
          <a:endParaRPr lang="zh-TW" altLang="en-US"/>
        </a:p>
      </dgm:t>
    </dgm:pt>
    <dgm:pt modelId="{407528C6-0569-4305-BDC7-F0D796472113}">
      <dgm:prSet phldrT="[文字]" custT="1"/>
      <dgm:spPr/>
      <dgm:t>
        <a:bodyPr/>
        <a:lstStyle/>
        <a:p>
          <a:r>
            <a:rPr lang="zh-TW" altLang="en-US" sz="2800" smtClean="0"/>
            <a:t> </a:t>
          </a:r>
          <a:endParaRPr lang="zh-TW" altLang="en-US" sz="2800" dirty="0"/>
        </a:p>
      </dgm:t>
    </dgm:pt>
    <dgm:pt modelId="{9D8F6012-58DD-4EE7-BC6C-019A4E2CC933}" type="parTrans" cxnId="{1EA55079-8FFF-4844-9557-FEF88B9F47B3}">
      <dgm:prSet/>
      <dgm:spPr/>
      <dgm:t>
        <a:bodyPr/>
        <a:lstStyle/>
        <a:p>
          <a:endParaRPr lang="zh-TW" altLang="en-US"/>
        </a:p>
      </dgm:t>
    </dgm:pt>
    <dgm:pt modelId="{AC537AC8-9267-4B6A-A710-DA7422D7267E}" type="sibTrans" cxnId="{1EA55079-8FFF-4844-9557-FEF88B9F47B3}">
      <dgm:prSet/>
      <dgm:spPr/>
      <dgm:t>
        <a:bodyPr/>
        <a:lstStyle/>
        <a:p>
          <a:endParaRPr lang="zh-TW" altLang="en-US"/>
        </a:p>
      </dgm:t>
    </dgm:pt>
    <dgm:pt modelId="{186CB85D-8D39-492C-8138-6D6DE22E62C6}">
      <dgm:prSet custT="1"/>
      <dgm:spPr/>
      <dgm:t>
        <a:bodyPr/>
        <a:lstStyle/>
        <a:p>
          <a:r>
            <a:rPr lang="zh-TW" altLang="zh-TW" sz="2400" dirty="0" smtClean="0"/>
            <a:t>「行」就是「怎麼做」或者「怎麼用」，指的是學生所能展現出來的數學能力，包括程序執行、解題、溝通、論證等等現今數學教育主要的能力面向。</a:t>
          </a:r>
          <a:endParaRPr lang="en-US" altLang="zh-TW" sz="2400" dirty="0" smtClean="0"/>
        </a:p>
      </dgm:t>
    </dgm:pt>
    <dgm:pt modelId="{2E1DFCFC-8139-4321-852B-52C82A525FD9}" type="parTrans" cxnId="{72438047-4E71-4C75-B6F2-E9C9A5BEBC66}">
      <dgm:prSet/>
      <dgm:spPr/>
      <dgm:t>
        <a:bodyPr/>
        <a:lstStyle/>
        <a:p>
          <a:endParaRPr lang="zh-TW" altLang="en-US"/>
        </a:p>
      </dgm:t>
    </dgm:pt>
    <dgm:pt modelId="{9B92DAEC-6433-4074-BC98-8828F51A4981}" type="sibTrans" cxnId="{72438047-4E71-4C75-B6F2-E9C9A5BEBC66}">
      <dgm:prSet/>
      <dgm:spPr/>
      <dgm:t>
        <a:bodyPr/>
        <a:lstStyle/>
        <a:p>
          <a:endParaRPr lang="zh-TW" altLang="en-US"/>
        </a:p>
      </dgm:t>
    </dgm:pt>
    <dgm:pt modelId="{D679D93F-47B1-40C1-B93F-70FDB878722D}">
      <dgm:prSet custT="1"/>
      <dgm:spPr/>
      <dgm:t>
        <a:bodyPr/>
        <a:lstStyle/>
        <a:p>
          <a:r>
            <a:rPr lang="zh-TW" altLang="en-US" sz="2400" dirty="0" smtClean="0"/>
            <a:t>「識」就是「為什麼」、「你認為」、「是什麼」，指的是對數學的內在認知與情意涵養，包括概念理解、推理、連結、後設認知、以及欣賞數學的美。</a:t>
          </a:r>
          <a:endParaRPr lang="zh-TW" altLang="en-US" sz="2400" dirty="0"/>
        </a:p>
      </dgm:t>
    </dgm:pt>
    <dgm:pt modelId="{3B54BAEC-FEFA-49D2-8249-77F73F30AAB8}" type="parTrans" cxnId="{5D16B1BA-C75E-4CF8-ACB5-D59AA6C9ED5F}">
      <dgm:prSet/>
      <dgm:spPr/>
      <dgm:t>
        <a:bodyPr/>
        <a:lstStyle/>
        <a:p>
          <a:endParaRPr lang="zh-TW" altLang="en-US"/>
        </a:p>
      </dgm:t>
    </dgm:pt>
    <dgm:pt modelId="{5C67660F-8189-4448-A25A-C67C573055C2}" type="sibTrans" cxnId="{5D16B1BA-C75E-4CF8-ACB5-D59AA6C9ED5F}">
      <dgm:prSet/>
      <dgm:spPr/>
      <dgm:t>
        <a:bodyPr/>
        <a:lstStyle/>
        <a:p>
          <a:endParaRPr lang="zh-TW" altLang="en-US"/>
        </a:p>
      </dgm:t>
    </dgm:pt>
    <dgm:pt modelId="{1FD6C552-33BC-48F0-B67B-043A3A1B13DA}" type="pres">
      <dgm:prSet presAssocID="{351FD032-1B44-4273-85B1-BACF84754C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28B078F-4291-4164-A271-D4D062F61DEF}" type="pres">
      <dgm:prSet presAssocID="{3C135B0F-56B8-489F-B24B-6FD75774EBEF}" presName="thickLine" presStyleLbl="alignNode1" presStyleIdx="0" presStyleCnt="4"/>
      <dgm:spPr/>
    </dgm:pt>
    <dgm:pt modelId="{B0DEB013-A900-4025-996C-61EF430CC8FF}" type="pres">
      <dgm:prSet presAssocID="{3C135B0F-56B8-489F-B24B-6FD75774EBEF}" presName="horz1" presStyleCnt="0"/>
      <dgm:spPr/>
    </dgm:pt>
    <dgm:pt modelId="{7886A2B2-CF5C-4C44-977A-5CEFEB2CE0FA}" type="pres">
      <dgm:prSet presAssocID="{3C135B0F-56B8-489F-B24B-6FD75774EBEF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51099F94-BB16-43DA-916C-F46467C0DBE1}" type="pres">
      <dgm:prSet presAssocID="{3C135B0F-56B8-489F-B24B-6FD75774EBEF}" presName="vert1" presStyleCnt="0"/>
      <dgm:spPr/>
    </dgm:pt>
    <dgm:pt modelId="{FFFBF5EB-2EF9-4F6D-A858-4F9FBE8807FF}" type="pres">
      <dgm:prSet presAssocID="{186CB85D-8D39-492C-8138-6D6DE22E62C6}" presName="thickLine" presStyleLbl="alignNode1" presStyleIdx="1" presStyleCnt="4" custLinFactNeighborY="-32335"/>
      <dgm:spPr/>
    </dgm:pt>
    <dgm:pt modelId="{F98AFDC3-0F9A-412C-B2D3-CA572042BC8B}" type="pres">
      <dgm:prSet presAssocID="{186CB85D-8D39-492C-8138-6D6DE22E62C6}" presName="horz1" presStyleCnt="0"/>
      <dgm:spPr/>
    </dgm:pt>
    <dgm:pt modelId="{20C9E5B1-9D0A-4870-B6BB-EF2D4463C2B1}" type="pres">
      <dgm:prSet presAssocID="{186CB85D-8D39-492C-8138-6D6DE22E62C6}" presName="tx1" presStyleLbl="revTx" presStyleIdx="1" presStyleCnt="4" custLinFactNeighborX="-189" custLinFactNeighborY="-15752"/>
      <dgm:spPr/>
      <dgm:t>
        <a:bodyPr/>
        <a:lstStyle/>
        <a:p>
          <a:endParaRPr lang="zh-TW" altLang="en-US"/>
        </a:p>
      </dgm:t>
    </dgm:pt>
    <dgm:pt modelId="{8504F136-800C-415F-A417-542AA09A16B8}" type="pres">
      <dgm:prSet presAssocID="{186CB85D-8D39-492C-8138-6D6DE22E62C6}" presName="vert1" presStyleCnt="0"/>
      <dgm:spPr/>
    </dgm:pt>
    <dgm:pt modelId="{F0BFCB6E-9071-46BB-8100-B04325C2FB6C}" type="pres">
      <dgm:prSet presAssocID="{D679D93F-47B1-40C1-B93F-70FDB878722D}" presName="thickLine" presStyleLbl="alignNode1" presStyleIdx="2" presStyleCnt="4"/>
      <dgm:spPr/>
    </dgm:pt>
    <dgm:pt modelId="{655B8F16-3B82-45B1-8617-7E066E9369FE}" type="pres">
      <dgm:prSet presAssocID="{D679D93F-47B1-40C1-B93F-70FDB878722D}" presName="horz1" presStyleCnt="0"/>
      <dgm:spPr/>
    </dgm:pt>
    <dgm:pt modelId="{80DFE3A6-56CC-44BF-BC73-6719BCB7916E}" type="pres">
      <dgm:prSet presAssocID="{D679D93F-47B1-40C1-B93F-70FDB878722D}" presName="tx1" presStyleLbl="revTx" presStyleIdx="2" presStyleCnt="4" custScaleY="35299" custLinFactNeighborX="5" custLinFactNeighborY="11386"/>
      <dgm:spPr/>
      <dgm:t>
        <a:bodyPr/>
        <a:lstStyle/>
        <a:p>
          <a:endParaRPr lang="zh-TW" altLang="en-US"/>
        </a:p>
      </dgm:t>
    </dgm:pt>
    <dgm:pt modelId="{50DC85EF-C554-474D-9919-876BE68CDD42}" type="pres">
      <dgm:prSet presAssocID="{D679D93F-47B1-40C1-B93F-70FDB878722D}" presName="vert1" presStyleCnt="0"/>
      <dgm:spPr/>
    </dgm:pt>
    <dgm:pt modelId="{0AEB4FF4-EDC5-4E54-AFD5-1B28BFEE1EB6}" type="pres">
      <dgm:prSet presAssocID="{407528C6-0569-4305-BDC7-F0D796472113}" presName="thickLine" presStyleLbl="alignNode1" presStyleIdx="3" presStyleCnt="4" custLinFactNeighborY="92169"/>
      <dgm:spPr/>
    </dgm:pt>
    <dgm:pt modelId="{C217CB4E-B461-4838-A5B8-0D18FBEDBBB7}" type="pres">
      <dgm:prSet presAssocID="{407528C6-0569-4305-BDC7-F0D796472113}" presName="horz1" presStyleCnt="0"/>
      <dgm:spPr/>
    </dgm:pt>
    <dgm:pt modelId="{8B6B3264-2D0F-42DE-8B48-2560527DC089}" type="pres">
      <dgm:prSet presAssocID="{407528C6-0569-4305-BDC7-F0D796472113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24F07AE5-9BE9-492C-8AD2-2D1C6536F84C}" type="pres">
      <dgm:prSet presAssocID="{407528C6-0569-4305-BDC7-F0D796472113}" presName="vert1" presStyleCnt="0"/>
      <dgm:spPr/>
    </dgm:pt>
  </dgm:ptLst>
  <dgm:cxnLst>
    <dgm:cxn modelId="{0720F654-EFB4-4007-99C9-35A480BB8E6C}" type="presOf" srcId="{3C135B0F-56B8-489F-B24B-6FD75774EBEF}" destId="{7886A2B2-CF5C-4C44-977A-5CEFEB2CE0FA}" srcOrd="0" destOrd="0" presId="urn:microsoft.com/office/officeart/2008/layout/LinedList"/>
    <dgm:cxn modelId="{E58C7DF4-E960-4784-861D-F408FFAEE44F}" srcId="{351FD032-1B44-4273-85B1-BACF84754C4C}" destId="{3C135B0F-56B8-489F-B24B-6FD75774EBEF}" srcOrd="0" destOrd="0" parTransId="{620BB2BD-C934-462F-9183-A0E47CDFD218}" sibTransId="{75E78656-3112-4AD8-A815-24FC299C0E06}"/>
    <dgm:cxn modelId="{83C11B2C-8EF2-4FBB-B71B-1197ED7BEDC5}" type="presOf" srcId="{186CB85D-8D39-492C-8138-6D6DE22E62C6}" destId="{20C9E5B1-9D0A-4870-B6BB-EF2D4463C2B1}" srcOrd="0" destOrd="0" presId="urn:microsoft.com/office/officeart/2008/layout/LinedList"/>
    <dgm:cxn modelId="{6CE2DDF6-DE1D-4C11-BF13-DB431CE20A0F}" type="presOf" srcId="{D679D93F-47B1-40C1-B93F-70FDB878722D}" destId="{80DFE3A6-56CC-44BF-BC73-6719BCB7916E}" srcOrd="0" destOrd="0" presId="urn:microsoft.com/office/officeart/2008/layout/LinedList"/>
    <dgm:cxn modelId="{0F363547-662C-48CE-B9D5-ECABD1F08154}" type="presOf" srcId="{407528C6-0569-4305-BDC7-F0D796472113}" destId="{8B6B3264-2D0F-42DE-8B48-2560527DC089}" srcOrd="0" destOrd="0" presId="urn:microsoft.com/office/officeart/2008/layout/LinedList"/>
    <dgm:cxn modelId="{85209662-576E-4A21-AD32-927F9C8EA51C}" type="presOf" srcId="{351FD032-1B44-4273-85B1-BACF84754C4C}" destId="{1FD6C552-33BC-48F0-B67B-043A3A1B13DA}" srcOrd="0" destOrd="0" presId="urn:microsoft.com/office/officeart/2008/layout/LinedList"/>
    <dgm:cxn modelId="{72438047-4E71-4C75-B6F2-E9C9A5BEBC66}" srcId="{351FD032-1B44-4273-85B1-BACF84754C4C}" destId="{186CB85D-8D39-492C-8138-6D6DE22E62C6}" srcOrd="1" destOrd="0" parTransId="{2E1DFCFC-8139-4321-852B-52C82A525FD9}" sibTransId="{9B92DAEC-6433-4074-BC98-8828F51A4981}"/>
    <dgm:cxn modelId="{5D16B1BA-C75E-4CF8-ACB5-D59AA6C9ED5F}" srcId="{351FD032-1B44-4273-85B1-BACF84754C4C}" destId="{D679D93F-47B1-40C1-B93F-70FDB878722D}" srcOrd="2" destOrd="0" parTransId="{3B54BAEC-FEFA-49D2-8249-77F73F30AAB8}" sibTransId="{5C67660F-8189-4448-A25A-C67C573055C2}"/>
    <dgm:cxn modelId="{1EA55079-8FFF-4844-9557-FEF88B9F47B3}" srcId="{351FD032-1B44-4273-85B1-BACF84754C4C}" destId="{407528C6-0569-4305-BDC7-F0D796472113}" srcOrd="3" destOrd="0" parTransId="{9D8F6012-58DD-4EE7-BC6C-019A4E2CC933}" sibTransId="{AC537AC8-9267-4B6A-A710-DA7422D7267E}"/>
    <dgm:cxn modelId="{B9D57F03-BCE6-4C3F-BAA7-BC4B482DE358}" type="presParOf" srcId="{1FD6C552-33BC-48F0-B67B-043A3A1B13DA}" destId="{728B078F-4291-4164-A271-D4D062F61DEF}" srcOrd="0" destOrd="0" presId="urn:microsoft.com/office/officeart/2008/layout/LinedList"/>
    <dgm:cxn modelId="{1C5C5EDA-6448-4C1F-8103-193A67A0F6CE}" type="presParOf" srcId="{1FD6C552-33BC-48F0-B67B-043A3A1B13DA}" destId="{B0DEB013-A900-4025-996C-61EF430CC8FF}" srcOrd="1" destOrd="0" presId="urn:microsoft.com/office/officeart/2008/layout/LinedList"/>
    <dgm:cxn modelId="{6F9FB2CA-8297-4730-A045-5967E398A285}" type="presParOf" srcId="{B0DEB013-A900-4025-996C-61EF430CC8FF}" destId="{7886A2B2-CF5C-4C44-977A-5CEFEB2CE0FA}" srcOrd="0" destOrd="0" presId="urn:microsoft.com/office/officeart/2008/layout/LinedList"/>
    <dgm:cxn modelId="{1520D0EB-19BD-44D0-8D88-133F22BA354A}" type="presParOf" srcId="{B0DEB013-A900-4025-996C-61EF430CC8FF}" destId="{51099F94-BB16-43DA-916C-F46467C0DBE1}" srcOrd="1" destOrd="0" presId="urn:microsoft.com/office/officeart/2008/layout/LinedList"/>
    <dgm:cxn modelId="{0566E6CA-50B4-4C59-80EF-DB03384035D5}" type="presParOf" srcId="{1FD6C552-33BC-48F0-B67B-043A3A1B13DA}" destId="{FFFBF5EB-2EF9-4F6D-A858-4F9FBE8807FF}" srcOrd="2" destOrd="0" presId="urn:microsoft.com/office/officeart/2008/layout/LinedList"/>
    <dgm:cxn modelId="{AEE07DD1-E8F2-41EE-ADF6-77A121CE7BCA}" type="presParOf" srcId="{1FD6C552-33BC-48F0-B67B-043A3A1B13DA}" destId="{F98AFDC3-0F9A-412C-B2D3-CA572042BC8B}" srcOrd="3" destOrd="0" presId="urn:microsoft.com/office/officeart/2008/layout/LinedList"/>
    <dgm:cxn modelId="{29E0E1A3-5CA6-474D-B290-426B325F6395}" type="presParOf" srcId="{F98AFDC3-0F9A-412C-B2D3-CA572042BC8B}" destId="{20C9E5B1-9D0A-4870-B6BB-EF2D4463C2B1}" srcOrd="0" destOrd="0" presId="urn:microsoft.com/office/officeart/2008/layout/LinedList"/>
    <dgm:cxn modelId="{827BA224-0833-4509-A116-8441FA0CE7F8}" type="presParOf" srcId="{F98AFDC3-0F9A-412C-B2D3-CA572042BC8B}" destId="{8504F136-800C-415F-A417-542AA09A16B8}" srcOrd="1" destOrd="0" presId="urn:microsoft.com/office/officeart/2008/layout/LinedList"/>
    <dgm:cxn modelId="{573AC696-275D-4C7B-92CD-C38BCEE7DA66}" type="presParOf" srcId="{1FD6C552-33BC-48F0-B67B-043A3A1B13DA}" destId="{F0BFCB6E-9071-46BB-8100-B04325C2FB6C}" srcOrd="4" destOrd="0" presId="urn:microsoft.com/office/officeart/2008/layout/LinedList"/>
    <dgm:cxn modelId="{162736EC-55A0-4D84-A8E4-2DFFB8D579CA}" type="presParOf" srcId="{1FD6C552-33BC-48F0-B67B-043A3A1B13DA}" destId="{655B8F16-3B82-45B1-8617-7E066E9369FE}" srcOrd="5" destOrd="0" presId="urn:microsoft.com/office/officeart/2008/layout/LinedList"/>
    <dgm:cxn modelId="{69C3F234-E33D-400B-A17E-91723B12B333}" type="presParOf" srcId="{655B8F16-3B82-45B1-8617-7E066E9369FE}" destId="{80DFE3A6-56CC-44BF-BC73-6719BCB7916E}" srcOrd="0" destOrd="0" presId="urn:microsoft.com/office/officeart/2008/layout/LinedList"/>
    <dgm:cxn modelId="{4ADE895D-E247-40F8-8B65-FC55D9B9950D}" type="presParOf" srcId="{655B8F16-3B82-45B1-8617-7E066E9369FE}" destId="{50DC85EF-C554-474D-9919-876BE68CDD42}" srcOrd="1" destOrd="0" presId="urn:microsoft.com/office/officeart/2008/layout/LinedList"/>
    <dgm:cxn modelId="{476D8820-A8DC-4F35-8CE9-50E2D9503B53}" type="presParOf" srcId="{1FD6C552-33BC-48F0-B67B-043A3A1B13DA}" destId="{0AEB4FF4-EDC5-4E54-AFD5-1B28BFEE1EB6}" srcOrd="6" destOrd="0" presId="urn:microsoft.com/office/officeart/2008/layout/LinedList"/>
    <dgm:cxn modelId="{3C98C71C-8B80-419F-8964-CC3FC8AF2EAC}" type="presParOf" srcId="{1FD6C552-33BC-48F0-B67B-043A3A1B13DA}" destId="{C217CB4E-B461-4838-A5B8-0D18FBEDBBB7}" srcOrd="7" destOrd="0" presId="urn:microsoft.com/office/officeart/2008/layout/LinedList"/>
    <dgm:cxn modelId="{1B542CAB-52C0-4833-9D24-729D6C83EA3C}" type="presParOf" srcId="{C217CB4E-B461-4838-A5B8-0D18FBEDBBB7}" destId="{8B6B3264-2D0F-42DE-8B48-2560527DC089}" srcOrd="0" destOrd="0" presId="urn:microsoft.com/office/officeart/2008/layout/LinedList"/>
    <dgm:cxn modelId="{753E29D2-6423-4DC1-B339-86B835D737AA}" type="presParOf" srcId="{C217CB4E-B461-4838-A5B8-0D18FBEDBBB7}" destId="{24F07AE5-9BE9-492C-8AD2-2D1C6536F8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F3BF6-D637-414F-A9EA-268E63678570}" type="doc">
      <dgm:prSet loTypeId="urn:microsoft.com/office/officeart/2005/8/layout/list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62C06FC-700E-2643-9E53-116959CBF1E8}">
      <dgm:prSet phldrT="[文字]" custT="1"/>
      <dgm:spPr/>
      <dgm:t>
        <a:bodyPr/>
        <a:lstStyle/>
        <a:p>
          <a:pPr algn="just">
            <a:lnSpc>
              <a:spcPts val="32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數學是一種語言，宜由自然語言的題材導入學習 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2698D3-B6EF-7C4D-B6E1-D4C5EEA54E31}" type="parTrans" cxnId="{368A069F-9455-DB4F-9E32-C3A4DD201963}">
      <dgm:prSet/>
      <dgm:spPr/>
      <dgm:t>
        <a:bodyPr/>
        <a:lstStyle/>
        <a:p>
          <a:endParaRPr lang="zh-TW" altLang="en-US"/>
        </a:p>
      </dgm:t>
    </dgm:pt>
    <dgm:pt modelId="{A00B90D9-EA06-D54D-9BB6-08F34112AD5A}" type="sibTrans" cxnId="{368A069F-9455-DB4F-9E32-C3A4DD201963}">
      <dgm:prSet/>
      <dgm:spPr/>
      <dgm:t>
        <a:bodyPr/>
        <a:lstStyle/>
        <a:p>
          <a:endParaRPr lang="zh-TW" altLang="en-US"/>
        </a:p>
      </dgm:t>
    </dgm:pt>
    <dgm:pt modelId="{EFF2A9DF-E1AF-B84A-8F16-3131B7640A89}">
      <dgm:prSet custT="1"/>
      <dgm:spPr/>
      <dgm:t>
        <a:bodyPr/>
        <a:lstStyle/>
        <a:p>
          <a:pPr algn="just">
            <a:lnSpc>
              <a:spcPts val="32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數學是一種實用的規律科學，其教學宜重視跨領域的統整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13F330-8B07-B941-A423-6B2D612DA323}" type="parTrans" cxnId="{344F9AB2-22A6-5146-9CB9-AAC81B9502B6}">
      <dgm:prSet/>
      <dgm:spPr/>
      <dgm:t>
        <a:bodyPr/>
        <a:lstStyle/>
        <a:p>
          <a:endParaRPr lang="zh-TW" altLang="en-US"/>
        </a:p>
      </dgm:t>
    </dgm:pt>
    <dgm:pt modelId="{F5E44A6A-4EFA-BD4A-BF27-B33821EF2491}" type="sibTrans" cxnId="{344F9AB2-22A6-5146-9CB9-AAC81B9502B6}">
      <dgm:prSet/>
      <dgm:spPr/>
      <dgm:t>
        <a:bodyPr/>
        <a:lstStyle/>
        <a:p>
          <a:endParaRPr lang="zh-TW" altLang="en-US"/>
        </a:p>
      </dgm:t>
    </dgm:pt>
    <dgm:pt modelId="{53496D8A-D7DD-374C-8844-72293E998047}">
      <dgm:prSet custT="1"/>
      <dgm:spPr/>
      <dgm:t>
        <a:bodyPr/>
        <a:lstStyle/>
        <a:p>
          <a:pPr algn="just"/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數學是一種人文素養，宜培養學生的文化美感 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1EFF15-7DE7-3044-B067-EFD29EEABCC4}" type="parTrans" cxnId="{F3412529-99E9-F241-BF72-6E61887923CF}">
      <dgm:prSet/>
      <dgm:spPr/>
      <dgm:t>
        <a:bodyPr/>
        <a:lstStyle/>
        <a:p>
          <a:endParaRPr lang="zh-TW" altLang="en-US"/>
        </a:p>
      </dgm:t>
    </dgm:pt>
    <dgm:pt modelId="{7FF17918-8952-D444-AD05-380C0CBFBDF2}" type="sibTrans" cxnId="{F3412529-99E9-F241-BF72-6E61887923CF}">
      <dgm:prSet/>
      <dgm:spPr/>
      <dgm:t>
        <a:bodyPr/>
        <a:lstStyle/>
        <a:p>
          <a:endParaRPr lang="zh-TW" altLang="en-US"/>
        </a:p>
      </dgm:t>
    </dgm:pt>
    <dgm:pt modelId="{F36078E5-7E27-584B-9941-CF6724201953}">
      <dgm:prSet custT="1"/>
      <dgm:spPr/>
      <dgm:t>
        <a:bodyPr/>
        <a:lstStyle/>
        <a:p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數學應提供每位學生有感的學習機會 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07BDBC-9686-C94D-95DB-88E7A89CB7A8}" type="parTrans" cxnId="{4DF60B9A-89F6-014F-B3DD-DB83A15CD42A}">
      <dgm:prSet/>
      <dgm:spPr/>
      <dgm:t>
        <a:bodyPr/>
        <a:lstStyle/>
        <a:p>
          <a:endParaRPr lang="zh-TW" altLang="en-US"/>
        </a:p>
      </dgm:t>
    </dgm:pt>
    <dgm:pt modelId="{264037CC-16F9-1749-B01D-BAB2FCF38974}" type="sibTrans" cxnId="{4DF60B9A-89F6-014F-B3DD-DB83A15CD42A}">
      <dgm:prSet/>
      <dgm:spPr/>
      <dgm:t>
        <a:bodyPr/>
        <a:lstStyle/>
        <a:p>
          <a:endParaRPr lang="zh-TW" altLang="en-US"/>
        </a:p>
      </dgm:t>
    </dgm:pt>
    <dgm:pt modelId="{0F9FBFE0-0C9B-4D44-8508-3C54FB98D676}">
      <dgm:prSet custT="1"/>
      <dgm:spPr/>
      <dgm:t>
        <a:bodyPr/>
        <a:lstStyle/>
        <a:p>
          <a:r>
            <a:rPr lang="zh-TW" altLang="en-US" sz="2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數學教學應培養學生正確使用工具的素養 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EF9D21-1618-A043-92DE-949FCEFC4E3F}" type="parTrans" cxnId="{6DA08A8F-6347-494F-9323-D484D45BCF21}">
      <dgm:prSet/>
      <dgm:spPr/>
      <dgm:t>
        <a:bodyPr/>
        <a:lstStyle/>
        <a:p>
          <a:endParaRPr lang="zh-TW" altLang="en-US"/>
        </a:p>
      </dgm:t>
    </dgm:pt>
    <dgm:pt modelId="{90E48163-5820-B745-921C-25CF513B6B33}" type="sibTrans" cxnId="{6DA08A8F-6347-494F-9323-D484D45BCF21}">
      <dgm:prSet/>
      <dgm:spPr/>
      <dgm:t>
        <a:bodyPr/>
        <a:lstStyle/>
        <a:p>
          <a:endParaRPr lang="zh-TW" altLang="en-US"/>
        </a:p>
      </dgm:t>
    </dgm:pt>
    <dgm:pt modelId="{F81EB531-C253-1847-827C-0FB2CCF99478}" type="pres">
      <dgm:prSet presAssocID="{86FF3BF6-D637-414F-A9EA-268E636785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10D8DE-8578-C747-B43D-24260F6B30FD}" type="pres">
      <dgm:prSet presAssocID="{262C06FC-700E-2643-9E53-116959CBF1E8}" presName="parentLin" presStyleCnt="0"/>
      <dgm:spPr/>
      <dgm:t>
        <a:bodyPr/>
        <a:lstStyle/>
        <a:p>
          <a:endParaRPr lang="zh-TW" altLang="en-US"/>
        </a:p>
      </dgm:t>
    </dgm:pt>
    <dgm:pt modelId="{4AE37BD9-1495-BF47-AE58-17C00489745B}" type="pres">
      <dgm:prSet presAssocID="{262C06FC-700E-2643-9E53-116959CBF1E8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70D52BB9-6A76-7B4F-BBB1-12E247384731}" type="pres">
      <dgm:prSet presAssocID="{262C06FC-700E-2643-9E53-116959CBF1E8}" presName="parentText" presStyleLbl="node1" presStyleIdx="0" presStyleCnt="5" custScaleX="142857" custScaleY="1348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00AD30-CD3C-AF4D-B7EC-4DB42AA39B16}" type="pres">
      <dgm:prSet presAssocID="{262C06FC-700E-2643-9E53-116959CBF1E8}" presName="negativeSpace" presStyleCnt="0"/>
      <dgm:spPr/>
      <dgm:t>
        <a:bodyPr/>
        <a:lstStyle/>
        <a:p>
          <a:endParaRPr lang="zh-TW" altLang="en-US"/>
        </a:p>
      </dgm:t>
    </dgm:pt>
    <dgm:pt modelId="{1CA30DB4-F1CA-1F44-8FDF-3922D5B8A66A}" type="pres">
      <dgm:prSet presAssocID="{262C06FC-700E-2643-9E53-116959CBF1E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9417F-21DA-414A-88B1-881644AF6BCD}" type="pres">
      <dgm:prSet presAssocID="{A00B90D9-EA06-D54D-9BB6-08F34112AD5A}" presName="spaceBetweenRectangles" presStyleCnt="0"/>
      <dgm:spPr/>
      <dgm:t>
        <a:bodyPr/>
        <a:lstStyle/>
        <a:p>
          <a:endParaRPr lang="zh-TW" altLang="en-US"/>
        </a:p>
      </dgm:t>
    </dgm:pt>
    <dgm:pt modelId="{08A64540-AC3F-C747-821F-4FD77B56BC72}" type="pres">
      <dgm:prSet presAssocID="{EFF2A9DF-E1AF-B84A-8F16-3131B7640A89}" presName="parentLin" presStyleCnt="0"/>
      <dgm:spPr/>
      <dgm:t>
        <a:bodyPr/>
        <a:lstStyle/>
        <a:p>
          <a:endParaRPr lang="zh-TW" altLang="en-US"/>
        </a:p>
      </dgm:t>
    </dgm:pt>
    <dgm:pt modelId="{A47CB66A-D9B5-BF49-B624-5DB291CD4EB9}" type="pres">
      <dgm:prSet presAssocID="{EFF2A9DF-E1AF-B84A-8F16-3131B7640A89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AA71B63-1535-5949-BF92-1A56A0FB2B26}" type="pres">
      <dgm:prSet presAssocID="{EFF2A9DF-E1AF-B84A-8F16-3131B7640A89}" presName="parentText" presStyleLbl="node1" presStyleIdx="1" presStyleCnt="5" custScaleX="142857" custScaleY="131633" custLinFactNeighborX="51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FCAE26-FAA2-EC4A-8759-9EF2D31C8910}" type="pres">
      <dgm:prSet presAssocID="{EFF2A9DF-E1AF-B84A-8F16-3131B7640A89}" presName="negativeSpace" presStyleCnt="0"/>
      <dgm:spPr/>
      <dgm:t>
        <a:bodyPr/>
        <a:lstStyle/>
        <a:p>
          <a:endParaRPr lang="zh-TW" altLang="en-US"/>
        </a:p>
      </dgm:t>
    </dgm:pt>
    <dgm:pt modelId="{75AB6241-1026-E74C-BBA5-685E7A2E3872}" type="pres">
      <dgm:prSet presAssocID="{EFF2A9DF-E1AF-B84A-8F16-3131B7640A8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36C46-DF81-8747-8E0B-0050C2EC744A}" type="pres">
      <dgm:prSet presAssocID="{F5E44A6A-4EFA-BD4A-BF27-B33821EF2491}" presName="spaceBetweenRectangles" presStyleCnt="0"/>
      <dgm:spPr/>
      <dgm:t>
        <a:bodyPr/>
        <a:lstStyle/>
        <a:p>
          <a:endParaRPr lang="zh-TW" altLang="en-US"/>
        </a:p>
      </dgm:t>
    </dgm:pt>
    <dgm:pt modelId="{A23F8BF4-AD22-4347-995F-32A28FB93DDA}" type="pres">
      <dgm:prSet presAssocID="{53496D8A-D7DD-374C-8844-72293E998047}" presName="parentLin" presStyleCnt="0"/>
      <dgm:spPr/>
      <dgm:t>
        <a:bodyPr/>
        <a:lstStyle/>
        <a:p>
          <a:endParaRPr lang="zh-TW" altLang="en-US"/>
        </a:p>
      </dgm:t>
    </dgm:pt>
    <dgm:pt modelId="{271B7652-2E62-DA43-873E-65214FF125DF}" type="pres">
      <dgm:prSet presAssocID="{53496D8A-D7DD-374C-8844-72293E998047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07C31DDC-23F3-7748-9603-89033F3FD493}" type="pres">
      <dgm:prSet presAssocID="{53496D8A-D7DD-374C-8844-72293E998047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834525-57ED-AF4A-AA21-085BF28B9E00}" type="pres">
      <dgm:prSet presAssocID="{53496D8A-D7DD-374C-8844-72293E998047}" presName="negativeSpace" presStyleCnt="0"/>
      <dgm:spPr/>
      <dgm:t>
        <a:bodyPr/>
        <a:lstStyle/>
        <a:p>
          <a:endParaRPr lang="zh-TW" altLang="en-US"/>
        </a:p>
      </dgm:t>
    </dgm:pt>
    <dgm:pt modelId="{59006724-9C11-7A41-90D4-991829B7D82B}" type="pres">
      <dgm:prSet presAssocID="{53496D8A-D7DD-374C-8844-72293E99804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42BB9-FFEE-2D4E-983E-817138DFBE17}" type="pres">
      <dgm:prSet presAssocID="{7FF17918-8952-D444-AD05-380C0CBFBDF2}" presName="spaceBetweenRectangles" presStyleCnt="0"/>
      <dgm:spPr/>
      <dgm:t>
        <a:bodyPr/>
        <a:lstStyle/>
        <a:p>
          <a:endParaRPr lang="zh-TW" altLang="en-US"/>
        </a:p>
      </dgm:t>
    </dgm:pt>
    <dgm:pt modelId="{C76B2BEE-CB87-B147-8C7C-F3373CE28798}" type="pres">
      <dgm:prSet presAssocID="{F36078E5-7E27-584B-9941-CF6724201953}" presName="parentLin" presStyleCnt="0"/>
      <dgm:spPr/>
      <dgm:t>
        <a:bodyPr/>
        <a:lstStyle/>
        <a:p>
          <a:endParaRPr lang="zh-TW" altLang="en-US"/>
        </a:p>
      </dgm:t>
    </dgm:pt>
    <dgm:pt modelId="{02F1CAA7-B4F7-334E-BDAA-492E7677A2AA}" type="pres">
      <dgm:prSet presAssocID="{F36078E5-7E27-584B-9941-CF6724201953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B28F5B4D-04A3-8141-8312-D6675D25ADFA}" type="pres">
      <dgm:prSet presAssocID="{F36078E5-7E27-584B-9941-CF6724201953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9ECA9A-C1AC-BA48-BF68-317714F91F8B}" type="pres">
      <dgm:prSet presAssocID="{F36078E5-7E27-584B-9941-CF6724201953}" presName="negativeSpace" presStyleCnt="0"/>
      <dgm:spPr/>
      <dgm:t>
        <a:bodyPr/>
        <a:lstStyle/>
        <a:p>
          <a:endParaRPr lang="zh-TW" altLang="en-US"/>
        </a:p>
      </dgm:t>
    </dgm:pt>
    <dgm:pt modelId="{8961F39A-0A78-D843-901D-35C455351428}" type="pres">
      <dgm:prSet presAssocID="{F36078E5-7E27-584B-9941-CF67242019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3ABCF9-0793-9947-8D13-6F1C869EAB33}" type="pres">
      <dgm:prSet presAssocID="{264037CC-16F9-1749-B01D-BAB2FCF38974}" presName="spaceBetweenRectangles" presStyleCnt="0"/>
      <dgm:spPr/>
      <dgm:t>
        <a:bodyPr/>
        <a:lstStyle/>
        <a:p>
          <a:endParaRPr lang="zh-TW" altLang="en-US"/>
        </a:p>
      </dgm:t>
    </dgm:pt>
    <dgm:pt modelId="{AB7FFF00-D4F1-5C41-9F4D-B07CAC97AF25}" type="pres">
      <dgm:prSet presAssocID="{0F9FBFE0-0C9B-4D44-8508-3C54FB98D676}" presName="parentLin" presStyleCnt="0"/>
      <dgm:spPr/>
      <dgm:t>
        <a:bodyPr/>
        <a:lstStyle/>
        <a:p>
          <a:endParaRPr lang="zh-TW" altLang="en-US"/>
        </a:p>
      </dgm:t>
    </dgm:pt>
    <dgm:pt modelId="{4F9BB210-2706-AE4C-AC0D-BCF075781CA1}" type="pres">
      <dgm:prSet presAssocID="{0F9FBFE0-0C9B-4D44-8508-3C54FB98D676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D0A7D612-ABFC-8E4E-9B3E-37A77F5CF7BA}" type="pres">
      <dgm:prSet presAssocID="{0F9FBFE0-0C9B-4D44-8508-3C54FB98D676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B8B2F-83DC-4040-A3C5-CFA3D40A7B5A}" type="pres">
      <dgm:prSet presAssocID="{0F9FBFE0-0C9B-4D44-8508-3C54FB98D676}" presName="negativeSpace" presStyleCnt="0"/>
      <dgm:spPr/>
      <dgm:t>
        <a:bodyPr/>
        <a:lstStyle/>
        <a:p>
          <a:endParaRPr lang="zh-TW" altLang="en-US"/>
        </a:p>
      </dgm:t>
    </dgm:pt>
    <dgm:pt modelId="{A5ECF199-B98C-E247-AF58-A775B2FB53B2}" type="pres">
      <dgm:prSet presAssocID="{0F9FBFE0-0C9B-4D44-8508-3C54FB98D67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F60B9A-89F6-014F-B3DD-DB83A15CD42A}" srcId="{86FF3BF6-D637-414F-A9EA-268E63678570}" destId="{F36078E5-7E27-584B-9941-CF6724201953}" srcOrd="3" destOrd="0" parTransId="{2C07BDBC-9686-C94D-95DB-88E7A89CB7A8}" sibTransId="{264037CC-16F9-1749-B01D-BAB2FCF38974}"/>
    <dgm:cxn modelId="{F3412529-99E9-F241-BF72-6E61887923CF}" srcId="{86FF3BF6-D637-414F-A9EA-268E63678570}" destId="{53496D8A-D7DD-374C-8844-72293E998047}" srcOrd="2" destOrd="0" parTransId="{251EFF15-7DE7-3044-B067-EFD29EEABCC4}" sibTransId="{7FF17918-8952-D444-AD05-380C0CBFBDF2}"/>
    <dgm:cxn modelId="{6DA08A8F-6347-494F-9323-D484D45BCF21}" srcId="{86FF3BF6-D637-414F-A9EA-268E63678570}" destId="{0F9FBFE0-0C9B-4D44-8508-3C54FB98D676}" srcOrd="4" destOrd="0" parTransId="{F9EF9D21-1618-A043-92DE-949FCEFC4E3F}" sibTransId="{90E48163-5820-B745-921C-25CF513B6B33}"/>
    <dgm:cxn modelId="{9A015B23-7881-4B1D-8D8E-B689EC18A5C4}" type="presOf" srcId="{0F9FBFE0-0C9B-4D44-8508-3C54FB98D676}" destId="{D0A7D612-ABFC-8E4E-9B3E-37A77F5CF7BA}" srcOrd="1" destOrd="0" presId="urn:microsoft.com/office/officeart/2005/8/layout/list1"/>
    <dgm:cxn modelId="{0040461B-BCAC-4481-A7F9-E0A48CBFCA02}" type="presOf" srcId="{53496D8A-D7DD-374C-8844-72293E998047}" destId="{07C31DDC-23F3-7748-9603-89033F3FD493}" srcOrd="1" destOrd="0" presId="urn:microsoft.com/office/officeart/2005/8/layout/list1"/>
    <dgm:cxn modelId="{79973206-DD16-4089-90C8-C7DFBAC0DE86}" type="presOf" srcId="{262C06FC-700E-2643-9E53-116959CBF1E8}" destId="{70D52BB9-6A76-7B4F-BBB1-12E247384731}" srcOrd="1" destOrd="0" presId="urn:microsoft.com/office/officeart/2005/8/layout/list1"/>
    <dgm:cxn modelId="{344F9AB2-22A6-5146-9CB9-AAC81B9502B6}" srcId="{86FF3BF6-D637-414F-A9EA-268E63678570}" destId="{EFF2A9DF-E1AF-B84A-8F16-3131B7640A89}" srcOrd="1" destOrd="0" parTransId="{8213F330-8B07-B941-A423-6B2D612DA323}" sibTransId="{F5E44A6A-4EFA-BD4A-BF27-B33821EF2491}"/>
    <dgm:cxn modelId="{A80778F0-99CC-483D-B364-B2670E04BAF0}" type="presOf" srcId="{EFF2A9DF-E1AF-B84A-8F16-3131B7640A89}" destId="{6AA71B63-1535-5949-BF92-1A56A0FB2B26}" srcOrd="1" destOrd="0" presId="urn:microsoft.com/office/officeart/2005/8/layout/list1"/>
    <dgm:cxn modelId="{1CB19D0C-1A0E-49D6-94D5-5FB2163C9DF3}" type="presOf" srcId="{F36078E5-7E27-584B-9941-CF6724201953}" destId="{02F1CAA7-B4F7-334E-BDAA-492E7677A2AA}" srcOrd="0" destOrd="0" presId="urn:microsoft.com/office/officeart/2005/8/layout/list1"/>
    <dgm:cxn modelId="{A1D70C35-9F38-41C4-9149-62C692726DAB}" type="presOf" srcId="{53496D8A-D7DD-374C-8844-72293E998047}" destId="{271B7652-2E62-DA43-873E-65214FF125DF}" srcOrd="0" destOrd="0" presId="urn:microsoft.com/office/officeart/2005/8/layout/list1"/>
    <dgm:cxn modelId="{B1E68346-B7A4-41DF-BD67-2BED2FFCEADF}" type="presOf" srcId="{EFF2A9DF-E1AF-B84A-8F16-3131B7640A89}" destId="{A47CB66A-D9B5-BF49-B624-5DB291CD4EB9}" srcOrd="0" destOrd="0" presId="urn:microsoft.com/office/officeart/2005/8/layout/list1"/>
    <dgm:cxn modelId="{AB47B327-2057-40E0-8459-3AD7D24A6FF4}" type="presOf" srcId="{F36078E5-7E27-584B-9941-CF6724201953}" destId="{B28F5B4D-04A3-8141-8312-D6675D25ADFA}" srcOrd="1" destOrd="0" presId="urn:microsoft.com/office/officeart/2005/8/layout/list1"/>
    <dgm:cxn modelId="{ADBF6BF9-14CC-4C28-9A4C-9F2AE8F51FEC}" type="presOf" srcId="{262C06FC-700E-2643-9E53-116959CBF1E8}" destId="{4AE37BD9-1495-BF47-AE58-17C00489745B}" srcOrd="0" destOrd="0" presId="urn:microsoft.com/office/officeart/2005/8/layout/list1"/>
    <dgm:cxn modelId="{368A069F-9455-DB4F-9E32-C3A4DD201963}" srcId="{86FF3BF6-D637-414F-A9EA-268E63678570}" destId="{262C06FC-700E-2643-9E53-116959CBF1E8}" srcOrd="0" destOrd="0" parTransId="{B32698D3-B6EF-7C4D-B6E1-D4C5EEA54E31}" sibTransId="{A00B90D9-EA06-D54D-9BB6-08F34112AD5A}"/>
    <dgm:cxn modelId="{A0BB8BDC-C6E6-4A27-9D16-B3D7B9727B1F}" type="presOf" srcId="{0F9FBFE0-0C9B-4D44-8508-3C54FB98D676}" destId="{4F9BB210-2706-AE4C-AC0D-BCF075781CA1}" srcOrd="0" destOrd="0" presId="urn:microsoft.com/office/officeart/2005/8/layout/list1"/>
    <dgm:cxn modelId="{6A95474B-2061-4014-AC66-BDBF3FE5435A}" type="presOf" srcId="{86FF3BF6-D637-414F-A9EA-268E63678570}" destId="{F81EB531-C253-1847-827C-0FB2CCF99478}" srcOrd="0" destOrd="0" presId="urn:microsoft.com/office/officeart/2005/8/layout/list1"/>
    <dgm:cxn modelId="{029F61AE-7C06-425E-8B74-3A95D8C52468}" type="presParOf" srcId="{F81EB531-C253-1847-827C-0FB2CCF99478}" destId="{9E10D8DE-8578-C747-B43D-24260F6B30FD}" srcOrd="0" destOrd="0" presId="urn:microsoft.com/office/officeart/2005/8/layout/list1"/>
    <dgm:cxn modelId="{4B6777C5-2D39-45D5-8645-EEAE5700311B}" type="presParOf" srcId="{9E10D8DE-8578-C747-B43D-24260F6B30FD}" destId="{4AE37BD9-1495-BF47-AE58-17C00489745B}" srcOrd="0" destOrd="0" presId="urn:microsoft.com/office/officeart/2005/8/layout/list1"/>
    <dgm:cxn modelId="{F4D08386-50AB-4CFF-9C70-446F305FFC68}" type="presParOf" srcId="{9E10D8DE-8578-C747-B43D-24260F6B30FD}" destId="{70D52BB9-6A76-7B4F-BBB1-12E247384731}" srcOrd="1" destOrd="0" presId="urn:microsoft.com/office/officeart/2005/8/layout/list1"/>
    <dgm:cxn modelId="{BFCCE4EA-4BD2-4A87-A62D-71BC08861A29}" type="presParOf" srcId="{F81EB531-C253-1847-827C-0FB2CCF99478}" destId="{C000AD30-CD3C-AF4D-B7EC-4DB42AA39B16}" srcOrd="1" destOrd="0" presId="urn:microsoft.com/office/officeart/2005/8/layout/list1"/>
    <dgm:cxn modelId="{B8D1B1F4-77EA-4A38-A3F8-294C3A10FC4A}" type="presParOf" srcId="{F81EB531-C253-1847-827C-0FB2CCF99478}" destId="{1CA30DB4-F1CA-1F44-8FDF-3922D5B8A66A}" srcOrd="2" destOrd="0" presId="urn:microsoft.com/office/officeart/2005/8/layout/list1"/>
    <dgm:cxn modelId="{98338031-D6AC-4DA7-82AC-5BE7FFAB6AD8}" type="presParOf" srcId="{F81EB531-C253-1847-827C-0FB2CCF99478}" destId="{F519417F-21DA-414A-88B1-881644AF6BCD}" srcOrd="3" destOrd="0" presId="urn:microsoft.com/office/officeart/2005/8/layout/list1"/>
    <dgm:cxn modelId="{E2FE77BF-E761-4523-84D4-8CC2AE5C07C2}" type="presParOf" srcId="{F81EB531-C253-1847-827C-0FB2CCF99478}" destId="{08A64540-AC3F-C747-821F-4FD77B56BC72}" srcOrd="4" destOrd="0" presId="urn:microsoft.com/office/officeart/2005/8/layout/list1"/>
    <dgm:cxn modelId="{9C594400-56A5-4061-B473-A7BAB92CB919}" type="presParOf" srcId="{08A64540-AC3F-C747-821F-4FD77B56BC72}" destId="{A47CB66A-D9B5-BF49-B624-5DB291CD4EB9}" srcOrd="0" destOrd="0" presId="urn:microsoft.com/office/officeart/2005/8/layout/list1"/>
    <dgm:cxn modelId="{7307CE8F-76ED-4413-99DF-D05EFD481D1B}" type="presParOf" srcId="{08A64540-AC3F-C747-821F-4FD77B56BC72}" destId="{6AA71B63-1535-5949-BF92-1A56A0FB2B26}" srcOrd="1" destOrd="0" presId="urn:microsoft.com/office/officeart/2005/8/layout/list1"/>
    <dgm:cxn modelId="{25277464-1CF1-4E3F-81D2-81B81135E6FF}" type="presParOf" srcId="{F81EB531-C253-1847-827C-0FB2CCF99478}" destId="{35FCAE26-FAA2-EC4A-8759-9EF2D31C8910}" srcOrd="5" destOrd="0" presId="urn:microsoft.com/office/officeart/2005/8/layout/list1"/>
    <dgm:cxn modelId="{62FDB8C5-D2BD-4B6C-A344-9FF14D852091}" type="presParOf" srcId="{F81EB531-C253-1847-827C-0FB2CCF99478}" destId="{75AB6241-1026-E74C-BBA5-685E7A2E3872}" srcOrd="6" destOrd="0" presId="urn:microsoft.com/office/officeart/2005/8/layout/list1"/>
    <dgm:cxn modelId="{6E18A7FF-7A0C-4FA2-808D-D2AEF94F2B4F}" type="presParOf" srcId="{F81EB531-C253-1847-827C-0FB2CCF99478}" destId="{E9B36C46-DF81-8747-8E0B-0050C2EC744A}" srcOrd="7" destOrd="0" presId="urn:microsoft.com/office/officeart/2005/8/layout/list1"/>
    <dgm:cxn modelId="{3724D0EC-6D26-4E68-87AC-71A2170697FD}" type="presParOf" srcId="{F81EB531-C253-1847-827C-0FB2CCF99478}" destId="{A23F8BF4-AD22-4347-995F-32A28FB93DDA}" srcOrd="8" destOrd="0" presId="urn:microsoft.com/office/officeart/2005/8/layout/list1"/>
    <dgm:cxn modelId="{E51E0C3F-9D8B-4466-8920-9DFF85A60B2F}" type="presParOf" srcId="{A23F8BF4-AD22-4347-995F-32A28FB93DDA}" destId="{271B7652-2E62-DA43-873E-65214FF125DF}" srcOrd="0" destOrd="0" presId="urn:microsoft.com/office/officeart/2005/8/layout/list1"/>
    <dgm:cxn modelId="{3D00FE31-D581-44C0-86B0-5D3590FF12B6}" type="presParOf" srcId="{A23F8BF4-AD22-4347-995F-32A28FB93DDA}" destId="{07C31DDC-23F3-7748-9603-89033F3FD493}" srcOrd="1" destOrd="0" presId="urn:microsoft.com/office/officeart/2005/8/layout/list1"/>
    <dgm:cxn modelId="{172A3C71-647A-4243-A214-0364149EE1F7}" type="presParOf" srcId="{F81EB531-C253-1847-827C-0FB2CCF99478}" destId="{4A834525-57ED-AF4A-AA21-085BF28B9E00}" srcOrd="9" destOrd="0" presId="urn:microsoft.com/office/officeart/2005/8/layout/list1"/>
    <dgm:cxn modelId="{CF9364B2-778C-48E8-B7D5-015F6C3F42D9}" type="presParOf" srcId="{F81EB531-C253-1847-827C-0FB2CCF99478}" destId="{59006724-9C11-7A41-90D4-991829B7D82B}" srcOrd="10" destOrd="0" presId="urn:microsoft.com/office/officeart/2005/8/layout/list1"/>
    <dgm:cxn modelId="{17296170-206A-4628-96C0-E09E01A8E735}" type="presParOf" srcId="{F81EB531-C253-1847-827C-0FB2CCF99478}" destId="{7B042BB9-FFEE-2D4E-983E-817138DFBE17}" srcOrd="11" destOrd="0" presId="urn:microsoft.com/office/officeart/2005/8/layout/list1"/>
    <dgm:cxn modelId="{21E5577E-A6D7-4DA5-BFEB-5FA5E66CCC6C}" type="presParOf" srcId="{F81EB531-C253-1847-827C-0FB2CCF99478}" destId="{C76B2BEE-CB87-B147-8C7C-F3373CE28798}" srcOrd="12" destOrd="0" presId="urn:microsoft.com/office/officeart/2005/8/layout/list1"/>
    <dgm:cxn modelId="{62463C60-8491-4B91-B75B-ACF0052848CA}" type="presParOf" srcId="{C76B2BEE-CB87-B147-8C7C-F3373CE28798}" destId="{02F1CAA7-B4F7-334E-BDAA-492E7677A2AA}" srcOrd="0" destOrd="0" presId="urn:microsoft.com/office/officeart/2005/8/layout/list1"/>
    <dgm:cxn modelId="{8170E325-49DA-499F-B015-86C97CC9CEA3}" type="presParOf" srcId="{C76B2BEE-CB87-B147-8C7C-F3373CE28798}" destId="{B28F5B4D-04A3-8141-8312-D6675D25ADFA}" srcOrd="1" destOrd="0" presId="urn:microsoft.com/office/officeart/2005/8/layout/list1"/>
    <dgm:cxn modelId="{7B6EE3B5-855A-418E-B3EC-BF9D8135C6FC}" type="presParOf" srcId="{F81EB531-C253-1847-827C-0FB2CCF99478}" destId="{679ECA9A-C1AC-BA48-BF68-317714F91F8B}" srcOrd="13" destOrd="0" presId="urn:microsoft.com/office/officeart/2005/8/layout/list1"/>
    <dgm:cxn modelId="{FE26DA9E-7477-488E-9F24-0E123CDBBD0F}" type="presParOf" srcId="{F81EB531-C253-1847-827C-0FB2CCF99478}" destId="{8961F39A-0A78-D843-901D-35C455351428}" srcOrd="14" destOrd="0" presId="urn:microsoft.com/office/officeart/2005/8/layout/list1"/>
    <dgm:cxn modelId="{2CC84E0C-6E23-4F60-836F-9612F1AA4CF1}" type="presParOf" srcId="{F81EB531-C253-1847-827C-0FB2CCF99478}" destId="{CF3ABCF9-0793-9947-8D13-6F1C869EAB33}" srcOrd="15" destOrd="0" presId="urn:microsoft.com/office/officeart/2005/8/layout/list1"/>
    <dgm:cxn modelId="{7E087AD1-CF07-4DDD-98F7-9A7E428E6010}" type="presParOf" srcId="{F81EB531-C253-1847-827C-0FB2CCF99478}" destId="{AB7FFF00-D4F1-5C41-9F4D-B07CAC97AF25}" srcOrd="16" destOrd="0" presId="urn:microsoft.com/office/officeart/2005/8/layout/list1"/>
    <dgm:cxn modelId="{556272CA-019F-41D7-A30A-B6CD762F2EBC}" type="presParOf" srcId="{AB7FFF00-D4F1-5C41-9F4D-B07CAC97AF25}" destId="{4F9BB210-2706-AE4C-AC0D-BCF075781CA1}" srcOrd="0" destOrd="0" presId="urn:microsoft.com/office/officeart/2005/8/layout/list1"/>
    <dgm:cxn modelId="{ED79DA14-856A-4D8B-83CB-BC2FA6955A8C}" type="presParOf" srcId="{AB7FFF00-D4F1-5C41-9F4D-B07CAC97AF25}" destId="{D0A7D612-ABFC-8E4E-9B3E-37A77F5CF7BA}" srcOrd="1" destOrd="0" presId="urn:microsoft.com/office/officeart/2005/8/layout/list1"/>
    <dgm:cxn modelId="{6A427832-38FE-4546-B851-1CEBF60C5F2A}" type="presParOf" srcId="{F81EB531-C253-1847-827C-0FB2CCF99478}" destId="{0C0B8B2F-83DC-4040-A3C5-CFA3D40A7B5A}" srcOrd="17" destOrd="0" presId="urn:microsoft.com/office/officeart/2005/8/layout/list1"/>
    <dgm:cxn modelId="{C9B1D731-2E10-424D-A1E7-862986376B7C}" type="presParOf" srcId="{F81EB531-C253-1847-827C-0FB2CCF99478}" destId="{A5ECF199-B98C-E247-AF58-A775B2FB53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A81B3-A31B-44E7-A673-DA029FCA860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434C934-6993-4912-9D32-6CB439BF814C}">
      <dgm:prSet phldrT="[文字]"/>
      <dgm:spPr/>
      <dgm:t>
        <a:bodyPr/>
        <a:lstStyle/>
        <a:p>
          <a:r>
            <a:rPr lang="zh-TW" altLang="en-US" dirty="0" smtClean="0"/>
            <a:t>測量</a:t>
          </a:r>
          <a:endParaRPr lang="zh-TW" altLang="en-US" dirty="0"/>
        </a:p>
      </dgm:t>
    </dgm:pt>
    <dgm:pt modelId="{7B3321F4-806D-4180-94BE-588DC5F5CBBF}" type="parTrans" cxnId="{568BBCBE-A306-4106-8507-1327778F06D0}">
      <dgm:prSet/>
      <dgm:spPr/>
      <dgm:t>
        <a:bodyPr/>
        <a:lstStyle/>
        <a:p>
          <a:endParaRPr lang="zh-TW" altLang="en-US"/>
        </a:p>
      </dgm:t>
    </dgm:pt>
    <dgm:pt modelId="{6EFB1013-9657-48C5-B596-E246BC911404}" type="sibTrans" cxnId="{568BBCBE-A306-4106-8507-1327778F06D0}">
      <dgm:prSet/>
      <dgm:spPr/>
      <dgm:t>
        <a:bodyPr/>
        <a:lstStyle/>
        <a:p>
          <a:endParaRPr lang="zh-TW" altLang="en-US"/>
        </a:p>
      </dgm:t>
    </dgm:pt>
    <dgm:pt modelId="{28D94540-8DF9-45AA-9A87-9EDAC85FDF5A}">
      <dgm:prSet phldrT="[文字]" custT="1"/>
      <dgm:spPr/>
      <dgm:t>
        <a:bodyPr/>
        <a:lstStyle/>
        <a:p>
          <a:r>
            <a:rPr lang="zh-TW" altLang="en-US" sz="2400" dirty="0" smtClean="0"/>
            <a:t>量旗桿高</a:t>
          </a:r>
          <a:endParaRPr lang="zh-TW" altLang="en-US" sz="2400" dirty="0"/>
        </a:p>
      </dgm:t>
    </dgm:pt>
    <dgm:pt modelId="{B04A8E49-5DA8-40C1-A53F-8E2367D739A7}" type="parTrans" cxnId="{9AC28E31-B75E-4C7F-8A64-7812DB1391C0}">
      <dgm:prSet/>
      <dgm:spPr/>
      <dgm:t>
        <a:bodyPr/>
        <a:lstStyle/>
        <a:p>
          <a:endParaRPr lang="zh-TW" altLang="en-US"/>
        </a:p>
      </dgm:t>
    </dgm:pt>
    <dgm:pt modelId="{ADF19F6D-CEFF-4E3A-BA7C-158BD2190BC5}" type="sibTrans" cxnId="{9AC28E31-B75E-4C7F-8A64-7812DB1391C0}">
      <dgm:prSet/>
      <dgm:spPr/>
      <dgm:t>
        <a:bodyPr/>
        <a:lstStyle/>
        <a:p>
          <a:endParaRPr lang="zh-TW" altLang="en-US"/>
        </a:p>
      </dgm:t>
    </dgm:pt>
    <dgm:pt modelId="{0C3AFE36-1B23-4A68-BA80-9DEA554BCD40}">
      <dgm:prSet phldrT="[文字]" custT="1"/>
      <dgm:spPr/>
      <dgm:t>
        <a:bodyPr/>
        <a:lstStyle/>
        <a:p>
          <a:r>
            <a:rPr lang="zh-TW" altLang="en-US" sz="2400" dirty="0" smtClean="0"/>
            <a:t>泰利斯的故事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人跟影子一樣長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8EC56404-426F-4E29-AE92-84A7705E5DFD}" type="parTrans" cxnId="{19769E49-ED25-4874-AC55-72190895DCFD}">
      <dgm:prSet/>
      <dgm:spPr/>
      <dgm:t>
        <a:bodyPr/>
        <a:lstStyle/>
        <a:p>
          <a:endParaRPr lang="zh-TW" altLang="en-US"/>
        </a:p>
      </dgm:t>
    </dgm:pt>
    <dgm:pt modelId="{0B50987B-A42B-420D-9988-40F3E555FEFE}" type="sibTrans" cxnId="{19769E49-ED25-4874-AC55-72190895DCFD}">
      <dgm:prSet/>
      <dgm:spPr/>
      <dgm:t>
        <a:bodyPr/>
        <a:lstStyle/>
        <a:p>
          <a:endParaRPr lang="zh-TW" altLang="en-US"/>
        </a:p>
      </dgm:t>
    </dgm:pt>
    <dgm:pt modelId="{C06F83B1-FD66-499D-A312-979A9A52A296}">
      <dgm:prSet phldrT="[文字]"/>
      <dgm:spPr/>
      <dgm:t>
        <a:bodyPr/>
        <a:lstStyle/>
        <a:p>
          <a:r>
            <a:rPr lang="zh-TW" altLang="en-US" dirty="0" smtClean="0"/>
            <a:t>特殊角</a:t>
          </a:r>
          <a:endParaRPr lang="zh-TW" altLang="en-US" dirty="0"/>
        </a:p>
      </dgm:t>
    </dgm:pt>
    <dgm:pt modelId="{762872E1-8126-478A-B023-74730C4B143F}" type="parTrans" cxnId="{3DE0945A-D61F-4AB1-A64C-458F22CC4E61}">
      <dgm:prSet/>
      <dgm:spPr/>
      <dgm:t>
        <a:bodyPr/>
        <a:lstStyle/>
        <a:p>
          <a:endParaRPr lang="zh-TW" altLang="en-US"/>
        </a:p>
      </dgm:t>
    </dgm:pt>
    <dgm:pt modelId="{E32EBE50-DE8D-4672-B4B9-A2F32524FBC7}" type="sibTrans" cxnId="{3DE0945A-D61F-4AB1-A64C-458F22CC4E61}">
      <dgm:prSet/>
      <dgm:spPr/>
      <dgm:t>
        <a:bodyPr/>
        <a:lstStyle/>
        <a:p>
          <a:endParaRPr lang="zh-TW" altLang="en-US"/>
        </a:p>
      </dgm:t>
    </dgm:pt>
    <dgm:pt modelId="{400E76A5-F4F4-430A-95E9-9428C357F245}">
      <dgm:prSet phldrT="[文字]" custT="1"/>
      <dgm:spPr/>
      <dgm:t>
        <a:bodyPr/>
        <a:lstStyle/>
        <a:p>
          <a:r>
            <a:rPr lang="en-US" altLang="zh-TW" sz="2400" dirty="0" smtClean="0"/>
            <a:t>45</a:t>
          </a:r>
          <a:r>
            <a:rPr lang="zh-TW" altLang="en-US" sz="2400" dirty="0" smtClean="0"/>
            <a:t>度</a:t>
          </a:r>
          <a:endParaRPr lang="zh-TW" altLang="en-US" sz="2400" dirty="0"/>
        </a:p>
      </dgm:t>
    </dgm:pt>
    <dgm:pt modelId="{0355301C-6AF0-4AEB-BEBC-B3DCD9FD5E59}" type="parTrans" cxnId="{6C9B5A0C-00B5-4480-A536-263F9A1431B3}">
      <dgm:prSet/>
      <dgm:spPr/>
      <dgm:t>
        <a:bodyPr/>
        <a:lstStyle/>
        <a:p>
          <a:endParaRPr lang="zh-TW" altLang="en-US"/>
        </a:p>
      </dgm:t>
    </dgm:pt>
    <dgm:pt modelId="{A61878A2-79CF-4940-87B7-2D05DEDA55FF}" type="sibTrans" cxnId="{6C9B5A0C-00B5-4480-A536-263F9A1431B3}">
      <dgm:prSet/>
      <dgm:spPr/>
      <dgm:t>
        <a:bodyPr/>
        <a:lstStyle/>
        <a:p>
          <a:endParaRPr lang="zh-TW" altLang="en-US"/>
        </a:p>
      </dgm:t>
    </dgm:pt>
    <dgm:pt modelId="{A029094C-4C2F-4945-B5F3-4B0A83A24F0F}">
      <dgm:prSet phldrT="[文字]" custT="1"/>
      <dgm:spPr/>
      <dgm:t>
        <a:bodyPr/>
        <a:lstStyle/>
        <a:p>
          <a:r>
            <a:rPr lang="en-US" altLang="zh-TW" sz="2400" dirty="0" smtClean="0"/>
            <a:t>30</a:t>
          </a:r>
          <a:r>
            <a:rPr lang="zh-TW" altLang="en-US" sz="2400" dirty="0" smtClean="0"/>
            <a:t>、</a:t>
          </a:r>
          <a:r>
            <a:rPr lang="en-US" altLang="zh-TW" sz="2400" dirty="0" smtClean="0"/>
            <a:t>60</a:t>
          </a:r>
          <a:r>
            <a:rPr lang="zh-TW" altLang="en-US" sz="2400" dirty="0" smtClean="0"/>
            <a:t>度</a:t>
          </a:r>
          <a:endParaRPr lang="zh-TW" altLang="en-US" sz="2400" dirty="0"/>
        </a:p>
      </dgm:t>
    </dgm:pt>
    <dgm:pt modelId="{8DB8FEAD-3BEC-47DB-8490-64CE9E253194}" type="parTrans" cxnId="{124456CE-664B-407F-935D-B5E444C948BC}">
      <dgm:prSet/>
      <dgm:spPr/>
      <dgm:t>
        <a:bodyPr/>
        <a:lstStyle/>
        <a:p>
          <a:endParaRPr lang="zh-TW" altLang="en-US"/>
        </a:p>
      </dgm:t>
    </dgm:pt>
    <dgm:pt modelId="{96899621-C405-43E9-8148-B59E005AB489}" type="sibTrans" cxnId="{124456CE-664B-407F-935D-B5E444C948BC}">
      <dgm:prSet/>
      <dgm:spPr/>
      <dgm:t>
        <a:bodyPr/>
        <a:lstStyle/>
        <a:p>
          <a:endParaRPr lang="zh-TW" altLang="en-US"/>
        </a:p>
      </dgm:t>
    </dgm:pt>
    <dgm:pt modelId="{0C8992C2-7DD1-47A8-9BDC-657747F9A376}">
      <dgm:prSet phldrT="[文字]"/>
      <dgm:spPr/>
      <dgm:t>
        <a:bodyPr/>
        <a:lstStyle/>
        <a:p>
          <a:r>
            <a:rPr lang="zh-TW" altLang="en-US" dirty="0" smtClean="0"/>
            <a:t>一般角</a:t>
          </a:r>
          <a:endParaRPr lang="zh-TW" altLang="en-US" dirty="0"/>
        </a:p>
      </dgm:t>
    </dgm:pt>
    <dgm:pt modelId="{2B0B560B-D6F7-42BD-AF74-D444DE7611AF}" type="parTrans" cxnId="{93A978EF-A1A4-4FF6-98F6-978D11FA5826}">
      <dgm:prSet/>
      <dgm:spPr/>
      <dgm:t>
        <a:bodyPr/>
        <a:lstStyle/>
        <a:p>
          <a:endParaRPr lang="zh-TW" altLang="en-US"/>
        </a:p>
      </dgm:t>
    </dgm:pt>
    <dgm:pt modelId="{5C1462C4-21B4-428E-AF1B-ADCB1B673B1F}" type="sibTrans" cxnId="{93A978EF-A1A4-4FF6-98F6-978D11FA5826}">
      <dgm:prSet/>
      <dgm:spPr/>
      <dgm:t>
        <a:bodyPr/>
        <a:lstStyle/>
        <a:p>
          <a:endParaRPr lang="zh-TW" altLang="en-US"/>
        </a:p>
      </dgm:t>
    </dgm:pt>
    <dgm:pt modelId="{4216DC1F-8FDE-4071-A766-23CFB25FC323}">
      <dgm:prSet phldrT="[文字]" custT="1"/>
      <dgm:spPr/>
      <dgm:t>
        <a:bodyPr/>
        <a:lstStyle/>
        <a:p>
          <a:r>
            <a:rPr lang="zh-TW" altLang="en-US" sz="2400" dirty="0" smtClean="0"/>
            <a:t>自己製做一個模型，由小知大</a:t>
          </a:r>
          <a:endParaRPr lang="zh-TW" altLang="en-US" sz="2400" dirty="0"/>
        </a:p>
      </dgm:t>
    </dgm:pt>
    <dgm:pt modelId="{561503B5-A431-4E1A-BA0B-5D2497F32527}" type="parTrans" cxnId="{53ACE0A3-AB8A-4C76-8B18-96C639BCCD3C}">
      <dgm:prSet/>
      <dgm:spPr/>
      <dgm:t>
        <a:bodyPr/>
        <a:lstStyle/>
        <a:p>
          <a:endParaRPr lang="zh-TW" altLang="en-US"/>
        </a:p>
      </dgm:t>
    </dgm:pt>
    <dgm:pt modelId="{DDC26E3A-6BA7-45F5-9A11-EC95014ECA23}" type="sibTrans" cxnId="{53ACE0A3-AB8A-4C76-8B18-96C639BCCD3C}">
      <dgm:prSet/>
      <dgm:spPr/>
      <dgm:t>
        <a:bodyPr/>
        <a:lstStyle/>
        <a:p>
          <a:endParaRPr lang="zh-TW" altLang="en-US"/>
        </a:p>
      </dgm:t>
    </dgm:pt>
    <dgm:pt modelId="{906F3B62-41A1-4DDA-A4C2-E0CA9200C9BC}">
      <dgm:prSet phldrT="[文字]" custT="1"/>
      <dgm:spPr/>
      <dgm:t>
        <a:bodyPr/>
        <a:lstStyle/>
        <a:p>
          <a:r>
            <a:rPr lang="zh-TW" altLang="en-US" sz="2400" dirty="0" smtClean="0"/>
            <a:t>製表、查表、計算機</a:t>
          </a:r>
          <a:endParaRPr lang="zh-TW" altLang="en-US" sz="2400" dirty="0"/>
        </a:p>
      </dgm:t>
    </dgm:pt>
    <dgm:pt modelId="{CB7403A5-3EF0-46FD-AB98-E97E0671BBE1}" type="parTrans" cxnId="{9D60F8A5-5CB0-48B6-AFF7-EAAABE6AA91B}">
      <dgm:prSet/>
      <dgm:spPr/>
      <dgm:t>
        <a:bodyPr/>
        <a:lstStyle/>
        <a:p>
          <a:endParaRPr lang="zh-TW" altLang="en-US"/>
        </a:p>
      </dgm:t>
    </dgm:pt>
    <dgm:pt modelId="{83855335-9056-476B-B1A5-5873F839ECC3}" type="sibTrans" cxnId="{9D60F8A5-5CB0-48B6-AFF7-EAAABE6AA91B}">
      <dgm:prSet/>
      <dgm:spPr/>
      <dgm:t>
        <a:bodyPr/>
        <a:lstStyle/>
        <a:p>
          <a:endParaRPr lang="zh-TW" altLang="en-US"/>
        </a:p>
      </dgm:t>
    </dgm:pt>
    <dgm:pt modelId="{6DD9362C-7A3A-42B5-88FE-5BC578DCC13B}" type="pres">
      <dgm:prSet presAssocID="{8E0A81B3-A31B-44E7-A673-DA029FCA86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C19813-232E-43B1-9A54-AC4914E84AB6}" type="pres">
      <dgm:prSet presAssocID="{F434C934-6993-4912-9D32-6CB439BF814C}" presName="composite" presStyleCnt="0"/>
      <dgm:spPr/>
    </dgm:pt>
    <dgm:pt modelId="{C1DEAE7E-B447-4715-932E-79EF73C9722A}" type="pres">
      <dgm:prSet presAssocID="{F434C934-6993-4912-9D32-6CB439BF8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FC14F1-BCE1-4E5B-97C2-948697A2EF85}" type="pres">
      <dgm:prSet presAssocID="{F434C934-6993-4912-9D32-6CB439BF8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ABD780-E909-4A60-A284-AC7B8BB7BCF4}" type="pres">
      <dgm:prSet presAssocID="{6EFB1013-9657-48C5-B596-E246BC911404}" presName="sp" presStyleCnt="0"/>
      <dgm:spPr/>
    </dgm:pt>
    <dgm:pt modelId="{7F2835D1-A36E-45F1-81BA-23E6C3BA27C2}" type="pres">
      <dgm:prSet presAssocID="{C06F83B1-FD66-499D-A312-979A9A52A296}" presName="composite" presStyleCnt="0"/>
      <dgm:spPr/>
    </dgm:pt>
    <dgm:pt modelId="{A1865DBE-D7C4-4B2B-80C3-7B3CFC0BAE3D}" type="pres">
      <dgm:prSet presAssocID="{C06F83B1-FD66-499D-A312-979A9A52A2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EB846-2CD9-41E3-B544-CE7B6FB45D93}" type="pres">
      <dgm:prSet presAssocID="{C06F83B1-FD66-499D-A312-979A9A52A2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C11D1A-B6A0-4511-A665-0758499E4751}" type="pres">
      <dgm:prSet presAssocID="{E32EBE50-DE8D-4672-B4B9-A2F32524FBC7}" presName="sp" presStyleCnt="0"/>
      <dgm:spPr/>
    </dgm:pt>
    <dgm:pt modelId="{F943ADA2-D113-4843-B866-1F76ADD65A8B}" type="pres">
      <dgm:prSet presAssocID="{0C8992C2-7DD1-47A8-9BDC-657747F9A376}" presName="composite" presStyleCnt="0"/>
      <dgm:spPr/>
    </dgm:pt>
    <dgm:pt modelId="{B94B4F44-05A9-4A97-93B2-A01D8E762746}" type="pres">
      <dgm:prSet presAssocID="{0C8992C2-7DD1-47A8-9BDC-657747F9A3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311F0C-71A9-4179-B8EB-78D51649552C}" type="pres">
      <dgm:prSet presAssocID="{0C8992C2-7DD1-47A8-9BDC-657747F9A3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FFF6C1-FA67-4181-B83B-39A56DAB80BA}" type="presOf" srcId="{A029094C-4C2F-4945-B5F3-4B0A83A24F0F}" destId="{609EB846-2CD9-41E3-B544-CE7B6FB45D93}" srcOrd="0" destOrd="1" presId="urn:microsoft.com/office/officeart/2005/8/layout/chevron2"/>
    <dgm:cxn modelId="{9D60F8A5-5CB0-48B6-AFF7-EAAABE6AA91B}" srcId="{0C8992C2-7DD1-47A8-9BDC-657747F9A376}" destId="{906F3B62-41A1-4DDA-A4C2-E0CA9200C9BC}" srcOrd="1" destOrd="0" parTransId="{CB7403A5-3EF0-46FD-AB98-E97E0671BBE1}" sibTransId="{83855335-9056-476B-B1A5-5873F839ECC3}"/>
    <dgm:cxn modelId="{56367213-BE7E-4327-9918-9F7799396591}" type="presOf" srcId="{28D94540-8DF9-45AA-9A87-9EDAC85FDF5A}" destId="{B2FC14F1-BCE1-4E5B-97C2-948697A2EF85}" srcOrd="0" destOrd="0" presId="urn:microsoft.com/office/officeart/2005/8/layout/chevron2"/>
    <dgm:cxn modelId="{CC331514-A205-43E8-A6F5-FE6E1F50FF8E}" type="presOf" srcId="{400E76A5-F4F4-430A-95E9-9428C357F245}" destId="{609EB846-2CD9-41E3-B544-CE7B6FB45D93}" srcOrd="0" destOrd="0" presId="urn:microsoft.com/office/officeart/2005/8/layout/chevron2"/>
    <dgm:cxn modelId="{E74D038D-CDE9-4C50-B924-4C86FD8313F9}" type="presOf" srcId="{0C3AFE36-1B23-4A68-BA80-9DEA554BCD40}" destId="{B2FC14F1-BCE1-4E5B-97C2-948697A2EF85}" srcOrd="0" destOrd="1" presId="urn:microsoft.com/office/officeart/2005/8/layout/chevron2"/>
    <dgm:cxn modelId="{93A978EF-A1A4-4FF6-98F6-978D11FA5826}" srcId="{8E0A81B3-A31B-44E7-A673-DA029FCA860D}" destId="{0C8992C2-7DD1-47A8-9BDC-657747F9A376}" srcOrd="2" destOrd="0" parTransId="{2B0B560B-D6F7-42BD-AF74-D444DE7611AF}" sibTransId="{5C1462C4-21B4-428E-AF1B-ADCB1B673B1F}"/>
    <dgm:cxn modelId="{6C9B5A0C-00B5-4480-A536-263F9A1431B3}" srcId="{C06F83B1-FD66-499D-A312-979A9A52A296}" destId="{400E76A5-F4F4-430A-95E9-9428C357F245}" srcOrd="0" destOrd="0" parTransId="{0355301C-6AF0-4AEB-BEBC-B3DCD9FD5E59}" sibTransId="{A61878A2-79CF-4940-87B7-2D05DEDA55FF}"/>
    <dgm:cxn modelId="{7122B3F7-1C09-4DEF-A165-BA63B90E60B2}" type="presOf" srcId="{906F3B62-41A1-4DDA-A4C2-E0CA9200C9BC}" destId="{66311F0C-71A9-4179-B8EB-78D51649552C}" srcOrd="0" destOrd="1" presId="urn:microsoft.com/office/officeart/2005/8/layout/chevron2"/>
    <dgm:cxn modelId="{568BBCBE-A306-4106-8507-1327778F06D0}" srcId="{8E0A81B3-A31B-44E7-A673-DA029FCA860D}" destId="{F434C934-6993-4912-9D32-6CB439BF814C}" srcOrd="0" destOrd="0" parTransId="{7B3321F4-806D-4180-94BE-588DC5F5CBBF}" sibTransId="{6EFB1013-9657-48C5-B596-E246BC911404}"/>
    <dgm:cxn modelId="{F18367AF-EDEC-48E7-8C45-52B944675A9B}" type="presOf" srcId="{0C8992C2-7DD1-47A8-9BDC-657747F9A376}" destId="{B94B4F44-05A9-4A97-93B2-A01D8E762746}" srcOrd="0" destOrd="0" presId="urn:microsoft.com/office/officeart/2005/8/layout/chevron2"/>
    <dgm:cxn modelId="{19769E49-ED25-4874-AC55-72190895DCFD}" srcId="{F434C934-6993-4912-9D32-6CB439BF814C}" destId="{0C3AFE36-1B23-4A68-BA80-9DEA554BCD40}" srcOrd="1" destOrd="0" parTransId="{8EC56404-426F-4E29-AE92-84A7705E5DFD}" sibTransId="{0B50987B-A42B-420D-9988-40F3E555FEFE}"/>
    <dgm:cxn modelId="{3DE0945A-D61F-4AB1-A64C-458F22CC4E61}" srcId="{8E0A81B3-A31B-44E7-A673-DA029FCA860D}" destId="{C06F83B1-FD66-499D-A312-979A9A52A296}" srcOrd="1" destOrd="0" parTransId="{762872E1-8126-478A-B023-74730C4B143F}" sibTransId="{E32EBE50-DE8D-4672-B4B9-A2F32524FBC7}"/>
    <dgm:cxn modelId="{124456CE-664B-407F-935D-B5E444C948BC}" srcId="{C06F83B1-FD66-499D-A312-979A9A52A296}" destId="{A029094C-4C2F-4945-B5F3-4B0A83A24F0F}" srcOrd="1" destOrd="0" parTransId="{8DB8FEAD-3BEC-47DB-8490-64CE9E253194}" sibTransId="{96899621-C405-43E9-8148-B59E005AB489}"/>
    <dgm:cxn modelId="{CFF31114-CD76-4358-BA43-E3CAB1F8E46E}" type="presOf" srcId="{4216DC1F-8FDE-4071-A766-23CFB25FC323}" destId="{66311F0C-71A9-4179-B8EB-78D51649552C}" srcOrd="0" destOrd="0" presId="urn:microsoft.com/office/officeart/2005/8/layout/chevron2"/>
    <dgm:cxn modelId="{E1B62238-74FD-4759-8B7D-6AAA017C0AA2}" type="presOf" srcId="{F434C934-6993-4912-9D32-6CB439BF814C}" destId="{C1DEAE7E-B447-4715-932E-79EF73C9722A}" srcOrd="0" destOrd="0" presId="urn:microsoft.com/office/officeart/2005/8/layout/chevron2"/>
    <dgm:cxn modelId="{9702C8D9-9384-4338-B099-78E9AAF04525}" type="presOf" srcId="{8E0A81B3-A31B-44E7-A673-DA029FCA860D}" destId="{6DD9362C-7A3A-42B5-88FE-5BC578DCC13B}" srcOrd="0" destOrd="0" presId="urn:microsoft.com/office/officeart/2005/8/layout/chevron2"/>
    <dgm:cxn modelId="{0562C01A-DBAE-4524-AFBB-D6F9977C78A1}" type="presOf" srcId="{C06F83B1-FD66-499D-A312-979A9A52A296}" destId="{A1865DBE-D7C4-4B2B-80C3-7B3CFC0BAE3D}" srcOrd="0" destOrd="0" presId="urn:microsoft.com/office/officeart/2005/8/layout/chevron2"/>
    <dgm:cxn modelId="{53ACE0A3-AB8A-4C76-8B18-96C639BCCD3C}" srcId="{0C8992C2-7DD1-47A8-9BDC-657747F9A376}" destId="{4216DC1F-8FDE-4071-A766-23CFB25FC323}" srcOrd="0" destOrd="0" parTransId="{561503B5-A431-4E1A-BA0B-5D2497F32527}" sibTransId="{DDC26E3A-6BA7-45F5-9A11-EC95014ECA23}"/>
    <dgm:cxn modelId="{9AC28E31-B75E-4C7F-8A64-7812DB1391C0}" srcId="{F434C934-6993-4912-9D32-6CB439BF814C}" destId="{28D94540-8DF9-45AA-9A87-9EDAC85FDF5A}" srcOrd="0" destOrd="0" parTransId="{B04A8E49-5DA8-40C1-A53F-8E2367D739A7}" sibTransId="{ADF19F6D-CEFF-4E3A-BA7C-158BD2190BC5}"/>
    <dgm:cxn modelId="{A128942A-B5AB-4875-A22E-7A0FDBED2DB4}" type="presParOf" srcId="{6DD9362C-7A3A-42B5-88FE-5BC578DCC13B}" destId="{08C19813-232E-43B1-9A54-AC4914E84AB6}" srcOrd="0" destOrd="0" presId="urn:microsoft.com/office/officeart/2005/8/layout/chevron2"/>
    <dgm:cxn modelId="{20DFEECE-6CF1-481D-A71C-97999DDD95A0}" type="presParOf" srcId="{08C19813-232E-43B1-9A54-AC4914E84AB6}" destId="{C1DEAE7E-B447-4715-932E-79EF73C9722A}" srcOrd="0" destOrd="0" presId="urn:microsoft.com/office/officeart/2005/8/layout/chevron2"/>
    <dgm:cxn modelId="{99FCF717-E518-4495-BD49-99107E9BE8CD}" type="presParOf" srcId="{08C19813-232E-43B1-9A54-AC4914E84AB6}" destId="{B2FC14F1-BCE1-4E5B-97C2-948697A2EF85}" srcOrd="1" destOrd="0" presId="urn:microsoft.com/office/officeart/2005/8/layout/chevron2"/>
    <dgm:cxn modelId="{CFCE0B0C-1C8F-4EA1-8EA3-0683C6417EFD}" type="presParOf" srcId="{6DD9362C-7A3A-42B5-88FE-5BC578DCC13B}" destId="{45ABD780-E909-4A60-A284-AC7B8BB7BCF4}" srcOrd="1" destOrd="0" presId="urn:microsoft.com/office/officeart/2005/8/layout/chevron2"/>
    <dgm:cxn modelId="{66036C03-3A47-4C43-8241-C47CDC4F59CB}" type="presParOf" srcId="{6DD9362C-7A3A-42B5-88FE-5BC578DCC13B}" destId="{7F2835D1-A36E-45F1-81BA-23E6C3BA27C2}" srcOrd="2" destOrd="0" presId="urn:microsoft.com/office/officeart/2005/8/layout/chevron2"/>
    <dgm:cxn modelId="{7B5D5710-DB58-439F-B8F5-28AC4E0F1734}" type="presParOf" srcId="{7F2835D1-A36E-45F1-81BA-23E6C3BA27C2}" destId="{A1865DBE-D7C4-4B2B-80C3-7B3CFC0BAE3D}" srcOrd="0" destOrd="0" presId="urn:microsoft.com/office/officeart/2005/8/layout/chevron2"/>
    <dgm:cxn modelId="{E3F227D3-D2DA-4CB4-A302-6357497642E0}" type="presParOf" srcId="{7F2835D1-A36E-45F1-81BA-23E6C3BA27C2}" destId="{609EB846-2CD9-41E3-B544-CE7B6FB45D93}" srcOrd="1" destOrd="0" presId="urn:microsoft.com/office/officeart/2005/8/layout/chevron2"/>
    <dgm:cxn modelId="{2C8B0037-6265-4A2A-853D-A8752B824942}" type="presParOf" srcId="{6DD9362C-7A3A-42B5-88FE-5BC578DCC13B}" destId="{A7C11D1A-B6A0-4511-A665-0758499E4751}" srcOrd="3" destOrd="0" presId="urn:microsoft.com/office/officeart/2005/8/layout/chevron2"/>
    <dgm:cxn modelId="{6F98C796-066E-4616-BFDB-4FA7CDA972D1}" type="presParOf" srcId="{6DD9362C-7A3A-42B5-88FE-5BC578DCC13B}" destId="{F943ADA2-D113-4843-B866-1F76ADD65A8B}" srcOrd="4" destOrd="0" presId="urn:microsoft.com/office/officeart/2005/8/layout/chevron2"/>
    <dgm:cxn modelId="{0D88B713-4EE9-4EC7-B15E-4AA7C83C8C81}" type="presParOf" srcId="{F943ADA2-D113-4843-B866-1F76ADD65A8B}" destId="{B94B4F44-05A9-4A97-93B2-A01D8E762746}" srcOrd="0" destOrd="0" presId="urn:microsoft.com/office/officeart/2005/8/layout/chevron2"/>
    <dgm:cxn modelId="{FC16435A-9F52-4314-BBB7-6EFFB0929DF8}" type="presParOf" srcId="{F943ADA2-D113-4843-B866-1F76ADD65A8B}" destId="{66311F0C-71A9-4179-B8EB-78D5164955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B5872-5136-49A7-939B-162276EA694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830397E-4914-4D12-A4D1-7AA2B6D28B8D}">
      <dgm:prSet phldrT="[文字]" custT="1"/>
      <dgm:spPr/>
      <dgm:t>
        <a:bodyPr/>
        <a:lstStyle/>
        <a:p>
          <a:r>
            <a:rPr lang="zh-TW" altLang="en-US" sz="2000" dirty="0" smtClean="0"/>
            <a:t>認識坡度的計算方式，即直角三角形中某一銳角的對邊與鄰邊的比值。</a:t>
          </a:r>
          <a:endParaRPr lang="zh-TW" altLang="en-US" sz="2000" dirty="0"/>
        </a:p>
      </dgm:t>
    </dgm:pt>
    <dgm:pt modelId="{617EC7CA-82CC-4F4D-9C29-8DEBDF501E77}" type="parTrans" cxnId="{D9ED8001-A712-4C73-9ACF-A35E22AB60C1}">
      <dgm:prSet/>
      <dgm:spPr/>
      <dgm:t>
        <a:bodyPr/>
        <a:lstStyle/>
        <a:p>
          <a:endParaRPr lang="zh-TW" altLang="en-US"/>
        </a:p>
      </dgm:t>
    </dgm:pt>
    <dgm:pt modelId="{DCB96790-14F4-4EAC-89CA-0FA0B3111C02}" type="sibTrans" cxnId="{D9ED8001-A712-4C73-9ACF-A35E22AB60C1}">
      <dgm:prSet/>
      <dgm:spPr/>
      <dgm:t>
        <a:bodyPr/>
        <a:lstStyle/>
        <a:p>
          <a:endParaRPr lang="zh-TW" altLang="en-US"/>
        </a:p>
      </dgm:t>
    </dgm:pt>
    <dgm:pt modelId="{CFB070CE-24AE-49C6-BDF6-F59A3DFCCE26}">
      <dgm:prSet custT="1"/>
      <dgm:spPr/>
      <dgm:t>
        <a:bodyPr/>
        <a:lstStyle/>
        <a:p>
          <a:r>
            <a:rPr lang="zh-TW" altLang="en-US" sz="2000" dirty="0" smtClean="0"/>
            <a:t>透過製圖、測量發現不同坡度的直角三角形與所對應的銳角度數的關係</a:t>
          </a:r>
          <a:endParaRPr lang="zh-TW" altLang="en-US" sz="2000" dirty="0"/>
        </a:p>
      </dgm:t>
    </dgm:pt>
    <dgm:pt modelId="{9C219023-088D-4835-9737-53E9F5EC5907}" type="parTrans" cxnId="{FB6C67E8-5839-4C86-BD76-E92C00A74619}">
      <dgm:prSet/>
      <dgm:spPr/>
      <dgm:t>
        <a:bodyPr/>
        <a:lstStyle/>
        <a:p>
          <a:endParaRPr lang="zh-TW" altLang="en-US"/>
        </a:p>
      </dgm:t>
    </dgm:pt>
    <dgm:pt modelId="{C80B4E40-1F37-40F3-B71B-67B3167C6C29}" type="sibTrans" cxnId="{FB6C67E8-5839-4C86-BD76-E92C00A74619}">
      <dgm:prSet/>
      <dgm:spPr/>
      <dgm:t>
        <a:bodyPr/>
        <a:lstStyle/>
        <a:p>
          <a:endParaRPr lang="zh-TW" altLang="en-US"/>
        </a:p>
      </dgm:t>
    </dgm:pt>
    <dgm:pt modelId="{C50DA5DA-99BF-4A07-B3CE-D570B7192E7C}">
      <dgm:prSet custT="1"/>
      <dgm:spPr/>
      <dgm:t>
        <a:bodyPr/>
        <a:lstStyle/>
        <a:p>
          <a:r>
            <a:rPr lang="zh-TW" sz="2000" dirty="0" smtClean="0"/>
            <a:t>認識直角三角比</a:t>
          </a:r>
          <a:r>
            <a:rPr lang="en-US" sz="2000" dirty="0" smtClean="0"/>
            <a:t>tan</a:t>
          </a:r>
          <a:r>
            <a:rPr lang="en-US" sz="2000" i="1" dirty="0" smtClean="0"/>
            <a:t> A</a:t>
          </a:r>
          <a:r>
            <a:rPr lang="zh-TW" sz="2000" i="1" dirty="0" smtClean="0"/>
            <a:t>、</a:t>
          </a:r>
          <a:r>
            <a:rPr lang="en-US" sz="2000" dirty="0" smtClean="0"/>
            <a:t>sin</a:t>
          </a:r>
          <a:r>
            <a:rPr lang="en-US" sz="2000" i="1" dirty="0" smtClean="0"/>
            <a:t> A</a:t>
          </a:r>
          <a:r>
            <a:rPr lang="zh-TW" sz="2000" i="1" dirty="0" smtClean="0"/>
            <a:t>、</a:t>
          </a:r>
          <a:r>
            <a:rPr lang="en-US" sz="2000" dirty="0" smtClean="0"/>
            <a:t>cos</a:t>
          </a:r>
          <a:r>
            <a:rPr lang="en-US" sz="2000" i="1" dirty="0" smtClean="0"/>
            <a:t> A</a:t>
          </a:r>
          <a:r>
            <a:rPr lang="zh-TW" sz="2000" dirty="0" smtClean="0"/>
            <a:t>的意義。</a:t>
          </a:r>
          <a:endParaRPr lang="zh-TW" sz="2000" dirty="0"/>
        </a:p>
      </dgm:t>
    </dgm:pt>
    <dgm:pt modelId="{A94E9932-E6B8-4613-8270-5E9B52C4E4F0}" type="parTrans" cxnId="{572A29A1-9BC5-4331-B49B-0E4D6284474D}">
      <dgm:prSet/>
      <dgm:spPr/>
      <dgm:t>
        <a:bodyPr/>
        <a:lstStyle/>
        <a:p>
          <a:endParaRPr lang="zh-TW" altLang="en-US"/>
        </a:p>
      </dgm:t>
    </dgm:pt>
    <dgm:pt modelId="{D178F41F-1874-42CE-B953-7B71BBDB679C}" type="sibTrans" cxnId="{572A29A1-9BC5-4331-B49B-0E4D6284474D}">
      <dgm:prSet/>
      <dgm:spPr/>
      <dgm:t>
        <a:bodyPr/>
        <a:lstStyle/>
        <a:p>
          <a:endParaRPr lang="zh-TW" altLang="en-US"/>
        </a:p>
      </dgm:t>
    </dgm:pt>
    <dgm:pt modelId="{83796041-25E5-4D3D-A33C-F46B01017DC3}">
      <dgm:prSet custT="1"/>
      <dgm:spPr/>
      <dgm:t>
        <a:bodyPr/>
        <a:lstStyle/>
        <a:p>
          <a:r>
            <a:rPr lang="zh-TW" altLang="en-US" sz="2000" dirty="0" smtClean="0"/>
            <a:t>計算特殊角的直角三角比。</a:t>
          </a:r>
          <a:endParaRPr lang="zh-TW" altLang="en-US" sz="2000" dirty="0"/>
        </a:p>
      </dgm:t>
    </dgm:pt>
    <dgm:pt modelId="{3E7C075C-9A37-423D-BC81-6C2629467F79}" type="parTrans" cxnId="{33FD95CB-6C31-442D-B272-20C597B35D3A}">
      <dgm:prSet/>
      <dgm:spPr/>
      <dgm:t>
        <a:bodyPr/>
        <a:lstStyle/>
        <a:p>
          <a:endParaRPr lang="zh-TW" altLang="en-US"/>
        </a:p>
      </dgm:t>
    </dgm:pt>
    <dgm:pt modelId="{6B59942B-0CC0-41E5-A6DC-6923E9933048}" type="sibTrans" cxnId="{33FD95CB-6C31-442D-B272-20C597B35D3A}">
      <dgm:prSet/>
      <dgm:spPr/>
      <dgm:t>
        <a:bodyPr/>
        <a:lstStyle/>
        <a:p>
          <a:endParaRPr lang="zh-TW" altLang="en-US"/>
        </a:p>
      </dgm:t>
    </dgm:pt>
    <dgm:pt modelId="{1A411928-C68A-4C34-ABED-6C3B4940542E}">
      <dgm:prSet custT="1"/>
      <dgm:spPr/>
      <dgm:t>
        <a:bodyPr/>
        <a:lstStyle/>
        <a:p>
          <a:r>
            <a:rPr lang="zh-TW" sz="2000" dirty="0" smtClean="0"/>
            <a:t>透過計算機的直角三角比</a:t>
          </a:r>
          <a:r>
            <a:rPr lang="en-US" sz="2000" dirty="0" smtClean="0"/>
            <a:t>(tan</a:t>
          </a:r>
          <a:r>
            <a:rPr lang="en-US" sz="2000" i="1" dirty="0" smtClean="0"/>
            <a:t> A</a:t>
          </a:r>
          <a:r>
            <a:rPr lang="zh-TW" sz="2000" i="1" dirty="0" smtClean="0"/>
            <a:t>、</a:t>
          </a:r>
          <a:r>
            <a:rPr lang="en-US" sz="2000" dirty="0" smtClean="0"/>
            <a:t>sin</a:t>
          </a:r>
          <a:r>
            <a:rPr lang="en-US" sz="2000" i="1" dirty="0" smtClean="0"/>
            <a:t> A</a:t>
          </a:r>
          <a:r>
            <a:rPr lang="zh-TW" sz="2000" i="1" dirty="0" smtClean="0"/>
            <a:t>、</a:t>
          </a:r>
          <a:r>
            <a:rPr lang="en-US" sz="2000" dirty="0" smtClean="0"/>
            <a:t>cos</a:t>
          </a:r>
          <a:r>
            <a:rPr lang="en-US" sz="2000" i="1" dirty="0" smtClean="0"/>
            <a:t> A</a:t>
          </a:r>
          <a:r>
            <a:rPr lang="en-US" sz="2000" dirty="0" smtClean="0"/>
            <a:t>)</a:t>
          </a:r>
          <a:r>
            <a:rPr lang="zh-TW" sz="2000" dirty="0" smtClean="0"/>
            <a:t>的按鍵，幫助解決生活中的應用問題。</a:t>
          </a:r>
          <a:endParaRPr lang="zh-TW" altLang="en-US" sz="2000" dirty="0"/>
        </a:p>
      </dgm:t>
    </dgm:pt>
    <dgm:pt modelId="{31782365-67B4-4DEB-8750-934238BE4356}" type="parTrans" cxnId="{9BC7B023-4689-4F4A-9377-4E707EB3A479}">
      <dgm:prSet/>
      <dgm:spPr/>
      <dgm:t>
        <a:bodyPr/>
        <a:lstStyle/>
        <a:p>
          <a:endParaRPr lang="zh-TW" altLang="en-US"/>
        </a:p>
      </dgm:t>
    </dgm:pt>
    <dgm:pt modelId="{D9B1CBE4-0CDC-4E5D-8120-217DDABE3D5E}" type="sibTrans" cxnId="{9BC7B023-4689-4F4A-9377-4E707EB3A479}">
      <dgm:prSet/>
      <dgm:spPr/>
      <dgm:t>
        <a:bodyPr/>
        <a:lstStyle/>
        <a:p>
          <a:endParaRPr lang="zh-TW" altLang="en-US"/>
        </a:p>
      </dgm:t>
    </dgm:pt>
    <dgm:pt modelId="{BAEE21A7-3ED3-41E6-BF6E-817C9A9013E1}">
      <dgm:prSet custT="1"/>
      <dgm:spPr/>
      <dgm:t>
        <a:bodyPr/>
        <a:lstStyle/>
        <a:p>
          <a:r>
            <a:rPr lang="zh-TW" altLang="en-US" sz="2000" dirty="0" smtClean="0"/>
            <a:t>透過製圖、測量發現相同坡度，大小不同的直角三角形，其對應的銳角度數相等。</a:t>
          </a:r>
          <a:endParaRPr lang="zh-TW" altLang="en-US" sz="2000" dirty="0"/>
        </a:p>
      </dgm:t>
    </dgm:pt>
    <dgm:pt modelId="{29DAEFE4-BBD5-4BB9-8211-6090DD04A914}" type="parTrans" cxnId="{89196698-419B-4316-9EAC-47FE23C87C7C}">
      <dgm:prSet/>
      <dgm:spPr/>
      <dgm:t>
        <a:bodyPr/>
        <a:lstStyle/>
        <a:p>
          <a:endParaRPr lang="zh-TW" altLang="en-US"/>
        </a:p>
      </dgm:t>
    </dgm:pt>
    <dgm:pt modelId="{7736E6DF-8779-4AAD-A366-42DB0D1FC83D}" type="sibTrans" cxnId="{89196698-419B-4316-9EAC-47FE23C87C7C}">
      <dgm:prSet/>
      <dgm:spPr/>
      <dgm:t>
        <a:bodyPr/>
        <a:lstStyle/>
        <a:p>
          <a:endParaRPr lang="zh-TW" altLang="en-US"/>
        </a:p>
      </dgm:t>
    </dgm:pt>
    <dgm:pt modelId="{4BC2D0BA-0507-4CB6-ACEC-8F74DE7DB63F}" type="pres">
      <dgm:prSet presAssocID="{70AB5872-5136-49A7-939B-162276EA69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10852E7-C394-4CDD-8F5F-AB667D5713D4}" type="pres">
      <dgm:prSet presAssocID="{2830397E-4914-4D12-A4D1-7AA2B6D28B8D}" presName="thickLine" presStyleLbl="alignNode1" presStyleIdx="0" presStyleCnt="6"/>
      <dgm:spPr/>
      <dgm:t>
        <a:bodyPr/>
        <a:lstStyle/>
        <a:p>
          <a:endParaRPr lang="zh-TW" altLang="en-US"/>
        </a:p>
      </dgm:t>
    </dgm:pt>
    <dgm:pt modelId="{A2F8BBD0-CD50-4533-836A-A85CF3BA7595}" type="pres">
      <dgm:prSet presAssocID="{2830397E-4914-4D12-A4D1-7AA2B6D28B8D}" presName="horz1" presStyleCnt="0"/>
      <dgm:spPr/>
      <dgm:t>
        <a:bodyPr/>
        <a:lstStyle/>
        <a:p>
          <a:endParaRPr lang="zh-TW" altLang="en-US"/>
        </a:p>
      </dgm:t>
    </dgm:pt>
    <dgm:pt modelId="{41E1D864-66DF-4638-9E2E-8491F027930D}" type="pres">
      <dgm:prSet presAssocID="{2830397E-4914-4D12-A4D1-7AA2B6D28B8D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38576C4B-6C8D-479B-ABE0-D22ECB6C6F1A}" type="pres">
      <dgm:prSet presAssocID="{2830397E-4914-4D12-A4D1-7AA2B6D28B8D}" presName="vert1" presStyleCnt="0"/>
      <dgm:spPr/>
      <dgm:t>
        <a:bodyPr/>
        <a:lstStyle/>
        <a:p>
          <a:endParaRPr lang="zh-TW" altLang="en-US"/>
        </a:p>
      </dgm:t>
    </dgm:pt>
    <dgm:pt modelId="{D624CE87-E5E2-4E0E-B380-556D7571D067}" type="pres">
      <dgm:prSet presAssocID="{CFB070CE-24AE-49C6-BDF6-F59A3DFCCE26}" presName="thickLine" presStyleLbl="alignNode1" presStyleIdx="1" presStyleCnt="6"/>
      <dgm:spPr/>
      <dgm:t>
        <a:bodyPr/>
        <a:lstStyle/>
        <a:p>
          <a:endParaRPr lang="zh-TW" altLang="en-US"/>
        </a:p>
      </dgm:t>
    </dgm:pt>
    <dgm:pt modelId="{6B28696D-96EA-44CF-8963-5E0BC8EFFA61}" type="pres">
      <dgm:prSet presAssocID="{CFB070CE-24AE-49C6-BDF6-F59A3DFCCE26}" presName="horz1" presStyleCnt="0"/>
      <dgm:spPr/>
      <dgm:t>
        <a:bodyPr/>
        <a:lstStyle/>
        <a:p>
          <a:endParaRPr lang="zh-TW" altLang="en-US"/>
        </a:p>
      </dgm:t>
    </dgm:pt>
    <dgm:pt modelId="{92B67A10-48D5-4987-9C0F-0F15BAB2BBDC}" type="pres">
      <dgm:prSet presAssocID="{CFB070CE-24AE-49C6-BDF6-F59A3DFCCE26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AEEEFB13-B835-41C9-89EA-27F47DDF3E7E}" type="pres">
      <dgm:prSet presAssocID="{CFB070CE-24AE-49C6-BDF6-F59A3DFCCE26}" presName="vert1" presStyleCnt="0"/>
      <dgm:spPr/>
      <dgm:t>
        <a:bodyPr/>
        <a:lstStyle/>
        <a:p>
          <a:endParaRPr lang="zh-TW" altLang="en-US"/>
        </a:p>
      </dgm:t>
    </dgm:pt>
    <dgm:pt modelId="{730978A6-2A22-40DB-8090-D7EAF3BCA36E}" type="pres">
      <dgm:prSet presAssocID="{BAEE21A7-3ED3-41E6-BF6E-817C9A9013E1}" presName="thickLine" presStyleLbl="alignNode1" presStyleIdx="2" presStyleCnt="6"/>
      <dgm:spPr/>
      <dgm:t>
        <a:bodyPr/>
        <a:lstStyle/>
        <a:p>
          <a:endParaRPr lang="zh-TW" altLang="en-US"/>
        </a:p>
      </dgm:t>
    </dgm:pt>
    <dgm:pt modelId="{5EC372AF-50A4-425F-BED7-2E30F0DF9154}" type="pres">
      <dgm:prSet presAssocID="{BAEE21A7-3ED3-41E6-BF6E-817C9A9013E1}" presName="horz1" presStyleCnt="0"/>
      <dgm:spPr/>
      <dgm:t>
        <a:bodyPr/>
        <a:lstStyle/>
        <a:p>
          <a:endParaRPr lang="zh-TW" altLang="en-US"/>
        </a:p>
      </dgm:t>
    </dgm:pt>
    <dgm:pt modelId="{24EE1201-3BF8-4F12-86FE-D39428F13A1F}" type="pres">
      <dgm:prSet presAssocID="{BAEE21A7-3ED3-41E6-BF6E-817C9A9013E1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C8AD85DD-BA5B-48D7-A3D9-7CC034F5A266}" type="pres">
      <dgm:prSet presAssocID="{BAEE21A7-3ED3-41E6-BF6E-817C9A9013E1}" presName="vert1" presStyleCnt="0"/>
      <dgm:spPr/>
      <dgm:t>
        <a:bodyPr/>
        <a:lstStyle/>
        <a:p>
          <a:endParaRPr lang="zh-TW" altLang="en-US"/>
        </a:p>
      </dgm:t>
    </dgm:pt>
    <dgm:pt modelId="{32E365FB-6D2C-45E6-A929-604FDAA54B6B}" type="pres">
      <dgm:prSet presAssocID="{C50DA5DA-99BF-4A07-B3CE-D570B7192E7C}" presName="thickLine" presStyleLbl="alignNode1" presStyleIdx="3" presStyleCnt="6"/>
      <dgm:spPr/>
      <dgm:t>
        <a:bodyPr/>
        <a:lstStyle/>
        <a:p>
          <a:endParaRPr lang="zh-TW" altLang="en-US"/>
        </a:p>
      </dgm:t>
    </dgm:pt>
    <dgm:pt modelId="{C8AC37F8-62F4-47B2-9520-66D4C07BD0AD}" type="pres">
      <dgm:prSet presAssocID="{C50DA5DA-99BF-4A07-B3CE-D570B7192E7C}" presName="horz1" presStyleCnt="0"/>
      <dgm:spPr/>
      <dgm:t>
        <a:bodyPr/>
        <a:lstStyle/>
        <a:p>
          <a:endParaRPr lang="zh-TW" altLang="en-US"/>
        </a:p>
      </dgm:t>
    </dgm:pt>
    <dgm:pt modelId="{F0C46A0E-FBE4-473E-9968-0A004ACED38C}" type="pres">
      <dgm:prSet presAssocID="{C50DA5DA-99BF-4A07-B3CE-D570B7192E7C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927FAF3D-D83D-4331-A2B1-2C53FEDE679D}" type="pres">
      <dgm:prSet presAssocID="{C50DA5DA-99BF-4A07-B3CE-D570B7192E7C}" presName="vert1" presStyleCnt="0"/>
      <dgm:spPr/>
      <dgm:t>
        <a:bodyPr/>
        <a:lstStyle/>
        <a:p>
          <a:endParaRPr lang="zh-TW" altLang="en-US"/>
        </a:p>
      </dgm:t>
    </dgm:pt>
    <dgm:pt modelId="{581F2BC2-520F-403C-B890-EC47F4C2F67C}" type="pres">
      <dgm:prSet presAssocID="{83796041-25E5-4D3D-A33C-F46B01017DC3}" presName="thickLine" presStyleLbl="alignNode1" presStyleIdx="4" presStyleCnt="6"/>
      <dgm:spPr/>
      <dgm:t>
        <a:bodyPr/>
        <a:lstStyle/>
        <a:p>
          <a:endParaRPr lang="zh-TW" altLang="en-US"/>
        </a:p>
      </dgm:t>
    </dgm:pt>
    <dgm:pt modelId="{E0BAC0A7-DA1D-4D07-9126-27573B0624D2}" type="pres">
      <dgm:prSet presAssocID="{83796041-25E5-4D3D-A33C-F46B01017DC3}" presName="horz1" presStyleCnt="0"/>
      <dgm:spPr/>
      <dgm:t>
        <a:bodyPr/>
        <a:lstStyle/>
        <a:p>
          <a:endParaRPr lang="zh-TW" altLang="en-US"/>
        </a:p>
      </dgm:t>
    </dgm:pt>
    <dgm:pt modelId="{3F4E4639-11C0-49CA-BC21-E7DF26B3B47C}" type="pres">
      <dgm:prSet presAssocID="{83796041-25E5-4D3D-A33C-F46B01017DC3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77D57FFF-724E-4EEC-A94A-ACC144F40D55}" type="pres">
      <dgm:prSet presAssocID="{83796041-25E5-4D3D-A33C-F46B01017DC3}" presName="vert1" presStyleCnt="0"/>
      <dgm:spPr/>
      <dgm:t>
        <a:bodyPr/>
        <a:lstStyle/>
        <a:p>
          <a:endParaRPr lang="zh-TW" altLang="en-US"/>
        </a:p>
      </dgm:t>
    </dgm:pt>
    <dgm:pt modelId="{A4EF8793-2B01-4C27-AA25-26CBACB8F62F}" type="pres">
      <dgm:prSet presAssocID="{1A411928-C68A-4C34-ABED-6C3B4940542E}" presName="thickLine" presStyleLbl="alignNode1" presStyleIdx="5" presStyleCnt="6"/>
      <dgm:spPr/>
      <dgm:t>
        <a:bodyPr/>
        <a:lstStyle/>
        <a:p>
          <a:endParaRPr lang="zh-TW" altLang="en-US"/>
        </a:p>
      </dgm:t>
    </dgm:pt>
    <dgm:pt modelId="{1B4AF582-BB49-4B9B-B4DE-6118B4672B39}" type="pres">
      <dgm:prSet presAssocID="{1A411928-C68A-4C34-ABED-6C3B4940542E}" presName="horz1" presStyleCnt="0"/>
      <dgm:spPr/>
      <dgm:t>
        <a:bodyPr/>
        <a:lstStyle/>
        <a:p>
          <a:endParaRPr lang="zh-TW" altLang="en-US"/>
        </a:p>
      </dgm:t>
    </dgm:pt>
    <dgm:pt modelId="{DC4198D5-ABDD-4032-B176-B474F8D80D75}" type="pres">
      <dgm:prSet presAssocID="{1A411928-C68A-4C34-ABED-6C3B4940542E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D514827B-D619-43CE-A726-655B8B50DF7C}" type="pres">
      <dgm:prSet presAssocID="{1A411928-C68A-4C34-ABED-6C3B4940542E}" presName="vert1" presStyleCnt="0"/>
      <dgm:spPr/>
      <dgm:t>
        <a:bodyPr/>
        <a:lstStyle/>
        <a:p>
          <a:endParaRPr lang="zh-TW" altLang="en-US"/>
        </a:p>
      </dgm:t>
    </dgm:pt>
  </dgm:ptLst>
  <dgm:cxnLst>
    <dgm:cxn modelId="{9E93EF82-2048-41DA-A264-E82C38AB3AE4}" type="presOf" srcId="{BAEE21A7-3ED3-41E6-BF6E-817C9A9013E1}" destId="{24EE1201-3BF8-4F12-86FE-D39428F13A1F}" srcOrd="0" destOrd="0" presId="urn:microsoft.com/office/officeart/2008/layout/LinedList"/>
    <dgm:cxn modelId="{0B94B076-66A3-45FD-B210-75B4C2FF63C4}" type="presOf" srcId="{C50DA5DA-99BF-4A07-B3CE-D570B7192E7C}" destId="{F0C46A0E-FBE4-473E-9968-0A004ACED38C}" srcOrd="0" destOrd="0" presId="urn:microsoft.com/office/officeart/2008/layout/LinedList"/>
    <dgm:cxn modelId="{9BC7B023-4689-4F4A-9377-4E707EB3A479}" srcId="{70AB5872-5136-49A7-939B-162276EA6944}" destId="{1A411928-C68A-4C34-ABED-6C3B4940542E}" srcOrd="5" destOrd="0" parTransId="{31782365-67B4-4DEB-8750-934238BE4356}" sibTransId="{D9B1CBE4-0CDC-4E5D-8120-217DDABE3D5E}"/>
    <dgm:cxn modelId="{FB54DC93-6140-437F-8757-7A02E05788F7}" type="presOf" srcId="{2830397E-4914-4D12-A4D1-7AA2B6D28B8D}" destId="{41E1D864-66DF-4638-9E2E-8491F027930D}" srcOrd="0" destOrd="0" presId="urn:microsoft.com/office/officeart/2008/layout/LinedList"/>
    <dgm:cxn modelId="{5063175C-7378-45DE-A5BE-A9AE7FE95DB6}" type="presOf" srcId="{83796041-25E5-4D3D-A33C-F46B01017DC3}" destId="{3F4E4639-11C0-49CA-BC21-E7DF26B3B47C}" srcOrd="0" destOrd="0" presId="urn:microsoft.com/office/officeart/2008/layout/LinedList"/>
    <dgm:cxn modelId="{8B7E70F7-E1B9-4D05-8454-5257371A2BA5}" type="presOf" srcId="{1A411928-C68A-4C34-ABED-6C3B4940542E}" destId="{DC4198D5-ABDD-4032-B176-B474F8D80D75}" srcOrd="0" destOrd="0" presId="urn:microsoft.com/office/officeart/2008/layout/LinedList"/>
    <dgm:cxn modelId="{572A29A1-9BC5-4331-B49B-0E4D6284474D}" srcId="{70AB5872-5136-49A7-939B-162276EA6944}" destId="{C50DA5DA-99BF-4A07-B3CE-D570B7192E7C}" srcOrd="3" destOrd="0" parTransId="{A94E9932-E6B8-4613-8270-5E9B52C4E4F0}" sibTransId="{D178F41F-1874-42CE-B953-7B71BBDB679C}"/>
    <dgm:cxn modelId="{89196698-419B-4316-9EAC-47FE23C87C7C}" srcId="{70AB5872-5136-49A7-939B-162276EA6944}" destId="{BAEE21A7-3ED3-41E6-BF6E-817C9A9013E1}" srcOrd="2" destOrd="0" parTransId="{29DAEFE4-BBD5-4BB9-8211-6090DD04A914}" sibTransId="{7736E6DF-8779-4AAD-A366-42DB0D1FC83D}"/>
    <dgm:cxn modelId="{D9ED8001-A712-4C73-9ACF-A35E22AB60C1}" srcId="{70AB5872-5136-49A7-939B-162276EA6944}" destId="{2830397E-4914-4D12-A4D1-7AA2B6D28B8D}" srcOrd="0" destOrd="0" parTransId="{617EC7CA-82CC-4F4D-9C29-8DEBDF501E77}" sibTransId="{DCB96790-14F4-4EAC-89CA-0FA0B3111C02}"/>
    <dgm:cxn modelId="{05653171-B5F2-4650-A4A9-E08DA8EB7C0B}" type="presOf" srcId="{70AB5872-5136-49A7-939B-162276EA6944}" destId="{4BC2D0BA-0507-4CB6-ACEC-8F74DE7DB63F}" srcOrd="0" destOrd="0" presId="urn:microsoft.com/office/officeart/2008/layout/LinedList"/>
    <dgm:cxn modelId="{33FD95CB-6C31-442D-B272-20C597B35D3A}" srcId="{70AB5872-5136-49A7-939B-162276EA6944}" destId="{83796041-25E5-4D3D-A33C-F46B01017DC3}" srcOrd="4" destOrd="0" parTransId="{3E7C075C-9A37-423D-BC81-6C2629467F79}" sibTransId="{6B59942B-0CC0-41E5-A6DC-6923E9933048}"/>
    <dgm:cxn modelId="{A2CD3060-598E-45D6-AD04-EF84C88AD1B2}" type="presOf" srcId="{CFB070CE-24AE-49C6-BDF6-F59A3DFCCE26}" destId="{92B67A10-48D5-4987-9C0F-0F15BAB2BBDC}" srcOrd="0" destOrd="0" presId="urn:microsoft.com/office/officeart/2008/layout/LinedList"/>
    <dgm:cxn modelId="{FB6C67E8-5839-4C86-BD76-E92C00A74619}" srcId="{70AB5872-5136-49A7-939B-162276EA6944}" destId="{CFB070CE-24AE-49C6-BDF6-F59A3DFCCE26}" srcOrd="1" destOrd="0" parTransId="{9C219023-088D-4835-9737-53E9F5EC5907}" sibTransId="{C80B4E40-1F37-40F3-B71B-67B3167C6C29}"/>
    <dgm:cxn modelId="{478D12F1-C323-452C-BE20-20078E866641}" type="presParOf" srcId="{4BC2D0BA-0507-4CB6-ACEC-8F74DE7DB63F}" destId="{510852E7-C394-4CDD-8F5F-AB667D5713D4}" srcOrd="0" destOrd="0" presId="urn:microsoft.com/office/officeart/2008/layout/LinedList"/>
    <dgm:cxn modelId="{2156B9C9-8125-4BA9-B938-B72A95474939}" type="presParOf" srcId="{4BC2D0BA-0507-4CB6-ACEC-8F74DE7DB63F}" destId="{A2F8BBD0-CD50-4533-836A-A85CF3BA7595}" srcOrd="1" destOrd="0" presId="urn:microsoft.com/office/officeart/2008/layout/LinedList"/>
    <dgm:cxn modelId="{7F9FA145-012F-4753-ABE2-A259932A0831}" type="presParOf" srcId="{A2F8BBD0-CD50-4533-836A-A85CF3BA7595}" destId="{41E1D864-66DF-4638-9E2E-8491F027930D}" srcOrd="0" destOrd="0" presId="urn:microsoft.com/office/officeart/2008/layout/LinedList"/>
    <dgm:cxn modelId="{47F442BF-8BFB-4C62-87F0-30944779F07F}" type="presParOf" srcId="{A2F8BBD0-CD50-4533-836A-A85CF3BA7595}" destId="{38576C4B-6C8D-479B-ABE0-D22ECB6C6F1A}" srcOrd="1" destOrd="0" presId="urn:microsoft.com/office/officeart/2008/layout/LinedList"/>
    <dgm:cxn modelId="{D024F1FF-84E7-4E97-8EA1-3868B8F262E8}" type="presParOf" srcId="{4BC2D0BA-0507-4CB6-ACEC-8F74DE7DB63F}" destId="{D624CE87-E5E2-4E0E-B380-556D7571D067}" srcOrd="2" destOrd="0" presId="urn:microsoft.com/office/officeart/2008/layout/LinedList"/>
    <dgm:cxn modelId="{D11B25BC-E56D-4065-A3E0-C9B9E54685EB}" type="presParOf" srcId="{4BC2D0BA-0507-4CB6-ACEC-8F74DE7DB63F}" destId="{6B28696D-96EA-44CF-8963-5E0BC8EFFA61}" srcOrd="3" destOrd="0" presId="urn:microsoft.com/office/officeart/2008/layout/LinedList"/>
    <dgm:cxn modelId="{8BF48CCF-518C-44D8-BA0E-72A2EC61233F}" type="presParOf" srcId="{6B28696D-96EA-44CF-8963-5E0BC8EFFA61}" destId="{92B67A10-48D5-4987-9C0F-0F15BAB2BBDC}" srcOrd="0" destOrd="0" presId="urn:microsoft.com/office/officeart/2008/layout/LinedList"/>
    <dgm:cxn modelId="{EF79355C-68F5-4DA8-8E14-15A92CCB8FDC}" type="presParOf" srcId="{6B28696D-96EA-44CF-8963-5E0BC8EFFA61}" destId="{AEEEFB13-B835-41C9-89EA-27F47DDF3E7E}" srcOrd="1" destOrd="0" presId="urn:microsoft.com/office/officeart/2008/layout/LinedList"/>
    <dgm:cxn modelId="{F22423E1-346C-4A55-A984-3354193AAA3D}" type="presParOf" srcId="{4BC2D0BA-0507-4CB6-ACEC-8F74DE7DB63F}" destId="{730978A6-2A22-40DB-8090-D7EAF3BCA36E}" srcOrd="4" destOrd="0" presId="urn:microsoft.com/office/officeart/2008/layout/LinedList"/>
    <dgm:cxn modelId="{C7AA5A44-C32B-41EB-8020-A0E3747B87F7}" type="presParOf" srcId="{4BC2D0BA-0507-4CB6-ACEC-8F74DE7DB63F}" destId="{5EC372AF-50A4-425F-BED7-2E30F0DF9154}" srcOrd="5" destOrd="0" presId="urn:microsoft.com/office/officeart/2008/layout/LinedList"/>
    <dgm:cxn modelId="{87FE31A0-3F0A-4837-9A0D-A455D21BCC5C}" type="presParOf" srcId="{5EC372AF-50A4-425F-BED7-2E30F0DF9154}" destId="{24EE1201-3BF8-4F12-86FE-D39428F13A1F}" srcOrd="0" destOrd="0" presId="urn:microsoft.com/office/officeart/2008/layout/LinedList"/>
    <dgm:cxn modelId="{A4673C82-5291-467C-8CDE-DC3E0276DD2E}" type="presParOf" srcId="{5EC372AF-50A4-425F-BED7-2E30F0DF9154}" destId="{C8AD85DD-BA5B-48D7-A3D9-7CC034F5A266}" srcOrd="1" destOrd="0" presId="urn:microsoft.com/office/officeart/2008/layout/LinedList"/>
    <dgm:cxn modelId="{CF7AE1F5-CAE4-4787-AF17-CE102C3A1FC7}" type="presParOf" srcId="{4BC2D0BA-0507-4CB6-ACEC-8F74DE7DB63F}" destId="{32E365FB-6D2C-45E6-A929-604FDAA54B6B}" srcOrd="6" destOrd="0" presId="urn:microsoft.com/office/officeart/2008/layout/LinedList"/>
    <dgm:cxn modelId="{7C9ACE5B-EA15-498F-8FAE-0F9A7684CAC3}" type="presParOf" srcId="{4BC2D0BA-0507-4CB6-ACEC-8F74DE7DB63F}" destId="{C8AC37F8-62F4-47B2-9520-66D4C07BD0AD}" srcOrd="7" destOrd="0" presId="urn:microsoft.com/office/officeart/2008/layout/LinedList"/>
    <dgm:cxn modelId="{E9172819-B411-48D1-9748-6A3DC971806B}" type="presParOf" srcId="{C8AC37F8-62F4-47B2-9520-66D4C07BD0AD}" destId="{F0C46A0E-FBE4-473E-9968-0A004ACED38C}" srcOrd="0" destOrd="0" presId="urn:microsoft.com/office/officeart/2008/layout/LinedList"/>
    <dgm:cxn modelId="{CC1CA2E2-30F9-4AA6-A7C8-609B818F3217}" type="presParOf" srcId="{C8AC37F8-62F4-47B2-9520-66D4C07BD0AD}" destId="{927FAF3D-D83D-4331-A2B1-2C53FEDE679D}" srcOrd="1" destOrd="0" presId="urn:microsoft.com/office/officeart/2008/layout/LinedList"/>
    <dgm:cxn modelId="{44453EA7-6049-42F7-B597-4726A50FF77F}" type="presParOf" srcId="{4BC2D0BA-0507-4CB6-ACEC-8F74DE7DB63F}" destId="{581F2BC2-520F-403C-B890-EC47F4C2F67C}" srcOrd="8" destOrd="0" presId="urn:microsoft.com/office/officeart/2008/layout/LinedList"/>
    <dgm:cxn modelId="{5BB79B45-5045-4261-A4DA-88A727D86BE5}" type="presParOf" srcId="{4BC2D0BA-0507-4CB6-ACEC-8F74DE7DB63F}" destId="{E0BAC0A7-DA1D-4D07-9126-27573B0624D2}" srcOrd="9" destOrd="0" presId="urn:microsoft.com/office/officeart/2008/layout/LinedList"/>
    <dgm:cxn modelId="{8BB5A282-BBEA-4753-B1A5-7DD7B0045F35}" type="presParOf" srcId="{E0BAC0A7-DA1D-4D07-9126-27573B0624D2}" destId="{3F4E4639-11C0-49CA-BC21-E7DF26B3B47C}" srcOrd="0" destOrd="0" presId="urn:microsoft.com/office/officeart/2008/layout/LinedList"/>
    <dgm:cxn modelId="{1CD3256A-80DA-4AA6-9C7A-4AD38A6A97E6}" type="presParOf" srcId="{E0BAC0A7-DA1D-4D07-9126-27573B0624D2}" destId="{77D57FFF-724E-4EEC-A94A-ACC144F40D55}" srcOrd="1" destOrd="0" presId="urn:microsoft.com/office/officeart/2008/layout/LinedList"/>
    <dgm:cxn modelId="{202116C6-DD67-4378-AB5B-5895D66A8908}" type="presParOf" srcId="{4BC2D0BA-0507-4CB6-ACEC-8F74DE7DB63F}" destId="{A4EF8793-2B01-4C27-AA25-26CBACB8F62F}" srcOrd="10" destOrd="0" presId="urn:microsoft.com/office/officeart/2008/layout/LinedList"/>
    <dgm:cxn modelId="{0CD50A6F-18A3-4D1D-9CCD-7252D9B24637}" type="presParOf" srcId="{4BC2D0BA-0507-4CB6-ACEC-8F74DE7DB63F}" destId="{1B4AF582-BB49-4B9B-B4DE-6118B4672B39}" srcOrd="11" destOrd="0" presId="urn:microsoft.com/office/officeart/2008/layout/LinedList"/>
    <dgm:cxn modelId="{B31EA960-92A8-4ABB-A1D4-F2C696F9C349}" type="presParOf" srcId="{1B4AF582-BB49-4B9B-B4DE-6118B4672B39}" destId="{DC4198D5-ABDD-4032-B176-B474F8D80D75}" srcOrd="0" destOrd="0" presId="urn:microsoft.com/office/officeart/2008/layout/LinedList"/>
    <dgm:cxn modelId="{FAF15934-186E-454B-A938-F4FB8708C504}" type="presParOf" srcId="{1B4AF582-BB49-4B9B-B4DE-6118B4672B39}" destId="{D514827B-D619-43CE-A726-655B8B50DF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DFE25-6B9E-4039-8B16-AD6335B1BF9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F24B2E-88D9-452B-B057-F24E354B785E}">
      <dgm:prSet phldrT="[文字]" custT="1"/>
      <dgm:spPr/>
      <dgm:t>
        <a:bodyPr/>
        <a:lstStyle/>
        <a:p>
          <a:r>
            <a:rPr lang="zh-TW" altLang="en-US" sz="2800" dirty="0" smtClean="0"/>
            <a:t>挑戰（</a:t>
          </a:r>
          <a:r>
            <a:rPr lang="zh-TW" sz="2800" dirty="0" smtClean="0"/>
            <a:t>繪製一個∠</a:t>
          </a:r>
          <a:r>
            <a:rPr lang="en-US" sz="2800" i="1" dirty="0" smtClean="0"/>
            <a:t>A</a:t>
          </a:r>
          <a:r>
            <a:rPr lang="zh-TW" sz="2800" dirty="0" smtClean="0"/>
            <a:t>＝</a:t>
          </a:r>
          <a:r>
            <a:rPr lang="en-US" sz="2800" dirty="0" smtClean="0"/>
            <a:t>75</a:t>
          </a:r>
          <a:r>
            <a:rPr lang="zh-TW" sz="2800" dirty="0" smtClean="0"/>
            <a:t>度的直角三角形。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C6FF0CD-D563-4BF5-A51C-A7EA5CD64DAE}" type="par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8543D03C-00C2-4DF0-9B0F-710844CFE9D7}" type="sib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C04078F2-379F-4C87-A3F5-17BCEA1EABC2}">
      <dgm:prSet phldrT="[文字]" custT="1"/>
      <dgm:spPr/>
      <dgm:t>
        <a:bodyPr/>
        <a:lstStyle/>
        <a:p>
          <a:r>
            <a:rPr lang="zh-TW" altLang="en-US" sz="2800" dirty="0" smtClean="0"/>
            <a:t>總結（</a:t>
          </a:r>
          <a:r>
            <a:rPr lang="zh-TW" sz="2800" dirty="0" smtClean="0"/>
            <a:t>哪一個直角三角形的</a:t>
          </a:r>
          <a:r>
            <a:rPr lang="zh-TW" sz="2800" b="1" dirty="0" smtClean="0"/>
            <a:t>坡度比較大</a:t>
          </a:r>
          <a:r>
            <a:rPr lang="en-US" sz="2800" b="1" dirty="0" smtClean="0"/>
            <a:t>?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F5966DF-62E9-4835-B3C8-8616E57E0FFD}" type="par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137F6BC1-6338-425E-98FB-F208AA8C301E}" type="sib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51983307-6E8E-4252-8DA2-277C1D284BE7}">
      <dgm:prSet phldrT="[文字]" custT="1"/>
      <dgm:spPr/>
      <dgm:t>
        <a:bodyPr/>
        <a:lstStyle/>
        <a:p>
          <a:r>
            <a:rPr lang="zh-TW" altLang="en-US" sz="2800" dirty="0" smtClean="0"/>
            <a:t>導入（</a:t>
          </a:r>
          <a:r>
            <a:rPr lang="en-US" sz="2800" b="1" dirty="0" smtClean="0"/>
            <a:t>75</a:t>
          </a:r>
          <a:r>
            <a:rPr lang="zh-TW" sz="2800" b="1" dirty="0" smtClean="0"/>
            <a:t>％險升坡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06E50219-DDB2-43E6-B56D-147BB5D95039}" type="par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DE17CC5A-86CD-45EC-857F-F51A4B4B27F2}" type="sib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721D3572-5C8B-49F8-873F-3C5CFB577C04}">
      <dgm:prSet phldrT="[文字]" custT="1"/>
      <dgm:spPr/>
      <dgm:t>
        <a:bodyPr/>
        <a:lstStyle/>
        <a:p>
          <a:r>
            <a:rPr lang="zh-TW" altLang="en-US" sz="2800" dirty="0" smtClean="0"/>
            <a:t>開展（</a:t>
          </a:r>
          <a:r>
            <a:rPr lang="zh-TW" sz="2800" dirty="0" smtClean="0"/>
            <a:t>畫出坡度為</a:t>
          </a:r>
          <a:r>
            <a:rPr lang="en-US" sz="2800" dirty="0" smtClean="0"/>
            <a:t>75%</a:t>
          </a:r>
          <a:r>
            <a:rPr lang="zh-TW" sz="2800" dirty="0" smtClean="0"/>
            <a:t>、</a:t>
          </a:r>
          <a:r>
            <a:rPr lang="en-US" sz="2800" dirty="0" smtClean="0"/>
            <a:t>7.5%</a:t>
          </a:r>
          <a:r>
            <a:rPr lang="zh-TW" sz="2800" dirty="0" smtClean="0"/>
            <a:t>，用</a:t>
          </a:r>
          <a:r>
            <a:rPr lang="zh-TW" sz="2800" b="1" dirty="0" smtClean="0"/>
            <a:t>量角器</a:t>
          </a:r>
          <a:r>
            <a:rPr lang="zh-TW" sz="2800" dirty="0" smtClean="0"/>
            <a:t>測量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2B33E968-05B7-4CF9-B1E5-5CEDD8D6ED82}" type="par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B5A45D9A-B13C-4FFD-AED6-2D2C3788C007}" type="sib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119DDA33-1E06-4F04-A4C9-63C85C366A83}" type="pres">
      <dgm:prSet presAssocID="{B74DFE25-6B9E-4039-8B16-AD6335B1BF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B545A4-1C20-4F02-989C-E116C5C8F1FB}" type="pres">
      <dgm:prSet presAssocID="{51983307-6E8E-4252-8DA2-277C1D284BE7}" presName="parenttextcomposite" presStyleCnt="0"/>
      <dgm:spPr/>
    </dgm:pt>
    <dgm:pt modelId="{7D6BEE9F-E3CE-476A-9456-B9B245A1CF86}" type="pres">
      <dgm:prSet presAssocID="{51983307-6E8E-4252-8DA2-277C1D284BE7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81B78-7DA3-4EB0-ACEB-32E3F2EBD40C}" type="pres">
      <dgm:prSet presAssocID="{51983307-6E8E-4252-8DA2-277C1D284BE7}" presName="parallelogramComposite" presStyleCnt="0"/>
      <dgm:spPr/>
    </dgm:pt>
    <dgm:pt modelId="{DDC16CA1-3DD4-4CC6-9673-6D0E5941C383}" type="pres">
      <dgm:prSet presAssocID="{51983307-6E8E-4252-8DA2-277C1D284BE7}" presName="parallelogram1" presStyleLbl="alignNode1" presStyleIdx="0" presStyleCnt="28"/>
      <dgm:spPr/>
    </dgm:pt>
    <dgm:pt modelId="{B23D6912-4523-4AC5-B166-71711D5D37E1}" type="pres">
      <dgm:prSet presAssocID="{51983307-6E8E-4252-8DA2-277C1D284BE7}" presName="parallelogram2" presStyleLbl="alignNode1" presStyleIdx="1" presStyleCnt="28"/>
      <dgm:spPr/>
    </dgm:pt>
    <dgm:pt modelId="{CBA09DF9-D990-4196-9EB2-6351EC16F976}" type="pres">
      <dgm:prSet presAssocID="{51983307-6E8E-4252-8DA2-277C1D284BE7}" presName="parallelogram3" presStyleLbl="alignNode1" presStyleIdx="2" presStyleCnt="28"/>
      <dgm:spPr/>
    </dgm:pt>
    <dgm:pt modelId="{3B78247B-5AE4-43F7-B9A5-D57099BC812F}" type="pres">
      <dgm:prSet presAssocID="{51983307-6E8E-4252-8DA2-277C1D284BE7}" presName="parallelogram4" presStyleLbl="alignNode1" presStyleIdx="3" presStyleCnt="28"/>
      <dgm:spPr/>
    </dgm:pt>
    <dgm:pt modelId="{12863F7A-DEFE-459A-811D-3FCE9395CFD3}" type="pres">
      <dgm:prSet presAssocID="{51983307-6E8E-4252-8DA2-277C1D284BE7}" presName="parallelogram5" presStyleLbl="alignNode1" presStyleIdx="4" presStyleCnt="28"/>
      <dgm:spPr/>
    </dgm:pt>
    <dgm:pt modelId="{B605C7D7-2AE9-4781-A59D-C5D36038C9CA}" type="pres">
      <dgm:prSet presAssocID="{51983307-6E8E-4252-8DA2-277C1D284BE7}" presName="parallelogram6" presStyleLbl="alignNode1" presStyleIdx="5" presStyleCnt="28"/>
      <dgm:spPr/>
    </dgm:pt>
    <dgm:pt modelId="{CA40728B-FEA0-42EB-9E15-E981F3334205}" type="pres">
      <dgm:prSet presAssocID="{51983307-6E8E-4252-8DA2-277C1D284BE7}" presName="parallelogram7" presStyleLbl="alignNode1" presStyleIdx="6" presStyleCnt="28"/>
      <dgm:spPr/>
    </dgm:pt>
    <dgm:pt modelId="{FDE0EFAF-1334-442B-B1BC-34E384576D93}" type="pres">
      <dgm:prSet presAssocID="{DE17CC5A-86CD-45EC-857F-F51A4B4B27F2}" presName="sibTrans" presStyleCnt="0"/>
      <dgm:spPr/>
    </dgm:pt>
    <dgm:pt modelId="{9F41291C-A213-484F-ACDE-AA615AD26905}" type="pres">
      <dgm:prSet presAssocID="{721D3572-5C8B-49F8-873F-3C5CFB577C04}" presName="parenttextcomposite" presStyleCnt="0"/>
      <dgm:spPr/>
    </dgm:pt>
    <dgm:pt modelId="{4354A64F-A693-401B-90A5-DA49CD4010FB}" type="pres">
      <dgm:prSet presAssocID="{721D3572-5C8B-49F8-873F-3C5CFB577C0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A4493-2860-4AF1-A82B-07E98F221BEA}" type="pres">
      <dgm:prSet presAssocID="{721D3572-5C8B-49F8-873F-3C5CFB577C04}" presName="parallelogramComposite" presStyleCnt="0"/>
      <dgm:spPr/>
    </dgm:pt>
    <dgm:pt modelId="{59E9940A-06BC-4C93-B1B0-E02F1EAF88A7}" type="pres">
      <dgm:prSet presAssocID="{721D3572-5C8B-49F8-873F-3C5CFB577C04}" presName="parallelogram1" presStyleLbl="alignNode1" presStyleIdx="7" presStyleCnt="28"/>
      <dgm:spPr/>
    </dgm:pt>
    <dgm:pt modelId="{5D21DA4B-1DD6-4516-BBCE-4BBA1BE627B1}" type="pres">
      <dgm:prSet presAssocID="{721D3572-5C8B-49F8-873F-3C5CFB577C04}" presName="parallelogram2" presStyleLbl="alignNode1" presStyleIdx="8" presStyleCnt="28"/>
      <dgm:spPr/>
    </dgm:pt>
    <dgm:pt modelId="{F4B6DBF3-4BE8-49BE-B81D-C54F30B27CF9}" type="pres">
      <dgm:prSet presAssocID="{721D3572-5C8B-49F8-873F-3C5CFB577C04}" presName="parallelogram3" presStyleLbl="alignNode1" presStyleIdx="9" presStyleCnt="28"/>
      <dgm:spPr/>
    </dgm:pt>
    <dgm:pt modelId="{AABC7D0C-E469-4975-B4BD-E8BE7D8C3E2D}" type="pres">
      <dgm:prSet presAssocID="{721D3572-5C8B-49F8-873F-3C5CFB577C04}" presName="parallelogram4" presStyleLbl="alignNode1" presStyleIdx="10" presStyleCnt="28"/>
      <dgm:spPr/>
    </dgm:pt>
    <dgm:pt modelId="{6F4CA4E6-1804-4CBB-9F19-0BF8E7949AB8}" type="pres">
      <dgm:prSet presAssocID="{721D3572-5C8B-49F8-873F-3C5CFB577C04}" presName="parallelogram5" presStyleLbl="alignNode1" presStyleIdx="11" presStyleCnt="28"/>
      <dgm:spPr/>
    </dgm:pt>
    <dgm:pt modelId="{10D418F9-A2ED-4F52-A75C-06E17E0862DF}" type="pres">
      <dgm:prSet presAssocID="{721D3572-5C8B-49F8-873F-3C5CFB577C04}" presName="parallelogram6" presStyleLbl="alignNode1" presStyleIdx="12" presStyleCnt="28"/>
      <dgm:spPr/>
    </dgm:pt>
    <dgm:pt modelId="{04A7FC60-2D44-4507-BBE5-3BF2035708AA}" type="pres">
      <dgm:prSet presAssocID="{721D3572-5C8B-49F8-873F-3C5CFB577C04}" presName="parallelogram7" presStyleLbl="alignNode1" presStyleIdx="13" presStyleCnt="28"/>
      <dgm:spPr/>
    </dgm:pt>
    <dgm:pt modelId="{F2C3078D-DCA7-4B85-9D8F-2D8C81186035}" type="pres">
      <dgm:prSet presAssocID="{B5A45D9A-B13C-4FFD-AED6-2D2C3788C007}" presName="sibTrans" presStyleCnt="0"/>
      <dgm:spPr/>
    </dgm:pt>
    <dgm:pt modelId="{13302036-ECB3-400C-BCB2-7A648BB68436}" type="pres">
      <dgm:prSet presAssocID="{11F24B2E-88D9-452B-B057-F24E354B785E}" presName="parenttextcomposite" presStyleCnt="0"/>
      <dgm:spPr/>
    </dgm:pt>
    <dgm:pt modelId="{15FCC840-4905-45FE-9ABE-87E7D06B1722}" type="pres">
      <dgm:prSet presAssocID="{11F24B2E-88D9-452B-B057-F24E354B785E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2EC2C3-AA38-44B6-968E-593100A36C23}" type="pres">
      <dgm:prSet presAssocID="{11F24B2E-88D9-452B-B057-F24E354B785E}" presName="parallelogramComposite" presStyleCnt="0"/>
      <dgm:spPr/>
    </dgm:pt>
    <dgm:pt modelId="{50BE4F7C-EBBE-4535-85CC-56D185A04956}" type="pres">
      <dgm:prSet presAssocID="{11F24B2E-88D9-452B-B057-F24E354B785E}" presName="parallelogram1" presStyleLbl="alignNode1" presStyleIdx="14" presStyleCnt="28"/>
      <dgm:spPr/>
    </dgm:pt>
    <dgm:pt modelId="{CDBC822F-DB5D-48EE-B49D-ACCE6D91BBA9}" type="pres">
      <dgm:prSet presAssocID="{11F24B2E-88D9-452B-B057-F24E354B785E}" presName="parallelogram2" presStyleLbl="alignNode1" presStyleIdx="15" presStyleCnt="28"/>
      <dgm:spPr/>
    </dgm:pt>
    <dgm:pt modelId="{403E9423-D507-48E6-8EEA-FDB343D97537}" type="pres">
      <dgm:prSet presAssocID="{11F24B2E-88D9-452B-B057-F24E354B785E}" presName="parallelogram3" presStyleLbl="alignNode1" presStyleIdx="16" presStyleCnt="28"/>
      <dgm:spPr/>
    </dgm:pt>
    <dgm:pt modelId="{E778A2E3-A041-4034-933F-3BF37F40AFF0}" type="pres">
      <dgm:prSet presAssocID="{11F24B2E-88D9-452B-B057-F24E354B785E}" presName="parallelogram4" presStyleLbl="alignNode1" presStyleIdx="17" presStyleCnt="28"/>
      <dgm:spPr/>
    </dgm:pt>
    <dgm:pt modelId="{A42FA534-F088-428D-9480-858FE2677425}" type="pres">
      <dgm:prSet presAssocID="{11F24B2E-88D9-452B-B057-F24E354B785E}" presName="parallelogram5" presStyleLbl="alignNode1" presStyleIdx="18" presStyleCnt="28"/>
      <dgm:spPr/>
    </dgm:pt>
    <dgm:pt modelId="{8743C10C-3BDC-4426-BE2C-D43A100EBCAB}" type="pres">
      <dgm:prSet presAssocID="{11F24B2E-88D9-452B-B057-F24E354B785E}" presName="parallelogram6" presStyleLbl="alignNode1" presStyleIdx="19" presStyleCnt="28"/>
      <dgm:spPr/>
    </dgm:pt>
    <dgm:pt modelId="{0D2EDCB5-E715-431B-B0ED-95725AECA288}" type="pres">
      <dgm:prSet presAssocID="{11F24B2E-88D9-452B-B057-F24E354B785E}" presName="parallelogram7" presStyleLbl="alignNode1" presStyleIdx="20" presStyleCnt="28"/>
      <dgm:spPr/>
    </dgm:pt>
    <dgm:pt modelId="{7249AE96-8FFA-4ED6-8075-7AD42A29E2A4}" type="pres">
      <dgm:prSet presAssocID="{8543D03C-00C2-4DF0-9B0F-710844CFE9D7}" presName="sibTrans" presStyleCnt="0"/>
      <dgm:spPr/>
    </dgm:pt>
    <dgm:pt modelId="{20B1090F-24F8-4E4B-B387-86F2A1D60F0D}" type="pres">
      <dgm:prSet presAssocID="{C04078F2-379F-4C87-A3F5-17BCEA1EABC2}" presName="parenttextcomposite" presStyleCnt="0"/>
      <dgm:spPr/>
    </dgm:pt>
    <dgm:pt modelId="{5E956783-E878-4049-9DC8-75025D3ADB5A}" type="pres">
      <dgm:prSet presAssocID="{C04078F2-379F-4C87-A3F5-17BCEA1EABC2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453846-908D-40B1-94BC-ACB3A6F089DA}" type="pres">
      <dgm:prSet presAssocID="{C04078F2-379F-4C87-A3F5-17BCEA1EABC2}" presName="parallelogramComposite" presStyleCnt="0"/>
      <dgm:spPr/>
    </dgm:pt>
    <dgm:pt modelId="{64D43360-53D7-4F81-89F6-D57BE53C4D93}" type="pres">
      <dgm:prSet presAssocID="{C04078F2-379F-4C87-A3F5-17BCEA1EABC2}" presName="parallelogram1" presStyleLbl="alignNode1" presStyleIdx="21" presStyleCnt="28"/>
      <dgm:spPr/>
    </dgm:pt>
    <dgm:pt modelId="{F5761292-0471-4E09-9D07-E9887A8D3F38}" type="pres">
      <dgm:prSet presAssocID="{C04078F2-379F-4C87-A3F5-17BCEA1EABC2}" presName="parallelogram2" presStyleLbl="alignNode1" presStyleIdx="22" presStyleCnt="28"/>
      <dgm:spPr/>
    </dgm:pt>
    <dgm:pt modelId="{32034A68-3BB8-4FC3-A9B6-71C7742C45E8}" type="pres">
      <dgm:prSet presAssocID="{C04078F2-379F-4C87-A3F5-17BCEA1EABC2}" presName="parallelogram3" presStyleLbl="alignNode1" presStyleIdx="23" presStyleCnt="28"/>
      <dgm:spPr/>
    </dgm:pt>
    <dgm:pt modelId="{2A11491C-B492-40DF-A94F-E6B186D4D96E}" type="pres">
      <dgm:prSet presAssocID="{C04078F2-379F-4C87-A3F5-17BCEA1EABC2}" presName="parallelogram4" presStyleLbl="alignNode1" presStyleIdx="24" presStyleCnt="28"/>
      <dgm:spPr/>
    </dgm:pt>
    <dgm:pt modelId="{ACC1F6F5-530B-41BB-811C-D53757B08D3A}" type="pres">
      <dgm:prSet presAssocID="{C04078F2-379F-4C87-A3F5-17BCEA1EABC2}" presName="parallelogram5" presStyleLbl="alignNode1" presStyleIdx="25" presStyleCnt="28"/>
      <dgm:spPr/>
    </dgm:pt>
    <dgm:pt modelId="{D9909EFA-5899-4632-A55B-CD6E6177EA0D}" type="pres">
      <dgm:prSet presAssocID="{C04078F2-379F-4C87-A3F5-17BCEA1EABC2}" presName="parallelogram6" presStyleLbl="alignNode1" presStyleIdx="26" presStyleCnt="28"/>
      <dgm:spPr/>
    </dgm:pt>
    <dgm:pt modelId="{C3B9B11D-A38E-4F06-BC23-51807D90879B}" type="pres">
      <dgm:prSet presAssocID="{C04078F2-379F-4C87-A3F5-17BCEA1EABC2}" presName="parallelogram7" presStyleLbl="alignNode1" presStyleIdx="27" presStyleCnt="28"/>
      <dgm:spPr/>
    </dgm:pt>
  </dgm:ptLst>
  <dgm:cxnLst>
    <dgm:cxn modelId="{80BF03FE-7A48-42F3-B646-26253B57D48A}" srcId="{B74DFE25-6B9E-4039-8B16-AD6335B1BF97}" destId="{51983307-6E8E-4252-8DA2-277C1D284BE7}" srcOrd="0" destOrd="0" parTransId="{06E50219-DDB2-43E6-B56D-147BB5D95039}" sibTransId="{DE17CC5A-86CD-45EC-857F-F51A4B4B27F2}"/>
    <dgm:cxn modelId="{4792D9FD-7B42-4119-99B4-A95B1E062516}" srcId="{B74DFE25-6B9E-4039-8B16-AD6335B1BF97}" destId="{11F24B2E-88D9-452B-B057-F24E354B785E}" srcOrd="2" destOrd="0" parTransId="{3C6FF0CD-D563-4BF5-A51C-A7EA5CD64DAE}" sibTransId="{8543D03C-00C2-4DF0-9B0F-710844CFE9D7}"/>
    <dgm:cxn modelId="{B2C1C13E-57F1-4121-AA6D-01F529A7C31D}" type="presOf" srcId="{51983307-6E8E-4252-8DA2-277C1D284BE7}" destId="{7D6BEE9F-E3CE-476A-9456-B9B245A1CF86}" srcOrd="0" destOrd="0" presId="urn:microsoft.com/office/officeart/2008/layout/VerticalAccentList"/>
    <dgm:cxn modelId="{2D75C062-E055-41A9-B33C-0483092C8724}" type="presOf" srcId="{C04078F2-379F-4C87-A3F5-17BCEA1EABC2}" destId="{5E956783-E878-4049-9DC8-75025D3ADB5A}" srcOrd="0" destOrd="0" presId="urn:microsoft.com/office/officeart/2008/layout/VerticalAccentList"/>
    <dgm:cxn modelId="{A9B99942-EAEB-4D31-BCBB-CA6C37CF080B}" srcId="{B74DFE25-6B9E-4039-8B16-AD6335B1BF97}" destId="{721D3572-5C8B-49F8-873F-3C5CFB577C04}" srcOrd="1" destOrd="0" parTransId="{2B33E968-05B7-4CF9-B1E5-5CEDD8D6ED82}" sibTransId="{B5A45D9A-B13C-4FFD-AED6-2D2C3788C007}"/>
    <dgm:cxn modelId="{CD7B06B4-1DED-45D2-A868-8012BC4D142D}" type="presOf" srcId="{11F24B2E-88D9-452B-B057-F24E354B785E}" destId="{15FCC840-4905-45FE-9ABE-87E7D06B1722}" srcOrd="0" destOrd="0" presId="urn:microsoft.com/office/officeart/2008/layout/VerticalAccentList"/>
    <dgm:cxn modelId="{E4442A5F-0338-4E07-8666-CD51DD1B3CC2}" srcId="{B74DFE25-6B9E-4039-8B16-AD6335B1BF97}" destId="{C04078F2-379F-4C87-A3F5-17BCEA1EABC2}" srcOrd="3" destOrd="0" parTransId="{3F5966DF-62E9-4835-B3C8-8616E57E0FFD}" sibTransId="{137F6BC1-6338-425E-98FB-F208AA8C301E}"/>
    <dgm:cxn modelId="{AD7506D8-B6A3-4014-A5B0-F0CCCF8BFB9B}" type="presOf" srcId="{721D3572-5C8B-49F8-873F-3C5CFB577C04}" destId="{4354A64F-A693-401B-90A5-DA49CD4010FB}" srcOrd="0" destOrd="0" presId="urn:microsoft.com/office/officeart/2008/layout/VerticalAccentList"/>
    <dgm:cxn modelId="{1BC8273D-EFC8-4ADF-9FFC-4EE5575529EC}" type="presOf" srcId="{B74DFE25-6B9E-4039-8B16-AD6335B1BF97}" destId="{119DDA33-1E06-4F04-A4C9-63C85C366A83}" srcOrd="0" destOrd="0" presId="urn:microsoft.com/office/officeart/2008/layout/VerticalAccentList"/>
    <dgm:cxn modelId="{E956ADA3-5EFE-4599-831D-B1EC9F75DC93}" type="presParOf" srcId="{119DDA33-1E06-4F04-A4C9-63C85C366A83}" destId="{41B545A4-1C20-4F02-989C-E116C5C8F1FB}" srcOrd="0" destOrd="0" presId="urn:microsoft.com/office/officeart/2008/layout/VerticalAccentList"/>
    <dgm:cxn modelId="{DF24A505-6ABA-48C1-8FF8-7E1C365FEF8D}" type="presParOf" srcId="{41B545A4-1C20-4F02-989C-E116C5C8F1FB}" destId="{7D6BEE9F-E3CE-476A-9456-B9B245A1CF86}" srcOrd="0" destOrd="0" presId="urn:microsoft.com/office/officeart/2008/layout/VerticalAccentList"/>
    <dgm:cxn modelId="{ADDC75CA-4C24-43A7-9AC0-8E9C2D76EA59}" type="presParOf" srcId="{119DDA33-1E06-4F04-A4C9-63C85C366A83}" destId="{4E581B78-7DA3-4EB0-ACEB-32E3F2EBD40C}" srcOrd="1" destOrd="0" presId="urn:microsoft.com/office/officeart/2008/layout/VerticalAccentList"/>
    <dgm:cxn modelId="{80532D18-5CB0-475B-B946-C707E5D024E9}" type="presParOf" srcId="{4E581B78-7DA3-4EB0-ACEB-32E3F2EBD40C}" destId="{DDC16CA1-3DD4-4CC6-9673-6D0E5941C383}" srcOrd="0" destOrd="0" presId="urn:microsoft.com/office/officeart/2008/layout/VerticalAccentList"/>
    <dgm:cxn modelId="{999FA507-0124-4AFD-A74E-AA86E1D365EF}" type="presParOf" srcId="{4E581B78-7DA3-4EB0-ACEB-32E3F2EBD40C}" destId="{B23D6912-4523-4AC5-B166-71711D5D37E1}" srcOrd="1" destOrd="0" presId="urn:microsoft.com/office/officeart/2008/layout/VerticalAccentList"/>
    <dgm:cxn modelId="{D4BF9C61-24D5-4877-9D26-3F0FC5833DED}" type="presParOf" srcId="{4E581B78-7DA3-4EB0-ACEB-32E3F2EBD40C}" destId="{CBA09DF9-D990-4196-9EB2-6351EC16F976}" srcOrd="2" destOrd="0" presId="urn:microsoft.com/office/officeart/2008/layout/VerticalAccentList"/>
    <dgm:cxn modelId="{C65818D7-9BDF-439D-B86F-C01897358423}" type="presParOf" srcId="{4E581B78-7DA3-4EB0-ACEB-32E3F2EBD40C}" destId="{3B78247B-5AE4-43F7-B9A5-D57099BC812F}" srcOrd="3" destOrd="0" presId="urn:microsoft.com/office/officeart/2008/layout/VerticalAccentList"/>
    <dgm:cxn modelId="{3BB50376-3606-4A7E-9F82-007669CE2300}" type="presParOf" srcId="{4E581B78-7DA3-4EB0-ACEB-32E3F2EBD40C}" destId="{12863F7A-DEFE-459A-811D-3FCE9395CFD3}" srcOrd="4" destOrd="0" presId="urn:microsoft.com/office/officeart/2008/layout/VerticalAccentList"/>
    <dgm:cxn modelId="{01316179-7AAD-4D23-B6E6-4A7B584F45D4}" type="presParOf" srcId="{4E581B78-7DA3-4EB0-ACEB-32E3F2EBD40C}" destId="{B605C7D7-2AE9-4781-A59D-C5D36038C9CA}" srcOrd="5" destOrd="0" presId="urn:microsoft.com/office/officeart/2008/layout/VerticalAccentList"/>
    <dgm:cxn modelId="{A7073E7A-3E2E-46C3-BDB5-8329C9C5C773}" type="presParOf" srcId="{4E581B78-7DA3-4EB0-ACEB-32E3F2EBD40C}" destId="{CA40728B-FEA0-42EB-9E15-E981F3334205}" srcOrd="6" destOrd="0" presId="urn:microsoft.com/office/officeart/2008/layout/VerticalAccentList"/>
    <dgm:cxn modelId="{A2CFF3DB-D498-4453-BEDC-A7BA4E4743F4}" type="presParOf" srcId="{119DDA33-1E06-4F04-A4C9-63C85C366A83}" destId="{FDE0EFAF-1334-442B-B1BC-34E384576D93}" srcOrd="2" destOrd="0" presId="urn:microsoft.com/office/officeart/2008/layout/VerticalAccentList"/>
    <dgm:cxn modelId="{E2B59A11-632D-4489-A66D-119169978FDE}" type="presParOf" srcId="{119DDA33-1E06-4F04-A4C9-63C85C366A83}" destId="{9F41291C-A213-484F-ACDE-AA615AD26905}" srcOrd="3" destOrd="0" presId="urn:microsoft.com/office/officeart/2008/layout/VerticalAccentList"/>
    <dgm:cxn modelId="{5C6BF9DA-8015-4F69-BBA2-15C6A0D36C6A}" type="presParOf" srcId="{9F41291C-A213-484F-ACDE-AA615AD26905}" destId="{4354A64F-A693-401B-90A5-DA49CD4010FB}" srcOrd="0" destOrd="0" presId="urn:microsoft.com/office/officeart/2008/layout/VerticalAccentList"/>
    <dgm:cxn modelId="{068745C8-214A-42E4-B134-34274372D035}" type="presParOf" srcId="{119DDA33-1E06-4F04-A4C9-63C85C366A83}" destId="{95CA4493-2860-4AF1-A82B-07E98F221BEA}" srcOrd="4" destOrd="0" presId="urn:microsoft.com/office/officeart/2008/layout/VerticalAccentList"/>
    <dgm:cxn modelId="{8A7ED207-F602-4466-B1E5-F7859E499D8A}" type="presParOf" srcId="{95CA4493-2860-4AF1-A82B-07E98F221BEA}" destId="{59E9940A-06BC-4C93-B1B0-E02F1EAF88A7}" srcOrd="0" destOrd="0" presId="urn:microsoft.com/office/officeart/2008/layout/VerticalAccentList"/>
    <dgm:cxn modelId="{4B8056B9-71CE-4E85-890D-12A11454FE21}" type="presParOf" srcId="{95CA4493-2860-4AF1-A82B-07E98F221BEA}" destId="{5D21DA4B-1DD6-4516-BBCE-4BBA1BE627B1}" srcOrd="1" destOrd="0" presId="urn:microsoft.com/office/officeart/2008/layout/VerticalAccentList"/>
    <dgm:cxn modelId="{5FFB7A53-13A7-46A3-B7F6-77F32803FB9E}" type="presParOf" srcId="{95CA4493-2860-4AF1-A82B-07E98F221BEA}" destId="{F4B6DBF3-4BE8-49BE-B81D-C54F30B27CF9}" srcOrd="2" destOrd="0" presId="urn:microsoft.com/office/officeart/2008/layout/VerticalAccentList"/>
    <dgm:cxn modelId="{5EF948EE-7175-47ED-85C7-5CB2BCD697C4}" type="presParOf" srcId="{95CA4493-2860-4AF1-A82B-07E98F221BEA}" destId="{AABC7D0C-E469-4975-B4BD-E8BE7D8C3E2D}" srcOrd="3" destOrd="0" presId="urn:microsoft.com/office/officeart/2008/layout/VerticalAccentList"/>
    <dgm:cxn modelId="{33DAF5D9-82B5-42BC-978A-51D55A177D10}" type="presParOf" srcId="{95CA4493-2860-4AF1-A82B-07E98F221BEA}" destId="{6F4CA4E6-1804-4CBB-9F19-0BF8E7949AB8}" srcOrd="4" destOrd="0" presId="urn:microsoft.com/office/officeart/2008/layout/VerticalAccentList"/>
    <dgm:cxn modelId="{69D734A2-BFDC-4336-9759-10B4931CD34F}" type="presParOf" srcId="{95CA4493-2860-4AF1-A82B-07E98F221BEA}" destId="{10D418F9-A2ED-4F52-A75C-06E17E0862DF}" srcOrd="5" destOrd="0" presId="urn:microsoft.com/office/officeart/2008/layout/VerticalAccentList"/>
    <dgm:cxn modelId="{48E51416-5EA4-46A4-9329-1FA9F951F1B3}" type="presParOf" srcId="{95CA4493-2860-4AF1-A82B-07E98F221BEA}" destId="{04A7FC60-2D44-4507-BBE5-3BF2035708AA}" srcOrd="6" destOrd="0" presId="urn:microsoft.com/office/officeart/2008/layout/VerticalAccentList"/>
    <dgm:cxn modelId="{B5FF253F-0386-4C9A-A38B-DED048216BEA}" type="presParOf" srcId="{119DDA33-1E06-4F04-A4C9-63C85C366A83}" destId="{F2C3078D-DCA7-4B85-9D8F-2D8C81186035}" srcOrd="5" destOrd="0" presId="urn:microsoft.com/office/officeart/2008/layout/VerticalAccentList"/>
    <dgm:cxn modelId="{D098144B-BC56-449B-ABAF-FCBCCFC5D55E}" type="presParOf" srcId="{119DDA33-1E06-4F04-A4C9-63C85C366A83}" destId="{13302036-ECB3-400C-BCB2-7A648BB68436}" srcOrd="6" destOrd="0" presId="urn:microsoft.com/office/officeart/2008/layout/VerticalAccentList"/>
    <dgm:cxn modelId="{65BA7F41-51B5-4241-AB16-DDCB2D72433F}" type="presParOf" srcId="{13302036-ECB3-400C-BCB2-7A648BB68436}" destId="{15FCC840-4905-45FE-9ABE-87E7D06B1722}" srcOrd="0" destOrd="0" presId="urn:microsoft.com/office/officeart/2008/layout/VerticalAccentList"/>
    <dgm:cxn modelId="{E91BC79E-0F9E-4307-B044-2452F16F4BE1}" type="presParOf" srcId="{119DDA33-1E06-4F04-A4C9-63C85C366A83}" destId="{632EC2C3-AA38-44B6-968E-593100A36C23}" srcOrd="7" destOrd="0" presId="urn:microsoft.com/office/officeart/2008/layout/VerticalAccentList"/>
    <dgm:cxn modelId="{4EA9EAE6-93C8-4085-ACBD-E1C674BBED11}" type="presParOf" srcId="{632EC2C3-AA38-44B6-968E-593100A36C23}" destId="{50BE4F7C-EBBE-4535-85CC-56D185A04956}" srcOrd="0" destOrd="0" presId="urn:microsoft.com/office/officeart/2008/layout/VerticalAccentList"/>
    <dgm:cxn modelId="{4045E8E8-A044-4913-8582-025A614F3561}" type="presParOf" srcId="{632EC2C3-AA38-44B6-968E-593100A36C23}" destId="{CDBC822F-DB5D-48EE-B49D-ACCE6D91BBA9}" srcOrd="1" destOrd="0" presId="urn:microsoft.com/office/officeart/2008/layout/VerticalAccentList"/>
    <dgm:cxn modelId="{ADE96F83-3B54-4C45-A689-A3D3837B8834}" type="presParOf" srcId="{632EC2C3-AA38-44B6-968E-593100A36C23}" destId="{403E9423-D507-48E6-8EEA-FDB343D97537}" srcOrd="2" destOrd="0" presId="urn:microsoft.com/office/officeart/2008/layout/VerticalAccentList"/>
    <dgm:cxn modelId="{C08801BD-530C-4D69-B863-C29F75CC7128}" type="presParOf" srcId="{632EC2C3-AA38-44B6-968E-593100A36C23}" destId="{E778A2E3-A041-4034-933F-3BF37F40AFF0}" srcOrd="3" destOrd="0" presId="urn:microsoft.com/office/officeart/2008/layout/VerticalAccentList"/>
    <dgm:cxn modelId="{DE6D8FA4-7E13-4AC8-9420-ED912CA9F70D}" type="presParOf" srcId="{632EC2C3-AA38-44B6-968E-593100A36C23}" destId="{A42FA534-F088-428D-9480-858FE2677425}" srcOrd="4" destOrd="0" presId="urn:microsoft.com/office/officeart/2008/layout/VerticalAccentList"/>
    <dgm:cxn modelId="{4F8D5A78-AEB9-4FCF-912D-8F3B05DB5161}" type="presParOf" srcId="{632EC2C3-AA38-44B6-968E-593100A36C23}" destId="{8743C10C-3BDC-4426-BE2C-D43A100EBCAB}" srcOrd="5" destOrd="0" presId="urn:microsoft.com/office/officeart/2008/layout/VerticalAccentList"/>
    <dgm:cxn modelId="{557A1F7C-B7BB-4949-BD1B-0D904C6C5676}" type="presParOf" srcId="{632EC2C3-AA38-44B6-968E-593100A36C23}" destId="{0D2EDCB5-E715-431B-B0ED-95725AECA288}" srcOrd="6" destOrd="0" presId="urn:microsoft.com/office/officeart/2008/layout/VerticalAccentList"/>
    <dgm:cxn modelId="{A83BFEFB-D2DB-4879-81D6-175071993EAF}" type="presParOf" srcId="{119DDA33-1E06-4F04-A4C9-63C85C366A83}" destId="{7249AE96-8FFA-4ED6-8075-7AD42A29E2A4}" srcOrd="8" destOrd="0" presId="urn:microsoft.com/office/officeart/2008/layout/VerticalAccentList"/>
    <dgm:cxn modelId="{D9056C0D-3536-4C0A-8F2D-E0F817C9646F}" type="presParOf" srcId="{119DDA33-1E06-4F04-A4C9-63C85C366A83}" destId="{20B1090F-24F8-4E4B-B387-86F2A1D60F0D}" srcOrd="9" destOrd="0" presId="urn:microsoft.com/office/officeart/2008/layout/VerticalAccentList"/>
    <dgm:cxn modelId="{E7259AF4-6FDA-468B-878B-B02D33FFABF3}" type="presParOf" srcId="{20B1090F-24F8-4E4B-B387-86F2A1D60F0D}" destId="{5E956783-E878-4049-9DC8-75025D3ADB5A}" srcOrd="0" destOrd="0" presId="urn:microsoft.com/office/officeart/2008/layout/VerticalAccentList"/>
    <dgm:cxn modelId="{461663D0-9274-4DF0-A598-C2CE0200C84C}" type="presParOf" srcId="{119DDA33-1E06-4F04-A4C9-63C85C366A83}" destId="{08453846-908D-40B1-94BC-ACB3A6F089DA}" srcOrd="10" destOrd="0" presId="urn:microsoft.com/office/officeart/2008/layout/VerticalAccentList"/>
    <dgm:cxn modelId="{D56A7BCD-8488-40F6-99C8-B6B4D30A49A7}" type="presParOf" srcId="{08453846-908D-40B1-94BC-ACB3A6F089DA}" destId="{64D43360-53D7-4F81-89F6-D57BE53C4D93}" srcOrd="0" destOrd="0" presId="urn:microsoft.com/office/officeart/2008/layout/VerticalAccentList"/>
    <dgm:cxn modelId="{BC52D1C5-998C-4706-903F-6EE274AC10B4}" type="presParOf" srcId="{08453846-908D-40B1-94BC-ACB3A6F089DA}" destId="{F5761292-0471-4E09-9D07-E9887A8D3F38}" srcOrd="1" destOrd="0" presId="urn:microsoft.com/office/officeart/2008/layout/VerticalAccentList"/>
    <dgm:cxn modelId="{8E586326-227A-4A22-9964-5F8676E2BE8F}" type="presParOf" srcId="{08453846-908D-40B1-94BC-ACB3A6F089DA}" destId="{32034A68-3BB8-4FC3-A9B6-71C7742C45E8}" srcOrd="2" destOrd="0" presId="urn:microsoft.com/office/officeart/2008/layout/VerticalAccentList"/>
    <dgm:cxn modelId="{33269CD8-23D4-46A4-A153-B7071304840E}" type="presParOf" srcId="{08453846-908D-40B1-94BC-ACB3A6F089DA}" destId="{2A11491C-B492-40DF-A94F-E6B186D4D96E}" srcOrd="3" destOrd="0" presId="urn:microsoft.com/office/officeart/2008/layout/VerticalAccentList"/>
    <dgm:cxn modelId="{240A18B1-6E3F-4B0F-BE1F-04A233BCCE4A}" type="presParOf" srcId="{08453846-908D-40B1-94BC-ACB3A6F089DA}" destId="{ACC1F6F5-530B-41BB-811C-D53757B08D3A}" srcOrd="4" destOrd="0" presId="urn:microsoft.com/office/officeart/2008/layout/VerticalAccentList"/>
    <dgm:cxn modelId="{6442F268-06AC-499A-BB9A-9A3FA1199797}" type="presParOf" srcId="{08453846-908D-40B1-94BC-ACB3A6F089DA}" destId="{D9909EFA-5899-4632-A55B-CD6E6177EA0D}" srcOrd="5" destOrd="0" presId="urn:microsoft.com/office/officeart/2008/layout/VerticalAccentList"/>
    <dgm:cxn modelId="{0EF792BE-72B5-4431-8980-B5BEA2C570F7}" type="presParOf" srcId="{08453846-908D-40B1-94BC-ACB3A6F089DA}" destId="{C3B9B11D-A38E-4F06-BC23-51807D90879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4DFE25-6B9E-4039-8B16-AD6335B1BF9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F24B2E-88D9-452B-B057-F24E354B785E}">
      <dgm:prSet phldrT="[文字]" custT="1"/>
      <dgm:spPr/>
      <dgm:t>
        <a:bodyPr/>
        <a:lstStyle/>
        <a:p>
          <a:r>
            <a:rPr lang="zh-TW" altLang="en-US" sz="2800" dirty="0" smtClean="0"/>
            <a:t>挑戰（</a:t>
          </a:r>
          <a:r>
            <a:rPr lang="en-US" sz="2800" dirty="0" err="1" smtClean="0"/>
            <a:t>tan</a:t>
          </a:r>
          <a:r>
            <a:rPr lang="en-US" sz="2800" i="1" dirty="0" err="1" smtClean="0"/>
            <a:t>A</a:t>
          </a:r>
          <a:r>
            <a:rPr lang="zh-TW" altLang="en-US" sz="2800" i="1" dirty="0" smtClean="0"/>
            <a:t>的引入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C6FF0CD-D563-4BF5-A51C-A7EA5CD64DAE}" type="par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8543D03C-00C2-4DF0-9B0F-710844CFE9D7}" type="sib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C04078F2-379F-4C87-A3F5-17BCEA1EABC2}">
      <dgm:prSet phldrT="[文字]" custT="1"/>
      <dgm:spPr/>
      <dgm:t>
        <a:bodyPr/>
        <a:lstStyle/>
        <a:p>
          <a:r>
            <a:rPr lang="zh-TW" altLang="en-US" sz="2800" dirty="0" smtClean="0"/>
            <a:t>總結（</a:t>
          </a:r>
          <a:r>
            <a:rPr lang="en-US" sz="2800" dirty="0" err="1" smtClean="0"/>
            <a:t>tan</a:t>
          </a:r>
          <a:r>
            <a:rPr lang="en-US" sz="2800" i="1" dirty="0" err="1" smtClean="0"/>
            <a:t>A</a:t>
          </a:r>
          <a:r>
            <a:rPr lang="zh-TW" sz="2800" dirty="0" smtClean="0"/>
            <a:t>的討論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F5966DF-62E9-4835-B3C8-8616E57E0FFD}" type="par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137F6BC1-6338-425E-98FB-F208AA8C301E}" type="sib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51983307-6E8E-4252-8DA2-277C1D284BE7}">
      <dgm:prSet phldrT="[文字]" custT="1"/>
      <dgm:spPr/>
      <dgm:t>
        <a:bodyPr/>
        <a:lstStyle/>
        <a:p>
          <a:r>
            <a:rPr lang="zh-TW" altLang="en-US" sz="2800" dirty="0" smtClean="0"/>
            <a:t>導入（</a:t>
          </a:r>
          <a:r>
            <a:rPr lang="zh-TW" sz="2800" dirty="0" smtClean="0"/>
            <a:t>挑選其中一個</a:t>
          </a:r>
          <a:r>
            <a:rPr lang="zh-TW" altLang="en-US" sz="2800" dirty="0" smtClean="0"/>
            <a:t>角度</a:t>
          </a:r>
          <a:r>
            <a:rPr lang="zh-TW" sz="2800" dirty="0" smtClean="0"/>
            <a:t>，當做∠</a:t>
          </a:r>
          <a:r>
            <a:rPr lang="en-US" sz="2800" i="1" dirty="0" smtClean="0"/>
            <a:t>A</a:t>
          </a:r>
          <a:r>
            <a:rPr lang="zh-TW" sz="2800" dirty="0" smtClean="0"/>
            <a:t>的度數，畫出直角三角形，並計算這個直角三角形的坡度是多少？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06E50219-DDB2-43E6-B56D-147BB5D95039}" type="par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DE17CC5A-86CD-45EC-857F-F51A4B4B27F2}" type="sib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721D3572-5C8B-49F8-873F-3C5CFB577C04}">
      <dgm:prSet phldrT="[文字]" custT="1"/>
      <dgm:spPr/>
      <dgm:t>
        <a:bodyPr/>
        <a:lstStyle/>
        <a:p>
          <a:r>
            <a:rPr lang="zh-TW" altLang="en-US" sz="2800" dirty="0" smtClean="0"/>
            <a:t>開展（</a:t>
          </a:r>
          <a:r>
            <a:rPr lang="zh-TW" sz="2800" dirty="0" smtClean="0"/>
            <a:t>畫出</a:t>
          </a:r>
          <a:r>
            <a:rPr lang="en-US" altLang="zh-TW" sz="2800" dirty="0" smtClean="0"/>
            <a:t>d/h=3/4</a:t>
          </a:r>
          <a:r>
            <a:rPr lang="zh-TW" sz="2800" dirty="0" smtClean="0"/>
            <a:t>，大小不同的直角三角形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2B33E968-05B7-4CF9-B1E5-5CEDD8D6ED82}" type="par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B5A45D9A-B13C-4FFD-AED6-2D2C3788C007}" type="sib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119DDA33-1E06-4F04-A4C9-63C85C366A83}" type="pres">
      <dgm:prSet presAssocID="{B74DFE25-6B9E-4039-8B16-AD6335B1BF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B545A4-1C20-4F02-989C-E116C5C8F1FB}" type="pres">
      <dgm:prSet presAssocID="{51983307-6E8E-4252-8DA2-277C1D284BE7}" presName="parenttextcomposite" presStyleCnt="0"/>
      <dgm:spPr/>
    </dgm:pt>
    <dgm:pt modelId="{7D6BEE9F-E3CE-476A-9456-B9B245A1CF86}" type="pres">
      <dgm:prSet presAssocID="{51983307-6E8E-4252-8DA2-277C1D284BE7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81B78-7DA3-4EB0-ACEB-32E3F2EBD40C}" type="pres">
      <dgm:prSet presAssocID="{51983307-6E8E-4252-8DA2-277C1D284BE7}" presName="parallelogramComposite" presStyleCnt="0"/>
      <dgm:spPr/>
    </dgm:pt>
    <dgm:pt modelId="{DDC16CA1-3DD4-4CC6-9673-6D0E5941C383}" type="pres">
      <dgm:prSet presAssocID="{51983307-6E8E-4252-8DA2-277C1D284BE7}" presName="parallelogram1" presStyleLbl="alignNode1" presStyleIdx="0" presStyleCnt="28"/>
      <dgm:spPr/>
    </dgm:pt>
    <dgm:pt modelId="{B23D6912-4523-4AC5-B166-71711D5D37E1}" type="pres">
      <dgm:prSet presAssocID="{51983307-6E8E-4252-8DA2-277C1D284BE7}" presName="parallelogram2" presStyleLbl="alignNode1" presStyleIdx="1" presStyleCnt="28"/>
      <dgm:spPr/>
    </dgm:pt>
    <dgm:pt modelId="{CBA09DF9-D990-4196-9EB2-6351EC16F976}" type="pres">
      <dgm:prSet presAssocID="{51983307-6E8E-4252-8DA2-277C1D284BE7}" presName="parallelogram3" presStyleLbl="alignNode1" presStyleIdx="2" presStyleCnt="28"/>
      <dgm:spPr/>
    </dgm:pt>
    <dgm:pt modelId="{3B78247B-5AE4-43F7-B9A5-D57099BC812F}" type="pres">
      <dgm:prSet presAssocID="{51983307-6E8E-4252-8DA2-277C1D284BE7}" presName="parallelogram4" presStyleLbl="alignNode1" presStyleIdx="3" presStyleCnt="28"/>
      <dgm:spPr/>
    </dgm:pt>
    <dgm:pt modelId="{12863F7A-DEFE-459A-811D-3FCE9395CFD3}" type="pres">
      <dgm:prSet presAssocID="{51983307-6E8E-4252-8DA2-277C1D284BE7}" presName="parallelogram5" presStyleLbl="alignNode1" presStyleIdx="4" presStyleCnt="28"/>
      <dgm:spPr/>
    </dgm:pt>
    <dgm:pt modelId="{B605C7D7-2AE9-4781-A59D-C5D36038C9CA}" type="pres">
      <dgm:prSet presAssocID="{51983307-6E8E-4252-8DA2-277C1D284BE7}" presName="parallelogram6" presStyleLbl="alignNode1" presStyleIdx="5" presStyleCnt="28"/>
      <dgm:spPr/>
    </dgm:pt>
    <dgm:pt modelId="{CA40728B-FEA0-42EB-9E15-E981F3334205}" type="pres">
      <dgm:prSet presAssocID="{51983307-6E8E-4252-8DA2-277C1D284BE7}" presName="parallelogram7" presStyleLbl="alignNode1" presStyleIdx="6" presStyleCnt="28"/>
      <dgm:spPr/>
    </dgm:pt>
    <dgm:pt modelId="{FDE0EFAF-1334-442B-B1BC-34E384576D93}" type="pres">
      <dgm:prSet presAssocID="{DE17CC5A-86CD-45EC-857F-F51A4B4B27F2}" presName="sibTrans" presStyleCnt="0"/>
      <dgm:spPr/>
    </dgm:pt>
    <dgm:pt modelId="{9F41291C-A213-484F-ACDE-AA615AD26905}" type="pres">
      <dgm:prSet presAssocID="{721D3572-5C8B-49F8-873F-3C5CFB577C04}" presName="parenttextcomposite" presStyleCnt="0"/>
      <dgm:spPr/>
    </dgm:pt>
    <dgm:pt modelId="{4354A64F-A693-401B-90A5-DA49CD4010FB}" type="pres">
      <dgm:prSet presAssocID="{721D3572-5C8B-49F8-873F-3C5CFB577C0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A4493-2860-4AF1-A82B-07E98F221BEA}" type="pres">
      <dgm:prSet presAssocID="{721D3572-5C8B-49F8-873F-3C5CFB577C04}" presName="parallelogramComposite" presStyleCnt="0"/>
      <dgm:spPr/>
    </dgm:pt>
    <dgm:pt modelId="{59E9940A-06BC-4C93-B1B0-E02F1EAF88A7}" type="pres">
      <dgm:prSet presAssocID="{721D3572-5C8B-49F8-873F-3C5CFB577C04}" presName="parallelogram1" presStyleLbl="alignNode1" presStyleIdx="7" presStyleCnt="28"/>
      <dgm:spPr/>
    </dgm:pt>
    <dgm:pt modelId="{5D21DA4B-1DD6-4516-BBCE-4BBA1BE627B1}" type="pres">
      <dgm:prSet presAssocID="{721D3572-5C8B-49F8-873F-3C5CFB577C04}" presName="parallelogram2" presStyleLbl="alignNode1" presStyleIdx="8" presStyleCnt="28"/>
      <dgm:spPr/>
    </dgm:pt>
    <dgm:pt modelId="{F4B6DBF3-4BE8-49BE-B81D-C54F30B27CF9}" type="pres">
      <dgm:prSet presAssocID="{721D3572-5C8B-49F8-873F-3C5CFB577C04}" presName="parallelogram3" presStyleLbl="alignNode1" presStyleIdx="9" presStyleCnt="28"/>
      <dgm:spPr/>
    </dgm:pt>
    <dgm:pt modelId="{AABC7D0C-E469-4975-B4BD-E8BE7D8C3E2D}" type="pres">
      <dgm:prSet presAssocID="{721D3572-5C8B-49F8-873F-3C5CFB577C04}" presName="parallelogram4" presStyleLbl="alignNode1" presStyleIdx="10" presStyleCnt="28"/>
      <dgm:spPr/>
    </dgm:pt>
    <dgm:pt modelId="{6F4CA4E6-1804-4CBB-9F19-0BF8E7949AB8}" type="pres">
      <dgm:prSet presAssocID="{721D3572-5C8B-49F8-873F-3C5CFB577C04}" presName="parallelogram5" presStyleLbl="alignNode1" presStyleIdx="11" presStyleCnt="28"/>
      <dgm:spPr/>
    </dgm:pt>
    <dgm:pt modelId="{10D418F9-A2ED-4F52-A75C-06E17E0862DF}" type="pres">
      <dgm:prSet presAssocID="{721D3572-5C8B-49F8-873F-3C5CFB577C04}" presName="parallelogram6" presStyleLbl="alignNode1" presStyleIdx="12" presStyleCnt="28"/>
      <dgm:spPr/>
    </dgm:pt>
    <dgm:pt modelId="{04A7FC60-2D44-4507-BBE5-3BF2035708AA}" type="pres">
      <dgm:prSet presAssocID="{721D3572-5C8B-49F8-873F-3C5CFB577C04}" presName="parallelogram7" presStyleLbl="alignNode1" presStyleIdx="13" presStyleCnt="28"/>
      <dgm:spPr/>
    </dgm:pt>
    <dgm:pt modelId="{F2C3078D-DCA7-4B85-9D8F-2D8C81186035}" type="pres">
      <dgm:prSet presAssocID="{B5A45D9A-B13C-4FFD-AED6-2D2C3788C007}" presName="sibTrans" presStyleCnt="0"/>
      <dgm:spPr/>
    </dgm:pt>
    <dgm:pt modelId="{13302036-ECB3-400C-BCB2-7A648BB68436}" type="pres">
      <dgm:prSet presAssocID="{11F24B2E-88D9-452B-B057-F24E354B785E}" presName="parenttextcomposite" presStyleCnt="0"/>
      <dgm:spPr/>
    </dgm:pt>
    <dgm:pt modelId="{15FCC840-4905-45FE-9ABE-87E7D06B1722}" type="pres">
      <dgm:prSet presAssocID="{11F24B2E-88D9-452B-B057-F24E354B785E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2EC2C3-AA38-44B6-968E-593100A36C23}" type="pres">
      <dgm:prSet presAssocID="{11F24B2E-88D9-452B-B057-F24E354B785E}" presName="parallelogramComposite" presStyleCnt="0"/>
      <dgm:spPr/>
    </dgm:pt>
    <dgm:pt modelId="{50BE4F7C-EBBE-4535-85CC-56D185A04956}" type="pres">
      <dgm:prSet presAssocID="{11F24B2E-88D9-452B-B057-F24E354B785E}" presName="parallelogram1" presStyleLbl="alignNode1" presStyleIdx="14" presStyleCnt="28"/>
      <dgm:spPr/>
    </dgm:pt>
    <dgm:pt modelId="{CDBC822F-DB5D-48EE-B49D-ACCE6D91BBA9}" type="pres">
      <dgm:prSet presAssocID="{11F24B2E-88D9-452B-B057-F24E354B785E}" presName="parallelogram2" presStyleLbl="alignNode1" presStyleIdx="15" presStyleCnt="28"/>
      <dgm:spPr/>
    </dgm:pt>
    <dgm:pt modelId="{403E9423-D507-48E6-8EEA-FDB343D97537}" type="pres">
      <dgm:prSet presAssocID="{11F24B2E-88D9-452B-B057-F24E354B785E}" presName="parallelogram3" presStyleLbl="alignNode1" presStyleIdx="16" presStyleCnt="28"/>
      <dgm:spPr/>
    </dgm:pt>
    <dgm:pt modelId="{E778A2E3-A041-4034-933F-3BF37F40AFF0}" type="pres">
      <dgm:prSet presAssocID="{11F24B2E-88D9-452B-B057-F24E354B785E}" presName="parallelogram4" presStyleLbl="alignNode1" presStyleIdx="17" presStyleCnt="28"/>
      <dgm:spPr/>
    </dgm:pt>
    <dgm:pt modelId="{A42FA534-F088-428D-9480-858FE2677425}" type="pres">
      <dgm:prSet presAssocID="{11F24B2E-88D9-452B-B057-F24E354B785E}" presName="parallelogram5" presStyleLbl="alignNode1" presStyleIdx="18" presStyleCnt="28"/>
      <dgm:spPr/>
    </dgm:pt>
    <dgm:pt modelId="{8743C10C-3BDC-4426-BE2C-D43A100EBCAB}" type="pres">
      <dgm:prSet presAssocID="{11F24B2E-88D9-452B-B057-F24E354B785E}" presName="parallelogram6" presStyleLbl="alignNode1" presStyleIdx="19" presStyleCnt="28"/>
      <dgm:spPr/>
    </dgm:pt>
    <dgm:pt modelId="{0D2EDCB5-E715-431B-B0ED-95725AECA288}" type="pres">
      <dgm:prSet presAssocID="{11F24B2E-88D9-452B-B057-F24E354B785E}" presName="parallelogram7" presStyleLbl="alignNode1" presStyleIdx="20" presStyleCnt="28"/>
      <dgm:spPr/>
    </dgm:pt>
    <dgm:pt modelId="{7249AE96-8FFA-4ED6-8075-7AD42A29E2A4}" type="pres">
      <dgm:prSet presAssocID="{8543D03C-00C2-4DF0-9B0F-710844CFE9D7}" presName="sibTrans" presStyleCnt="0"/>
      <dgm:spPr/>
    </dgm:pt>
    <dgm:pt modelId="{20B1090F-24F8-4E4B-B387-86F2A1D60F0D}" type="pres">
      <dgm:prSet presAssocID="{C04078F2-379F-4C87-A3F5-17BCEA1EABC2}" presName="parenttextcomposite" presStyleCnt="0"/>
      <dgm:spPr/>
    </dgm:pt>
    <dgm:pt modelId="{5E956783-E878-4049-9DC8-75025D3ADB5A}" type="pres">
      <dgm:prSet presAssocID="{C04078F2-379F-4C87-A3F5-17BCEA1EABC2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453846-908D-40B1-94BC-ACB3A6F089DA}" type="pres">
      <dgm:prSet presAssocID="{C04078F2-379F-4C87-A3F5-17BCEA1EABC2}" presName="parallelogramComposite" presStyleCnt="0"/>
      <dgm:spPr/>
    </dgm:pt>
    <dgm:pt modelId="{64D43360-53D7-4F81-89F6-D57BE53C4D93}" type="pres">
      <dgm:prSet presAssocID="{C04078F2-379F-4C87-A3F5-17BCEA1EABC2}" presName="parallelogram1" presStyleLbl="alignNode1" presStyleIdx="21" presStyleCnt="28"/>
      <dgm:spPr/>
    </dgm:pt>
    <dgm:pt modelId="{F5761292-0471-4E09-9D07-E9887A8D3F38}" type="pres">
      <dgm:prSet presAssocID="{C04078F2-379F-4C87-A3F5-17BCEA1EABC2}" presName="parallelogram2" presStyleLbl="alignNode1" presStyleIdx="22" presStyleCnt="28"/>
      <dgm:spPr/>
    </dgm:pt>
    <dgm:pt modelId="{32034A68-3BB8-4FC3-A9B6-71C7742C45E8}" type="pres">
      <dgm:prSet presAssocID="{C04078F2-379F-4C87-A3F5-17BCEA1EABC2}" presName="parallelogram3" presStyleLbl="alignNode1" presStyleIdx="23" presStyleCnt="28"/>
      <dgm:spPr/>
    </dgm:pt>
    <dgm:pt modelId="{2A11491C-B492-40DF-A94F-E6B186D4D96E}" type="pres">
      <dgm:prSet presAssocID="{C04078F2-379F-4C87-A3F5-17BCEA1EABC2}" presName="parallelogram4" presStyleLbl="alignNode1" presStyleIdx="24" presStyleCnt="28"/>
      <dgm:spPr/>
    </dgm:pt>
    <dgm:pt modelId="{ACC1F6F5-530B-41BB-811C-D53757B08D3A}" type="pres">
      <dgm:prSet presAssocID="{C04078F2-379F-4C87-A3F5-17BCEA1EABC2}" presName="parallelogram5" presStyleLbl="alignNode1" presStyleIdx="25" presStyleCnt="28"/>
      <dgm:spPr/>
    </dgm:pt>
    <dgm:pt modelId="{D9909EFA-5899-4632-A55B-CD6E6177EA0D}" type="pres">
      <dgm:prSet presAssocID="{C04078F2-379F-4C87-A3F5-17BCEA1EABC2}" presName="parallelogram6" presStyleLbl="alignNode1" presStyleIdx="26" presStyleCnt="28"/>
      <dgm:spPr/>
    </dgm:pt>
    <dgm:pt modelId="{C3B9B11D-A38E-4F06-BC23-51807D90879B}" type="pres">
      <dgm:prSet presAssocID="{C04078F2-379F-4C87-A3F5-17BCEA1EABC2}" presName="parallelogram7" presStyleLbl="alignNode1" presStyleIdx="27" presStyleCnt="28"/>
      <dgm:spPr/>
    </dgm:pt>
  </dgm:ptLst>
  <dgm:cxnLst>
    <dgm:cxn modelId="{80BF03FE-7A48-42F3-B646-26253B57D48A}" srcId="{B74DFE25-6B9E-4039-8B16-AD6335B1BF97}" destId="{51983307-6E8E-4252-8DA2-277C1D284BE7}" srcOrd="0" destOrd="0" parTransId="{06E50219-DDB2-43E6-B56D-147BB5D95039}" sibTransId="{DE17CC5A-86CD-45EC-857F-F51A4B4B27F2}"/>
    <dgm:cxn modelId="{949F9F99-64C8-4DCA-9F1B-953C8547F80B}" type="presOf" srcId="{B74DFE25-6B9E-4039-8B16-AD6335B1BF97}" destId="{119DDA33-1E06-4F04-A4C9-63C85C366A83}" srcOrd="0" destOrd="0" presId="urn:microsoft.com/office/officeart/2008/layout/VerticalAccentList"/>
    <dgm:cxn modelId="{4792D9FD-7B42-4119-99B4-A95B1E062516}" srcId="{B74DFE25-6B9E-4039-8B16-AD6335B1BF97}" destId="{11F24B2E-88D9-452B-B057-F24E354B785E}" srcOrd="2" destOrd="0" parTransId="{3C6FF0CD-D563-4BF5-A51C-A7EA5CD64DAE}" sibTransId="{8543D03C-00C2-4DF0-9B0F-710844CFE9D7}"/>
    <dgm:cxn modelId="{528B06C1-C7DC-4B51-B5AA-873FC487F92B}" type="presOf" srcId="{C04078F2-379F-4C87-A3F5-17BCEA1EABC2}" destId="{5E956783-E878-4049-9DC8-75025D3ADB5A}" srcOrd="0" destOrd="0" presId="urn:microsoft.com/office/officeart/2008/layout/VerticalAccentList"/>
    <dgm:cxn modelId="{A9B99942-EAEB-4D31-BCBB-CA6C37CF080B}" srcId="{B74DFE25-6B9E-4039-8B16-AD6335B1BF97}" destId="{721D3572-5C8B-49F8-873F-3C5CFB577C04}" srcOrd="1" destOrd="0" parTransId="{2B33E968-05B7-4CF9-B1E5-5CEDD8D6ED82}" sibTransId="{B5A45D9A-B13C-4FFD-AED6-2D2C3788C007}"/>
    <dgm:cxn modelId="{FA272499-6C92-4E38-8754-D134B4313A19}" type="presOf" srcId="{721D3572-5C8B-49F8-873F-3C5CFB577C04}" destId="{4354A64F-A693-401B-90A5-DA49CD4010FB}" srcOrd="0" destOrd="0" presId="urn:microsoft.com/office/officeart/2008/layout/VerticalAccentList"/>
    <dgm:cxn modelId="{3BC464C6-9177-436F-BD0F-3116010C068D}" type="presOf" srcId="{51983307-6E8E-4252-8DA2-277C1D284BE7}" destId="{7D6BEE9F-E3CE-476A-9456-B9B245A1CF86}" srcOrd="0" destOrd="0" presId="urn:microsoft.com/office/officeart/2008/layout/VerticalAccentList"/>
    <dgm:cxn modelId="{BC20E558-F92F-4858-8437-5627AD617E86}" type="presOf" srcId="{11F24B2E-88D9-452B-B057-F24E354B785E}" destId="{15FCC840-4905-45FE-9ABE-87E7D06B1722}" srcOrd="0" destOrd="0" presId="urn:microsoft.com/office/officeart/2008/layout/VerticalAccentList"/>
    <dgm:cxn modelId="{E4442A5F-0338-4E07-8666-CD51DD1B3CC2}" srcId="{B74DFE25-6B9E-4039-8B16-AD6335B1BF97}" destId="{C04078F2-379F-4C87-A3F5-17BCEA1EABC2}" srcOrd="3" destOrd="0" parTransId="{3F5966DF-62E9-4835-B3C8-8616E57E0FFD}" sibTransId="{137F6BC1-6338-425E-98FB-F208AA8C301E}"/>
    <dgm:cxn modelId="{3C1E7EC9-7CF4-494C-A659-FFAF95B7EB0C}" type="presParOf" srcId="{119DDA33-1E06-4F04-A4C9-63C85C366A83}" destId="{41B545A4-1C20-4F02-989C-E116C5C8F1FB}" srcOrd="0" destOrd="0" presId="urn:microsoft.com/office/officeart/2008/layout/VerticalAccentList"/>
    <dgm:cxn modelId="{C1563764-592B-4E6B-AC04-807BFC68312C}" type="presParOf" srcId="{41B545A4-1C20-4F02-989C-E116C5C8F1FB}" destId="{7D6BEE9F-E3CE-476A-9456-B9B245A1CF86}" srcOrd="0" destOrd="0" presId="urn:microsoft.com/office/officeart/2008/layout/VerticalAccentList"/>
    <dgm:cxn modelId="{7CC18785-3F35-4F46-AB3C-C1B8BF0C523F}" type="presParOf" srcId="{119DDA33-1E06-4F04-A4C9-63C85C366A83}" destId="{4E581B78-7DA3-4EB0-ACEB-32E3F2EBD40C}" srcOrd="1" destOrd="0" presId="urn:microsoft.com/office/officeart/2008/layout/VerticalAccentList"/>
    <dgm:cxn modelId="{36834BFC-CA6E-4676-B05E-5B5EC193A6A0}" type="presParOf" srcId="{4E581B78-7DA3-4EB0-ACEB-32E3F2EBD40C}" destId="{DDC16CA1-3DD4-4CC6-9673-6D0E5941C383}" srcOrd="0" destOrd="0" presId="urn:microsoft.com/office/officeart/2008/layout/VerticalAccentList"/>
    <dgm:cxn modelId="{72A2895B-8AD8-426B-91B9-2CC9673A8D3D}" type="presParOf" srcId="{4E581B78-7DA3-4EB0-ACEB-32E3F2EBD40C}" destId="{B23D6912-4523-4AC5-B166-71711D5D37E1}" srcOrd="1" destOrd="0" presId="urn:microsoft.com/office/officeart/2008/layout/VerticalAccentList"/>
    <dgm:cxn modelId="{51DD1322-7056-450E-BE18-B17F69C3141D}" type="presParOf" srcId="{4E581B78-7DA3-4EB0-ACEB-32E3F2EBD40C}" destId="{CBA09DF9-D990-4196-9EB2-6351EC16F976}" srcOrd="2" destOrd="0" presId="urn:microsoft.com/office/officeart/2008/layout/VerticalAccentList"/>
    <dgm:cxn modelId="{5ACFBF2F-9F73-4AAB-873D-C4BF8D097D1E}" type="presParOf" srcId="{4E581B78-7DA3-4EB0-ACEB-32E3F2EBD40C}" destId="{3B78247B-5AE4-43F7-B9A5-D57099BC812F}" srcOrd="3" destOrd="0" presId="urn:microsoft.com/office/officeart/2008/layout/VerticalAccentList"/>
    <dgm:cxn modelId="{2BD4F75D-E2C6-4EC4-BE71-65F7C9CD89DC}" type="presParOf" srcId="{4E581B78-7DA3-4EB0-ACEB-32E3F2EBD40C}" destId="{12863F7A-DEFE-459A-811D-3FCE9395CFD3}" srcOrd="4" destOrd="0" presId="urn:microsoft.com/office/officeart/2008/layout/VerticalAccentList"/>
    <dgm:cxn modelId="{68D201DC-4444-44AA-AD91-65FEDF32CBCE}" type="presParOf" srcId="{4E581B78-7DA3-4EB0-ACEB-32E3F2EBD40C}" destId="{B605C7D7-2AE9-4781-A59D-C5D36038C9CA}" srcOrd="5" destOrd="0" presId="urn:microsoft.com/office/officeart/2008/layout/VerticalAccentList"/>
    <dgm:cxn modelId="{74131EA4-5A61-4F69-8EF7-8F48033517FF}" type="presParOf" srcId="{4E581B78-7DA3-4EB0-ACEB-32E3F2EBD40C}" destId="{CA40728B-FEA0-42EB-9E15-E981F3334205}" srcOrd="6" destOrd="0" presId="urn:microsoft.com/office/officeart/2008/layout/VerticalAccentList"/>
    <dgm:cxn modelId="{3B180646-B65D-41EF-85CA-56A8754D33E6}" type="presParOf" srcId="{119DDA33-1E06-4F04-A4C9-63C85C366A83}" destId="{FDE0EFAF-1334-442B-B1BC-34E384576D93}" srcOrd="2" destOrd="0" presId="urn:microsoft.com/office/officeart/2008/layout/VerticalAccentList"/>
    <dgm:cxn modelId="{030D398D-0003-470B-9191-F15D411A01F4}" type="presParOf" srcId="{119DDA33-1E06-4F04-A4C9-63C85C366A83}" destId="{9F41291C-A213-484F-ACDE-AA615AD26905}" srcOrd="3" destOrd="0" presId="urn:microsoft.com/office/officeart/2008/layout/VerticalAccentList"/>
    <dgm:cxn modelId="{57CFBAA1-A5E0-430B-8603-F3F8F4F001FE}" type="presParOf" srcId="{9F41291C-A213-484F-ACDE-AA615AD26905}" destId="{4354A64F-A693-401B-90A5-DA49CD4010FB}" srcOrd="0" destOrd="0" presId="urn:microsoft.com/office/officeart/2008/layout/VerticalAccentList"/>
    <dgm:cxn modelId="{1CC4F15A-73F2-4D09-AEB5-2B7726E3A8CF}" type="presParOf" srcId="{119DDA33-1E06-4F04-A4C9-63C85C366A83}" destId="{95CA4493-2860-4AF1-A82B-07E98F221BEA}" srcOrd="4" destOrd="0" presId="urn:microsoft.com/office/officeart/2008/layout/VerticalAccentList"/>
    <dgm:cxn modelId="{C54C4AC3-3589-4C5F-A3A0-F65302BDE952}" type="presParOf" srcId="{95CA4493-2860-4AF1-A82B-07E98F221BEA}" destId="{59E9940A-06BC-4C93-B1B0-E02F1EAF88A7}" srcOrd="0" destOrd="0" presId="urn:microsoft.com/office/officeart/2008/layout/VerticalAccentList"/>
    <dgm:cxn modelId="{9A638637-E4F2-4EFE-A940-EB65621A6BD3}" type="presParOf" srcId="{95CA4493-2860-4AF1-A82B-07E98F221BEA}" destId="{5D21DA4B-1DD6-4516-BBCE-4BBA1BE627B1}" srcOrd="1" destOrd="0" presId="urn:microsoft.com/office/officeart/2008/layout/VerticalAccentList"/>
    <dgm:cxn modelId="{9BF99621-E975-4825-A005-030B0EA6CF78}" type="presParOf" srcId="{95CA4493-2860-4AF1-A82B-07E98F221BEA}" destId="{F4B6DBF3-4BE8-49BE-B81D-C54F30B27CF9}" srcOrd="2" destOrd="0" presId="urn:microsoft.com/office/officeart/2008/layout/VerticalAccentList"/>
    <dgm:cxn modelId="{F9D77D1E-4060-4CF5-8D00-9F68D85234CA}" type="presParOf" srcId="{95CA4493-2860-4AF1-A82B-07E98F221BEA}" destId="{AABC7D0C-E469-4975-B4BD-E8BE7D8C3E2D}" srcOrd="3" destOrd="0" presId="urn:microsoft.com/office/officeart/2008/layout/VerticalAccentList"/>
    <dgm:cxn modelId="{B3B55ADC-9878-4ACF-B77F-C41CAE2827EE}" type="presParOf" srcId="{95CA4493-2860-4AF1-A82B-07E98F221BEA}" destId="{6F4CA4E6-1804-4CBB-9F19-0BF8E7949AB8}" srcOrd="4" destOrd="0" presId="urn:microsoft.com/office/officeart/2008/layout/VerticalAccentList"/>
    <dgm:cxn modelId="{854ECFBC-D9A0-4AB6-9866-9622B2BF9634}" type="presParOf" srcId="{95CA4493-2860-4AF1-A82B-07E98F221BEA}" destId="{10D418F9-A2ED-4F52-A75C-06E17E0862DF}" srcOrd="5" destOrd="0" presId="urn:microsoft.com/office/officeart/2008/layout/VerticalAccentList"/>
    <dgm:cxn modelId="{341179E7-A71B-4748-B2D0-9DA9D906424C}" type="presParOf" srcId="{95CA4493-2860-4AF1-A82B-07E98F221BEA}" destId="{04A7FC60-2D44-4507-BBE5-3BF2035708AA}" srcOrd="6" destOrd="0" presId="urn:microsoft.com/office/officeart/2008/layout/VerticalAccentList"/>
    <dgm:cxn modelId="{20DE46F9-FEDB-47FB-BD03-36648CC63DC1}" type="presParOf" srcId="{119DDA33-1E06-4F04-A4C9-63C85C366A83}" destId="{F2C3078D-DCA7-4B85-9D8F-2D8C81186035}" srcOrd="5" destOrd="0" presId="urn:microsoft.com/office/officeart/2008/layout/VerticalAccentList"/>
    <dgm:cxn modelId="{283537A0-EA59-4FAC-B96F-269F579EFC75}" type="presParOf" srcId="{119DDA33-1E06-4F04-A4C9-63C85C366A83}" destId="{13302036-ECB3-400C-BCB2-7A648BB68436}" srcOrd="6" destOrd="0" presId="urn:microsoft.com/office/officeart/2008/layout/VerticalAccentList"/>
    <dgm:cxn modelId="{0F75F9DD-6692-4C9D-99C5-40135759B51A}" type="presParOf" srcId="{13302036-ECB3-400C-BCB2-7A648BB68436}" destId="{15FCC840-4905-45FE-9ABE-87E7D06B1722}" srcOrd="0" destOrd="0" presId="urn:microsoft.com/office/officeart/2008/layout/VerticalAccentList"/>
    <dgm:cxn modelId="{543A5388-3C40-4958-8EC2-6B51E918F961}" type="presParOf" srcId="{119DDA33-1E06-4F04-A4C9-63C85C366A83}" destId="{632EC2C3-AA38-44B6-968E-593100A36C23}" srcOrd="7" destOrd="0" presId="urn:microsoft.com/office/officeart/2008/layout/VerticalAccentList"/>
    <dgm:cxn modelId="{7E3F82E0-501F-4453-9D96-57428576720F}" type="presParOf" srcId="{632EC2C3-AA38-44B6-968E-593100A36C23}" destId="{50BE4F7C-EBBE-4535-85CC-56D185A04956}" srcOrd="0" destOrd="0" presId="urn:microsoft.com/office/officeart/2008/layout/VerticalAccentList"/>
    <dgm:cxn modelId="{F240B082-9D8B-412A-8E1B-72C39B02693E}" type="presParOf" srcId="{632EC2C3-AA38-44B6-968E-593100A36C23}" destId="{CDBC822F-DB5D-48EE-B49D-ACCE6D91BBA9}" srcOrd="1" destOrd="0" presId="urn:microsoft.com/office/officeart/2008/layout/VerticalAccentList"/>
    <dgm:cxn modelId="{AEB7CEE1-CE95-49AB-8F24-186D39D33297}" type="presParOf" srcId="{632EC2C3-AA38-44B6-968E-593100A36C23}" destId="{403E9423-D507-48E6-8EEA-FDB343D97537}" srcOrd="2" destOrd="0" presId="urn:microsoft.com/office/officeart/2008/layout/VerticalAccentList"/>
    <dgm:cxn modelId="{A652BDDA-D7AC-40E5-A3E1-29615B72E3D5}" type="presParOf" srcId="{632EC2C3-AA38-44B6-968E-593100A36C23}" destId="{E778A2E3-A041-4034-933F-3BF37F40AFF0}" srcOrd="3" destOrd="0" presId="urn:microsoft.com/office/officeart/2008/layout/VerticalAccentList"/>
    <dgm:cxn modelId="{252F8A89-3647-45BB-BEC7-64A358B3674F}" type="presParOf" srcId="{632EC2C3-AA38-44B6-968E-593100A36C23}" destId="{A42FA534-F088-428D-9480-858FE2677425}" srcOrd="4" destOrd="0" presId="urn:microsoft.com/office/officeart/2008/layout/VerticalAccentList"/>
    <dgm:cxn modelId="{B19BC223-2B32-437B-88F2-54F524529B40}" type="presParOf" srcId="{632EC2C3-AA38-44B6-968E-593100A36C23}" destId="{8743C10C-3BDC-4426-BE2C-D43A100EBCAB}" srcOrd="5" destOrd="0" presId="urn:microsoft.com/office/officeart/2008/layout/VerticalAccentList"/>
    <dgm:cxn modelId="{D3A52A45-0466-490B-9FC1-C6F27104E615}" type="presParOf" srcId="{632EC2C3-AA38-44B6-968E-593100A36C23}" destId="{0D2EDCB5-E715-431B-B0ED-95725AECA288}" srcOrd="6" destOrd="0" presId="urn:microsoft.com/office/officeart/2008/layout/VerticalAccentList"/>
    <dgm:cxn modelId="{01A7B337-86FE-4DFB-A88D-3C382D8CA78E}" type="presParOf" srcId="{119DDA33-1E06-4F04-A4C9-63C85C366A83}" destId="{7249AE96-8FFA-4ED6-8075-7AD42A29E2A4}" srcOrd="8" destOrd="0" presId="urn:microsoft.com/office/officeart/2008/layout/VerticalAccentList"/>
    <dgm:cxn modelId="{D9BCA182-A792-45FF-9E5B-377D1579F3A5}" type="presParOf" srcId="{119DDA33-1E06-4F04-A4C9-63C85C366A83}" destId="{20B1090F-24F8-4E4B-B387-86F2A1D60F0D}" srcOrd="9" destOrd="0" presId="urn:microsoft.com/office/officeart/2008/layout/VerticalAccentList"/>
    <dgm:cxn modelId="{AD2B5D6F-7A08-4C58-A3BA-F95E5597B11D}" type="presParOf" srcId="{20B1090F-24F8-4E4B-B387-86F2A1D60F0D}" destId="{5E956783-E878-4049-9DC8-75025D3ADB5A}" srcOrd="0" destOrd="0" presId="urn:microsoft.com/office/officeart/2008/layout/VerticalAccentList"/>
    <dgm:cxn modelId="{BFAB5270-01A6-4EEF-AADE-B20846BF81C3}" type="presParOf" srcId="{119DDA33-1E06-4F04-A4C9-63C85C366A83}" destId="{08453846-908D-40B1-94BC-ACB3A6F089DA}" srcOrd="10" destOrd="0" presId="urn:microsoft.com/office/officeart/2008/layout/VerticalAccentList"/>
    <dgm:cxn modelId="{3A0E1E26-DD1E-432D-B5CC-9C0AC90E5275}" type="presParOf" srcId="{08453846-908D-40B1-94BC-ACB3A6F089DA}" destId="{64D43360-53D7-4F81-89F6-D57BE53C4D93}" srcOrd="0" destOrd="0" presId="urn:microsoft.com/office/officeart/2008/layout/VerticalAccentList"/>
    <dgm:cxn modelId="{29367330-8B5D-4D0E-9D35-722EF9034B44}" type="presParOf" srcId="{08453846-908D-40B1-94BC-ACB3A6F089DA}" destId="{F5761292-0471-4E09-9D07-E9887A8D3F38}" srcOrd="1" destOrd="0" presId="urn:microsoft.com/office/officeart/2008/layout/VerticalAccentList"/>
    <dgm:cxn modelId="{3B30134F-8E7D-4259-9905-D89534A83A60}" type="presParOf" srcId="{08453846-908D-40B1-94BC-ACB3A6F089DA}" destId="{32034A68-3BB8-4FC3-A9B6-71C7742C45E8}" srcOrd="2" destOrd="0" presId="urn:microsoft.com/office/officeart/2008/layout/VerticalAccentList"/>
    <dgm:cxn modelId="{FCC6AFE5-00A4-4E5C-B500-602108719214}" type="presParOf" srcId="{08453846-908D-40B1-94BC-ACB3A6F089DA}" destId="{2A11491C-B492-40DF-A94F-E6B186D4D96E}" srcOrd="3" destOrd="0" presId="urn:microsoft.com/office/officeart/2008/layout/VerticalAccentList"/>
    <dgm:cxn modelId="{ABD844BB-E0DF-4E16-842F-EA106C032577}" type="presParOf" srcId="{08453846-908D-40B1-94BC-ACB3A6F089DA}" destId="{ACC1F6F5-530B-41BB-811C-D53757B08D3A}" srcOrd="4" destOrd="0" presId="urn:microsoft.com/office/officeart/2008/layout/VerticalAccentList"/>
    <dgm:cxn modelId="{16C6ECAB-D973-46C2-BCB8-F359660C5137}" type="presParOf" srcId="{08453846-908D-40B1-94BC-ACB3A6F089DA}" destId="{D9909EFA-5899-4632-A55B-CD6E6177EA0D}" srcOrd="5" destOrd="0" presId="urn:microsoft.com/office/officeart/2008/layout/VerticalAccentList"/>
    <dgm:cxn modelId="{7E0D3161-05B4-487E-A314-9C409B2A56A7}" type="presParOf" srcId="{08453846-908D-40B1-94BC-ACB3A6F089DA}" destId="{C3B9B11D-A38E-4F06-BC23-51807D90879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4DFE25-6B9E-4039-8B16-AD6335B1BF9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F24B2E-88D9-452B-B057-F24E354B785E}">
      <dgm:prSet phldrT="[文字]" custT="1"/>
      <dgm:spPr/>
      <dgm:t>
        <a:bodyPr/>
        <a:lstStyle/>
        <a:p>
          <a:r>
            <a:rPr lang="zh-TW" altLang="en-US" sz="2800" dirty="0" smtClean="0"/>
            <a:t>挑戰（</a:t>
          </a:r>
          <a:r>
            <a:rPr lang="en-US" sz="2800" b="1" dirty="0" err="1" smtClean="0"/>
            <a:t>tan</a:t>
          </a:r>
          <a:r>
            <a:rPr lang="en-US" sz="2800" b="1" i="1" dirty="0" err="1" smtClean="0"/>
            <a:t>A</a:t>
          </a:r>
          <a:r>
            <a:rPr lang="zh-TW" sz="2800" b="1" dirty="0" smtClean="0"/>
            <a:t>、</a:t>
          </a:r>
          <a:r>
            <a:rPr lang="en-US" sz="2800" b="1" dirty="0" err="1" smtClean="0"/>
            <a:t>sin</a:t>
          </a:r>
          <a:r>
            <a:rPr lang="en-US" sz="2800" b="1" i="1" dirty="0" err="1" smtClean="0"/>
            <a:t>A</a:t>
          </a:r>
          <a:r>
            <a:rPr lang="zh-TW" sz="2800" b="1" dirty="0" smtClean="0"/>
            <a:t>與</a:t>
          </a:r>
          <a:r>
            <a:rPr lang="en-US" sz="2800" b="1" dirty="0" err="1" smtClean="0"/>
            <a:t>cos</a:t>
          </a:r>
          <a:r>
            <a:rPr lang="en-US" sz="2800" b="1" i="1" dirty="0" err="1" smtClean="0"/>
            <a:t>A</a:t>
          </a:r>
          <a:r>
            <a:rPr lang="zh-TW" altLang="en-US" sz="2800" b="0" i="0" dirty="0" smtClean="0"/>
            <a:t>的計算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C6FF0CD-D563-4BF5-A51C-A7EA5CD64DAE}" type="par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8543D03C-00C2-4DF0-9B0F-710844CFE9D7}" type="sibTrans" cxnId="{4792D9FD-7B42-4119-99B4-A95B1E062516}">
      <dgm:prSet/>
      <dgm:spPr/>
      <dgm:t>
        <a:bodyPr/>
        <a:lstStyle/>
        <a:p>
          <a:endParaRPr lang="zh-TW" altLang="en-US"/>
        </a:p>
      </dgm:t>
    </dgm:pt>
    <dgm:pt modelId="{C04078F2-379F-4C87-A3F5-17BCEA1EABC2}">
      <dgm:prSet phldrT="[文字]" custT="1"/>
      <dgm:spPr/>
      <dgm:t>
        <a:bodyPr/>
        <a:lstStyle/>
        <a:p>
          <a:r>
            <a:rPr lang="zh-TW" altLang="en-US" sz="2800" dirty="0" smtClean="0"/>
            <a:t>總結（</a:t>
          </a:r>
          <a:r>
            <a:rPr lang="zh-TW" sz="2800" dirty="0" smtClean="0"/>
            <a:t>特殊角度的</a:t>
          </a:r>
          <a:r>
            <a:rPr lang="en-US" sz="2800" b="1" dirty="0" err="1" smtClean="0"/>
            <a:t>tan</a:t>
          </a:r>
          <a:r>
            <a:rPr lang="en-US" sz="2800" b="1" i="1" dirty="0" err="1" smtClean="0"/>
            <a:t>A</a:t>
          </a:r>
          <a:r>
            <a:rPr lang="zh-TW" sz="2800" b="1" dirty="0" smtClean="0"/>
            <a:t>、</a:t>
          </a:r>
          <a:r>
            <a:rPr lang="en-US" sz="2800" b="1" dirty="0" err="1" smtClean="0"/>
            <a:t>sin</a:t>
          </a:r>
          <a:r>
            <a:rPr lang="en-US" sz="2800" b="1" i="1" dirty="0" err="1" smtClean="0"/>
            <a:t>A</a:t>
          </a:r>
          <a:r>
            <a:rPr lang="zh-TW" sz="2800" b="1" dirty="0" smtClean="0"/>
            <a:t>與</a:t>
          </a:r>
          <a:r>
            <a:rPr lang="en-US" sz="2800" b="1" dirty="0" err="1" smtClean="0"/>
            <a:t>cos</a:t>
          </a:r>
          <a:r>
            <a:rPr lang="en-US" sz="2800" b="1" i="1" dirty="0" err="1" smtClean="0"/>
            <a:t>A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3F5966DF-62E9-4835-B3C8-8616E57E0FFD}" type="par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137F6BC1-6338-425E-98FB-F208AA8C301E}" type="sibTrans" cxnId="{E4442A5F-0338-4E07-8666-CD51DD1B3CC2}">
      <dgm:prSet/>
      <dgm:spPr/>
      <dgm:t>
        <a:bodyPr/>
        <a:lstStyle/>
        <a:p>
          <a:endParaRPr lang="zh-TW" altLang="en-US"/>
        </a:p>
      </dgm:t>
    </dgm:pt>
    <dgm:pt modelId="{51983307-6E8E-4252-8DA2-277C1D284BE7}">
      <dgm:prSet phldrT="[文字]" custT="1"/>
      <dgm:spPr/>
      <dgm:t>
        <a:bodyPr/>
        <a:lstStyle/>
        <a:p>
          <a:r>
            <a:rPr lang="zh-TW" altLang="en-US" sz="2800" dirty="0" smtClean="0"/>
            <a:t>導入（</a:t>
          </a:r>
          <a:r>
            <a:rPr lang="en-US" sz="2800" dirty="0" err="1" smtClean="0"/>
            <a:t>tan</a:t>
          </a:r>
          <a:r>
            <a:rPr lang="en-US" sz="2800" i="1" dirty="0" err="1" smtClean="0"/>
            <a:t>A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06E50219-DDB2-43E6-B56D-147BB5D95039}" type="par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DE17CC5A-86CD-45EC-857F-F51A4B4B27F2}" type="sibTrans" cxnId="{80BF03FE-7A48-42F3-B646-26253B57D48A}">
      <dgm:prSet/>
      <dgm:spPr/>
      <dgm:t>
        <a:bodyPr/>
        <a:lstStyle/>
        <a:p>
          <a:endParaRPr lang="zh-TW" altLang="en-US"/>
        </a:p>
      </dgm:t>
    </dgm:pt>
    <dgm:pt modelId="{721D3572-5C8B-49F8-873F-3C5CFB577C04}">
      <dgm:prSet phldrT="[文字]" custT="1"/>
      <dgm:spPr/>
      <dgm:t>
        <a:bodyPr/>
        <a:lstStyle/>
        <a:p>
          <a:r>
            <a:rPr lang="zh-TW" altLang="en-US" sz="2800" dirty="0" smtClean="0"/>
            <a:t>開展（</a:t>
          </a:r>
          <a:r>
            <a:rPr lang="en-US" altLang="zh-TW" sz="2800" dirty="0" err="1" smtClean="0"/>
            <a:t>sinA</a:t>
          </a:r>
          <a:r>
            <a:rPr lang="zh-TW" altLang="en-US" sz="2800" dirty="0" smtClean="0"/>
            <a:t>與</a:t>
          </a:r>
          <a:r>
            <a:rPr lang="en-US" altLang="zh-TW" sz="2800" dirty="0" err="1" smtClean="0"/>
            <a:t>cosA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2B33E968-05B7-4CF9-B1E5-5CEDD8D6ED82}" type="par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B5A45D9A-B13C-4FFD-AED6-2D2C3788C007}" type="sibTrans" cxnId="{A9B99942-EAEB-4D31-BCBB-CA6C37CF080B}">
      <dgm:prSet/>
      <dgm:spPr/>
      <dgm:t>
        <a:bodyPr/>
        <a:lstStyle/>
        <a:p>
          <a:endParaRPr lang="zh-TW" altLang="en-US"/>
        </a:p>
      </dgm:t>
    </dgm:pt>
    <dgm:pt modelId="{119DDA33-1E06-4F04-A4C9-63C85C366A83}" type="pres">
      <dgm:prSet presAssocID="{B74DFE25-6B9E-4039-8B16-AD6335B1BF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B545A4-1C20-4F02-989C-E116C5C8F1FB}" type="pres">
      <dgm:prSet presAssocID="{51983307-6E8E-4252-8DA2-277C1D284BE7}" presName="parenttextcomposite" presStyleCnt="0"/>
      <dgm:spPr/>
    </dgm:pt>
    <dgm:pt modelId="{7D6BEE9F-E3CE-476A-9456-B9B245A1CF86}" type="pres">
      <dgm:prSet presAssocID="{51983307-6E8E-4252-8DA2-277C1D284BE7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81B78-7DA3-4EB0-ACEB-32E3F2EBD40C}" type="pres">
      <dgm:prSet presAssocID="{51983307-6E8E-4252-8DA2-277C1D284BE7}" presName="parallelogramComposite" presStyleCnt="0"/>
      <dgm:spPr/>
    </dgm:pt>
    <dgm:pt modelId="{DDC16CA1-3DD4-4CC6-9673-6D0E5941C383}" type="pres">
      <dgm:prSet presAssocID="{51983307-6E8E-4252-8DA2-277C1D284BE7}" presName="parallelogram1" presStyleLbl="alignNode1" presStyleIdx="0" presStyleCnt="28"/>
      <dgm:spPr/>
    </dgm:pt>
    <dgm:pt modelId="{B23D6912-4523-4AC5-B166-71711D5D37E1}" type="pres">
      <dgm:prSet presAssocID="{51983307-6E8E-4252-8DA2-277C1D284BE7}" presName="parallelogram2" presStyleLbl="alignNode1" presStyleIdx="1" presStyleCnt="28"/>
      <dgm:spPr/>
    </dgm:pt>
    <dgm:pt modelId="{CBA09DF9-D990-4196-9EB2-6351EC16F976}" type="pres">
      <dgm:prSet presAssocID="{51983307-6E8E-4252-8DA2-277C1D284BE7}" presName="parallelogram3" presStyleLbl="alignNode1" presStyleIdx="2" presStyleCnt="28"/>
      <dgm:spPr/>
    </dgm:pt>
    <dgm:pt modelId="{3B78247B-5AE4-43F7-B9A5-D57099BC812F}" type="pres">
      <dgm:prSet presAssocID="{51983307-6E8E-4252-8DA2-277C1D284BE7}" presName="parallelogram4" presStyleLbl="alignNode1" presStyleIdx="3" presStyleCnt="28"/>
      <dgm:spPr/>
    </dgm:pt>
    <dgm:pt modelId="{12863F7A-DEFE-459A-811D-3FCE9395CFD3}" type="pres">
      <dgm:prSet presAssocID="{51983307-6E8E-4252-8DA2-277C1D284BE7}" presName="parallelogram5" presStyleLbl="alignNode1" presStyleIdx="4" presStyleCnt="28"/>
      <dgm:spPr/>
    </dgm:pt>
    <dgm:pt modelId="{B605C7D7-2AE9-4781-A59D-C5D36038C9CA}" type="pres">
      <dgm:prSet presAssocID="{51983307-6E8E-4252-8DA2-277C1D284BE7}" presName="parallelogram6" presStyleLbl="alignNode1" presStyleIdx="5" presStyleCnt="28"/>
      <dgm:spPr/>
    </dgm:pt>
    <dgm:pt modelId="{CA40728B-FEA0-42EB-9E15-E981F3334205}" type="pres">
      <dgm:prSet presAssocID="{51983307-6E8E-4252-8DA2-277C1D284BE7}" presName="parallelogram7" presStyleLbl="alignNode1" presStyleIdx="6" presStyleCnt="28"/>
      <dgm:spPr/>
    </dgm:pt>
    <dgm:pt modelId="{FDE0EFAF-1334-442B-B1BC-34E384576D93}" type="pres">
      <dgm:prSet presAssocID="{DE17CC5A-86CD-45EC-857F-F51A4B4B27F2}" presName="sibTrans" presStyleCnt="0"/>
      <dgm:spPr/>
    </dgm:pt>
    <dgm:pt modelId="{9F41291C-A213-484F-ACDE-AA615AD26905}" type="pres">
      <dgm:prSet presAssocID="{721D3572-5C8B-49F8-873F-3C5CFB577C04}" presName="parenttextcomposite" presStyleCnt="0"/>
      <dgm:spPr/>
    </dgm:pt>
    <dgm:pt modelId="{4354A64F-A693-401B-90A5-DA49CD4010FB}" type="pres">
      <dgm:prSet presAssocID="{721D3572-5C8B-49F8-873F-3C5CFB577C0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A4493-2860-4AF1-A82B-07E98F221BEA}" type="pres">
      <dgm:prSet presAssocID="{721D3572-5C8B-49F8-873F-3C5CFB577C04}" presName="parallelogramComposite" presStyleCnt="0"/>
      <dgm:spPr/>
    </dgm:pt>
    <dgm:pt modelId="{59E9940A-06BC-4C93-B1B0-E02F1EAF88A7}" type="pres">
      <dgm:prSet presAssocID="{721D3572-5C8B-49F8-873F-3C5CFB577C04}" presName="parallelogram1" presStyleLbl="alignNode1" presStyleIdx="7" presStyleCnt="28"/>
      <dgm:spPr/>
    </dgm:pt>
    <dgm:pt modelId="{5D21DA4B-1DD6-4516-BBCE-4BBA1BE627B1}" type="pres">
      <dgm:prSet presAssocID="{721D3572-5C8B-49F8-873F-3C5CFB577C04}" presName="parallelogram2" presStyleLbl="alignNode1" presStyleIdx="8" presStyleCnt="28"/>
      <dgm:spPr/>
    </dgm:pt>
    <dgm:pt modelId="{F4B6DBF3-4BE8-49BE-B81D-C54F30B27CF9}" type="pres">
      <dgm:prSet presAssocID="{721D3572-5C8B-49F8-873F-3C5CFB577C04}" presName="parallelogram3" presStyleLbl="alignNode1" presStyleIdx="9" presStyleCnt="28"/>
      <dgm:spPr/>
    </dgm:pt>
    <dgm:pt modelId="{AABC7D0C-E469-4975-B4BD-E8BE7D8C3E2D}" type="pres">
      <dgm:prSet presAssocID="{721D3572-5C8B-49F8-873F-3C5CFB577C04}" presName="parallelogram4" presStyleLbl="alignNode1" presStyleIdx="10" presStyleCnt="28"/>
      <dgm:spPr/>
    </dgm:pt>
    <dgm:pt modelId="{6F4CA4E6-1804-4CBB-9F19-0BF8E7949AB8}" type="pres">
      <dgm:prSet presAssocID="{721D3572-5C8B-49F8-873F-3C5CFB577C04}" presName="parallelogram5" presStyleLbl="alignNode1" presStyleIdx="11" presStyleCnt="28"/>
      <dgm:spPr/>
    </dgm:pt>
    <dgm:pt modelId="{10D418F9-A2ED-4F52-A75C-06E17E0862DF}" type="pres">
      <dgm:prSet presAssocID="{721D3572-5C8B-49F8-873F-3C5CFB577C04}" presName="parallelogram6" presStyleLbl="alignNode1" presStyleIdx="12" presStyleCnt="28"/>
      <dgm:spPr/>
    </dgm:pt>
    <dgm:pt modelId="{04A7FC60-2D44-4507-BBE5-3BF2035708AA}" type="pres">
      <dgm:prSet presAssocID="{721D3572-5C8B-49F8-873F-3C5CFB577C04}" presName="parallelogram7" presStyleLbl="alignNode1" presStyleIdx="13" presStyleCnt="28"/>
      <dgm:spPr/>
    </dgm:pt>
    <dgm:pt modelId="{F2C3078D-DCA7-4B85-9D8F-2D8C81186035}" type="pres">
      <dgm:prSet presAssocID="{B5A45D9A-B13C-4FFD-AED6-2D2C3788C007}" presName="sibTrans" presStyleCnt="0"/>
      <dgm:spPr/>
    </dgm:pt>
    <dgm:pt modelId="{13302036-ECB3-400C-BCB2-7A648BB68436}" type="pres">
      <dgm:prSet presAssocID="{11F24B2E-88D9-452B-B057-F24E354B785E}" presName="parenttextcomposite" presStyleCnt="0"/>
      <dgm:spPr/>
    </dgm:pt>
    <dgm:pt modelId="{15FCC840-4905-45FE-9ABE-87E7D06B1722}" type="pres">
      <dgm:prSet presAssocID="{11F24B2E-88D9-452B-B057-F24E354B785E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2EC2C3-AA38-44B6-968E-593100A36C23}" type="pres">
      <dgm:prSet presAssocID="{11F24B2E-88D9-452B-B057-F24E354B785E}" presName="parallelogramComposite" presStyleCnt="0"/>
      <dgm:spPr/>
    </dgm:pt>
    <dgm:pt modelId="{50BE4F7C-EBBE-4535-85CC-56D185A04956}" type="pres">
      <dgm:prSet presAssocID="{11F24B2E-88D9-452B-B057-F24E354B785E}" presName="parallelogram1" presStyleLbl="alignNode1" presStyleIdx="14" presStyleCnt="28"/>
      <dgm:spPr/>
    </dgm:pt>
    <dgm:pt modelId="{CDBC822F-DB5D-48EE-B49D-ACCE6D91BBA9}" type="pres">
      <dgm:prSet presAssocID="{11F24B2E-88D9-452B-B057-F24E354B785E}" presName="parallelogram2" presStyleLbl="alignNode1" presStyleIdx="15" presStyleCnt="28"/>
      <dgm:spPr/>
    </dgm:pt>
    <dgm:pt modelId="{403E9423-D507-48E6-8EEA-FDB343D97537}" type="pres">
      <dgm:prSet presAssocID="{11F24B2E-88D9-452B-B057-F24E354B785E}" presName="parallelogram3" presStyleLbl="alignNode1" presStyleIdx="16" presStyleCnt="28"/>
      <dgm:spPr/>
    </dgm:pt>
    <dgm:pt modelId="{E778A2E3-A041-4034-933F-3BF37F40AFF0}" type="pres">
      <dgm:prSet presAssocID="{11F24B2E-88D9-452B-B057-F24E354B785E}" presName="parallelogram4" presStyleLbl="alignNode1" presStyleIdx="17" presStyleCnt="28"/>
      <dgm:spPr/>
    </dgm:pt>
    <dgm:pt modelId="{A42FA534-F088-428D-9480-858FE2677425}" type="pres">
      <dgm:prSet presAssocID="{11F24B2E-88D9-452B-B057-F24E354B785E}" presName="parallelogram5" presStyleLbl="alignNode1" presStyleIdx="18" presStyleCnt="28"/>
      <dgm:spPr/>
    </dgm:pt>
    <dgm:pt modelId="{8743C10C-3BDC-4426-BE2C-D43A100EBCAB}" type="pres">
      <dgm:prSet presAssocID="{11F24B2E-88D9-452B-B057-F24E354B785E}" presName="parallelogram6" presStyleLbl="alignNode1" presStyleIdx="19" presStyleCnt="28"/>
      <dgm:spPr/>
    </dgm:pt>
    <dgm:pt modelId="{0D2EDCB5-E715-431B-B0ED-95725AECA288}" type="pres">
      <dgm:prSet presAssocID="{11F24B2E-88D9-452B-B057-F24E354B785E}" presName="parallelogram7" presStyleLbl="alignNode1" presStyleIdx="20" presStyleCnt="28"/>
      <dgm:spPr/>
    </dgm:pt>
    <dgm:pt modelId="{7249AE96-8FFA-4ED6-8075-7AD42A29E2A4}" type="pres">
      <dgm:prSet presAssocID="{8543D03C-00C2-4DF0-9B0F-710844CFE9D7}" presName="sibTrans" presStyleCnt="0"/>
      <dgm:spPr/>
    </dgm:pt>
    <dgm:pt modelId="{20B1090F-24F8-4E4B-B387-86F2A1D60F0D}" type="pres">
      <dgm:prSet presAssocID="{C04078F2-379F-4C87-A3F5-17BCEA1EABC2}" presName="parenttextcomposite" presStyleCnt="0"/>
      <dgm:spPr/>
    </dgm:pt>
    <dgm:pt modelId="{5E956783-E878-4049-9DC8-75025D3ADB5A}" type="pres">
      <dgm:prSet presAssocID="{C04078F2-379F-4C87-A3F5-17BCEA1EABC2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453846-908D-40B1-94BC-ACB3A6F089DA}" type="pres">
      <dgm:prSet presAssocID="{C04078F2-379F-4C87-A3F5-17BCEA1EABC2}" presName="parallelogramComposite" presStyleCnt="0"/>
      <dgm:spPr/>
    </dgm:pt>
    <dgm:pt modelId="{64D43360-53D7-4F81-89F6-D57BE53C4D93}" type="pres">
      <dgm:prSet presAssocID="{C04078F2-379F-4C87-A3F5-17BCEA1EABC2}" presName="parallelogram1" presStyleLbl="alignNode1" presStyleIdx="21" presStyleCnt="28"/>
      <dgm:spPr/>
    </dgm:pt>
    <dgm:pt modelId="{F5761292-0471-4E09-9D07-E9887A8D3F38}" type="pres">
      <dgm:prSet presAssocID="{C04078F2-379F-4C87-A3F5-17BCEA1EABC2}" presName="parallelogram2" presStyleLbl="alignNode1" presStyleIdx="22" presStyleCnt="28"/>
      <dgm:spPr/>
    </dgm:pt>
    <dgm:pt modelId="{32034A68-3BB8-4FC3-A9B6-71C7742C45E8}" type="pres">
      <dgm:prSet presAssocID="{C04078F2-379F-4C87-A3F5-17BCEA1EABC2}" presName="parallelogram3" presStyleLbl="alignNode1" presStyleIdx="23" presStyleCnt="28"/>
      <dgm:spPr/>
    </dgm:pt>
    <dgm:pt modelId="{2A11491C-B492-40DF-A94F-E6B186D4D96E}" type="pres">
      <dgm:prSet presAssocID="{C04078F2-379F-4C87-A3F5-17BCEA1EABC2}" presName="parallelogram4" presStyleLbl="alignNode1" presStyleIdx="24" presStyleCnt="28"/>
      <dgm:spPr/>
    </dgm:pt>
    <dgm:pt modelId="{ACC1F6F5-530B-41BB-811C-D53757B08D3A}" type="pres">
      <dgm:prSet presAssocID="{C04078F2-379F-4C87-A3F5-17BCEA1EABC2}" presName="parallelogram5" presStyleLbl="alignNode1" presStyleIdx="25" presStyleCnt="28"/>
      <dgm:spPr/>
    </dgm:pt>
    <dgm:pt modelId="{D9909EFA-5899-4632-A55B-CD6E6177EA0D}" type="pres">
      <dgm:prSet presAssocID="{C04078F2-379F-4C87-A3F5-17BCEA1EABC2}" presName="parallelogram6" presStyleLbl="alignNode1" presStyleIdx="26" presStyleCnt="28"/>
      <dgm:spPr/>
    </dgm:pt>
    <dgm:pt modelId="{C3B9B11D-A38E-4F06-BC23-51807D90879B}" type="pres">
      <dgm:prSet presAssocID="{C04078F2-379F-4C87-A3F5-17BCEA1EABC2}" presName="parallelogram7" presStyleLbl="alignNode1" presStyleIdx="27" presStyleCnt="28"/>
      <dgm:spPr/>
    </dgm:pt>
  </dgm:ptLst>
  <dgm:cxnLst>
    <dgm:cxn modelId="{80BF03FE-7A48-42F3-B646-26253B57D48A}" srcId="{B74DFE25-6B9E-4039-8B16-AD6335B1BF97}" destId="{51983307-6E8E-4252-8DA2-277C1D284BE7}" srcOrd="0" destOrd="0" parTransId="{06E50219-DDB2-43E6-B56D-147BB5D95039}" sibTransId="{DE17CC5A-86CD-45EC-857F-F51A4B4B27F2}"/>
    <dgm:cxn modelId="{D3959EC6-CD3B-4B1D-AB58-6071293BE7E3}" type="presOf" srcId="{721D3572-5C8B-49F8-873F-3C5CFB577C04}" destId="{4354A64F-A693-401B-90A5-DA49CD4010FB}" srcOrd="0" destOrd="0" presId="urn:microsoft.com/office/officeart/2008/layout/VerticalAccentList"/>
    <dgm:cxn modelId="{4792D9FD-7B42-4119-99B4-A95B1E062516}" srcId="{B74DFE25-6B9E-4039-8B16-AD6335B1BF97}" destId="{11F24B2E-88D9-452B-B057-F24E354B785E}" srcOrd="2" destOrd="0" parTransId="{3C6FF0CD-D563-4BF5-A51C-A7EA5CD64DAE}" sibTransId="{8543D03C-00C2-4DF0-9B0F-710844CFE9D7}"/>
    <dgm:cxn modelId="{A9B99942-EAEB-4D31-BCBB-CA6C37CF080B}" srcId="{B74DFE25-6B9E-4039-8B16-AD6335B1BF97}" destId="{721D3572-5C8B-49F8-873F-3C5CFB577C04}" srcOrd="1" destOrd="0" parTransId="{2B33E968-05B7-4CF9-B1E5-5CEDD8D6ED82}" sibTransId="{B5A45D9A-B13C-4FFD-AED6-2D2C3788C007}"/>
    <dgm:cxn modelId="{590F5107-C66C-4DFF-8DD8-869F683F852F}" type="presOf" srcId="{C04078F2-379F-4C87-A3F5-17BCEA1EABC2}" destId="{5E956783-E878-4049-9DC8-75025D3ADB5A}" srcOrd="0" destOrd="0" presId="urn:microsoft.com/office/officeart/2008/layout/VerticalAccentList"/>
    <dgm:cxn modelId="{DA52C078-252F-4E04-A45D-8C4CE969E419}" type="presOf" srcId="{11F24B2E-88D9-452B-B057-F24E354B785E}" destId="{15FCC840-4905-45FE-9ABE-87E7D06B1722}" srcOrd="0" destOrd="0" presId="urn:microsoft.com/office/officeart/2008/layout/VerticalAccentList"/>
    <dgm:cxn modelId="{E6D395C7-39C5-4899-B6F5-39B582C06A45}" type="presOf" srcId="{51983307-6E8E-4252-8DA2-277C1D284BE7}" destId="{7D6BEE9F-E3CE-476A-9456-B9B245A1CF86}" srcOrd="0" destOrd="0" presId="urn:microsoft.com/office/officeart/2008/layout/VerticalAccentList"/>
    <dgm:cxn modelId="{7BE95974-9666-4116-82E9-C532F4AC9495}" type="presOf" srcId="{B74DFE25-6B9E-4039-8B16-AD6335B1BF97}" destId="{119DDA33-1E06-4F04-A4C9-63C85C366A83}" srcOrd="0" destOrd="0" presId="urn:microsoft.com/office/officeart/2008/layout/VerticalAccentList"/>
    <dgm:cxn modelId="{E4442A5F-0338-4E07-8666-CD51DD1B3CC2}" srcId="{B74DFE25-6B9E-4039-8B16-AD6335B1BF97}" destId="{C04078F2-379F-4C87-A3F5-17BCEA1EABC2}" srcOrd="3" destOrd="0" parTransId="{3F5966DF-62E9-4835-B3C8-8616E57E0FFD}" sibTransId="{137F6BC1-6338-425E-98FB-F208AA8C301E}"/>
    <dgm:cxn modelId="{40FC5C97-98DB-4764-93EC-8694310E395C}" type="presParOf" srcId="{119DDA33-1E06-4F04-A4C9-63C85C366A83}" destId="{41B545A4-1C20-4F02-989C-E116C5C8F1FB}" srcOrd="0" destOrd="0" presId="urn:microsoft.com/office/officeart/2008/layout/VerticalAccentList"/>
    <dgm:cxn modelId="{1CAE3F37-E1F8-41C8-ADBF-680E4F57DC4E}" type="presParOf" srcId="{41B545A4-1C20-4F02-989C-E116C5C8F1FB}" destId="{7D6BEE9F-E3CE-476A-9456-B9B245A1CF86}" srcOrd="0" destOrd="0" presId="urn:microsoft.com/office/officeart/2008/layout/VerticalAccentList"/>
    <dgm:cxn modelId="{2400A162-6BF2-44A7-B429-E7EBC6F343B4}" type="presParOf" srcId="{119DDA33-1E06-4F04-A4C9-63C85C366A83}" destId="{4E581B78-7DA3-4EB0-ACEB-32E3F2EBD40C}" srcOrd="1" destOrd="0" presId="urn:microsoft.com/office/officeart/2008/layout/VerticalAccentList"/>
    <dgm:cxn modelId="{E63BC41B-D547-4BCE-B276-356529B1915F}" type="presParOf" srcId="{4E581B78-7DA3-4EB0-ACEB-32E3F2EBD40C}" destId="{DDC16CA1-3DD4-4CC6-9673-6D0E5941C383}" srcOrd="0" destOrd="0" presId="urn:microsoft.com/office/officeart/2008/layout/VerticalAccentList"/>
    <dgm:cxn modelId="{9C326274-3477-415E-A1A3-EF4BAD394336}" type="presParOf" srcId="{4E581B78-7DA3-4EB0-ACEB-32E3F2EBD40C}" destId="{B23D6912-4523-4AC5-B166-71711D5D37E1}" srcOrd="1" destOrd="0" presId="urn:microsoft.com/office/officeart/2008/layout/VerticalAccentList"/>
    <dgm:cxn modelId="{9EECB07D-CA5F-412F-9EB6-13AEC3C2CCD6}" type="presParOf" srcId="{4E581B78-7DA3-4EB0-ACEB-32E3F2EBD40C}" destId="{CBA09DF9-D990-4196-9EB2-6351EC16F976}" srcOrd="2" destOrd="0" presId="urn:microsoft.com/office/officeart/2008/layout/VerticalAccentList"/>
    <dgm:cxn modelId="{07047F04-FFD1-4005-88D2-9BAAFF5C9B31}" type="presParOf" srcId="{4E581B78-7DA3-4EB0-ACEB-32E3F2EBD40C}" destId="{3B78247B-5AE4-43F7-B9A5-D57099BC812F}" srcOrd="3" destOrd="0" presId="urn:microsoft.com/office/officeart/2008/layout/VerticalAccentList"/>
    <dgm:cxn modelId="{33203B37-274D-4282-B277-6EB189DD22F3}" type="presParOf" srcId="{4E581B78-7DA3-4EB0-ACEB-32E3F2EBD40C}" destId="{12863F7A-DEFE-459A-811D-3FCE9395CFD3}" srcOrd="4" destOrd="0" presId="urn:microsoft.com/office/officeart/2008/layout/VerticalAccentList"/>
    <dgm:cxn modelId="{987784AD-C0E0-47B6-BE22-3C252C0E9481}" type="presParOf" srcId="{4E581B78-7DA3-4EB0-ACEB-32E3F2EBD40C}" destId="{B605C7D7-2AE9-4781-A59D-C5D36038C9CA}" srcOrd="5" destOrd="0" presId="urn:microsoft.com/office/officeart/2008/layout/VerticalAccentList"/>
    <dgm:cxn modelId="{27A2DA77-2F4A-4475-9F2B-10EB9C2EC32A}" type="presParOf" srcId="{4E581B78-7DA3-4EB0-ACEB-32E3F2EBD40C}" destId="{CA40728B-FEA0-42EB-9E15-E981F3334205}" srcOrd="6" destOrd="0" presId="urn:microsoft.com/office/officeart/2008/layout/VerticalAccentList"/>
    <dgm:cxn modelId="{5D85619A-DE87-41B4-AA37-30C865E8BB5C}" type="presParOf" srcId="{119DDA33-1E06-4F04-A4C9-63C85C366A83}" destId="{FDE0EFAF-1334-442B-B1BC-34E384576D93}" srcOrd="2" destOrd="0" presId="urn:microsoft.com/office/officeart/2008/layout/VerticalAccentList"/>
    <dgm:cxn modelId="{D60A34BD-208F-4196-822B-25079B110867}" type="presParOf" srcId="{119DDA33-1E06-4F04-A4C9-63C85C366A83}" destId="{9F41291C-A213-484F-ACDE-AA615AD26905}" srcOrd="3" destOrd="0" presId="urn:microsoft.com/office/officeart/2008/layout/VerticalAccentList"/>
    <dgm:cxn modelId="{4C93F6E1-6F11-496F-ACCA-6424BB459363}" type="presParOf" srcId="{9F41291C-A213-484F-ACDE-AA615AD26905}" destId="{4354A64F-A693-401B-90A5-DA49CD4010FB}" srcOrd="0" destOrd="0" presId="urn:microsoft.com/office/officeart/2008/layout/VerticalAccentList"/>
    <dgm:cxn modelId="{D90007C0-B680-4384-B2FB-8BB6E46D28E1}" type="presParOf" srcId="{119DDA33-1E06-4F04-A4C9-63C85C366A83}" destId="{95CA4493-2860-4AF1-A82B-07E98F221BEA}" srcOrd="4" destOrd="0" presId="urn:microsoft.com/office/officeart/2008/layout/VerticalAccentList"/>
    <dgm:cxn modelId="{591D0811-2F5F-4607-8738-780A4F9EE45F}" type="presParOf" srcId="{95CA4493-2860-4AF1-A82B-07E98F221BEA}" destId="{59E9940A-06BC-4C93-B1B0-E02F1EAF88A7}" srcOrd="0" destOrd="0" presId="urn:microsoft.com/office/officeart/2008/layout/VerticalAccentList"/>
    <dgm:cxn modelId="{E97FD425-D2F0-4FAD-A681-CC6D2A04A16E}" type="presParOf" srcId="{95CA4493-2860-4AF1-A82B-07E98F221BEA}" destId="{5D21DA4B-1DD6-4516-BBCE-4BBA1BE627B1}" srcOrd="1" destOrd="0" presId="urn:microsoft.com/office/officeart/2008/layout/VerticalAccentList"/>
    <dgm:cxn modelId="{801B941E-32BD-4A61-B0D2-52D19C9CE91E}" type="presParOf" srcId="{95CA4493-2860-4AF1-A82B-07E98F221BEA}" destId="{F4B6DBF3-4BE8-49BE-B81D-C54F30B27CF9}" srcOrd="2" destOrd="0" presId="urn:microsoft.com/office/officeart/2008/layout/VerticalAccentList"/>
    <dgm:cxn modelId="{9C49BAF5-705D-43E0-9979-687BFFBF5724}" type="presParOf" srcId="{95CA4493-2860-4AF1-A82B-07E98F221BEA}" destId="{AABC7D0C-E469-4975-B4BD-E8BE7D8C3E2D}" srcOrd="3" destOrd="0" presId="urn:microsoft.com/office/officeart/2008/layout/VerticalAccentList"/>
    <dgm:cxn modelId="{178A518D-9E79-447D-A688-28266DBE2A59}" type="presParOf" srcId="{95CA4493-2860-4AF1-A82B-07E98F221BEA}" destId="{6F4CA4E6-1804-4CBB-9F19-0BF8E7949AB8}" srcOrd="4" destOrd="0" presId="urn:microsoft.com/office/officeart/2008/layout/VerticalAccentList"/>
    <dgm:cxn modelId="{3380B375-A34E-4B5B-A02F-7A5C2265F2ED}" type="presParOf" srcId="{95CA4493-2860-4AF1-A82B-07E98F221BEA}" destId="{10D418F9-A2ED-4F52-A75C-06E17E0862DF}" srcOrd="5" destOrd="0" presId="urn:microsoft.com/office/officeart/2008/layout/VerticalAccentList"/>
    <dgm:cxn modelId="{F724EEC1-58CE-4B98-9A1F-1B0E6A576A7F}" type="presParOf" srcId="{95CA4493-2860-4AF1-A82B-07E98F221BEA}" destId="{04A7FC60-2D44-4507-BBE5-3BF2035708AA}" srcOrd="6" destOrd="0" presId="urn:microsoft.com/office/officeart/2008/layout/VerticalAccentList"/>
    <dgm:cxn modelId="{CDB47DA7-5718-44B2-A12D-1BD3EF4BD42E}" type="presParOf" srcId="{119DDA33-1E06-4F04-A4C9-63C85C366A83}" destId="{F2C3078D-DCA7-4B85-9D8F-2D8C81186035}" srcOrd="5" destOrd="0" presId="urn:microsoft.com/office/officeart/2008/layout/VerticalAccentList"/>
    <dgm:cxn modelId="{47C4D9EB-6FD9-421A-BFBE-1D3ED2060012}" type="presParOf" srcId="{119DDA33-1E06-4F04-A4C9-63C85C366A83}" destId="{13302036-ECB3-400C-BCB2-7A648BB68436}" srcOrd="6" destOrd="0" presId="urn:microsoft.com/office/officeart/2008/layout/VerticalAccentList"/>
    <dgm:cxn modelId="{53BA988A-550C-4021-9215-A0A180D0E7F9}" type="presParOf" srcId="{13302036-ECB3-400C-BCB2-7A648BB68436}" destId="{15FCC840-4905-45FE-9ABE-87E7D06B1722}" srcOrd="0" destOrd="0" presId="urn:microsoft.com/office/officeart/2008/layout/VerticalAccentList"/>
    <dgm:cxn modelId="{24814830-8649-4FB5-A2F2-172BFBF32FD6}" type="presParOf" srcId="{119DDA33-1E06-4F04-A4C9-63C85C366A83}" destId="{632EC2C3-AA38-44B6-968E-593100A36C23}" srcOrd="7" destOrd="0" presId="urn:microsoft.com/office/officeart/2008/layout/VerticalAccentList"/>
    <dgm:cxn modelId="{1FEE872A-1C45-4E5B-B9DF-3C02F6F44650}" type="presParOf" srcId="{632EC2C3-AA38-44B6-968E-593100A36C23}" destId="{50BE4F7C-EBBE-4535-85CC-56D185A04956}" srcOrd="0" destOrd="0" presId="urn:microsoft.com/office/officeart/2008/layout/VerticalAccentList"/>
    <dgm:cxn modelId="{C54E64F3-E028-4539-9618-2875143319E9}" type="presParOf" srcId="{632EC2C3-AA38-44B6-968E-593100A36C23}" destId="{CDBC822F-DB5D-48EE-B49D-ACCE6D91BBA9}" srcOrd="1" destOrd="0" presId="urn:microsoft.com/office/officeart/2008/layout/VerticalAccentList"/>
    <dgm:cxn modelId="{E77475D1-7C39-47FB-888D-CD59824868C7}" type="presParOf" srcId="{632EC2C3-AA38-44B6-968E-593100A36C23}" destId="{403E9423-D507-48E6-8EEA-FDB343D97537}" srcOrd="2" destOrd="0" presId="urn:microsoft.com/office/officeart/2008/layout/VerticalAccentList"/>
    <dgm:cxn modelId="{4F3578F4-AC15-4541-A1D3-21F6AED439E7}" type="presParOf" srcId="{632EC2C3-AA38-44B6-968E-593100A36C23}" destId="{E778A2E3-A041-4034-933F-3BF37F40AFF0}" srcOrd="3" destOrd="0" presId="urn:microsoft.com/office/officeart/2008/layout/VerticalAccentList"/>
    <dgm:cxn modelId="{9EEBFCAD-2783-4197-9154-5D44DEE4E1F1}" type="presParOf" srcId="{632EC2C3-AA38-44B6-968E-593100A36C23}" destId="{A42FA534-F088-428D-9480-858FE2677425}" srcOrd="4" destOrd="0" presId="urn:microsoft.com/office/officeart/2008/layout/VerticalAccentList"/>
    <dgm:cxn modelId="{B464AD15-F49E-4E8B-A176-DF58524D30C0}" type="presParOf" srcId="{632EC2C3-AA38-44B6-968E-593100A36C23}" destId="{8743C10C-3BDC-4426-BE2C-D43A100EBCAB}" srcOrd="5" destOrd="0" presId="urn:microsoft.com/office/officeart/2008/layout/VerticalAccentList"/>
    <dgm:cxn modelId="{348CF2A3-162C-4845-994F-8E2F352E8FB6}" type="presParOf" srcId="{632EC2C3-AA38-44B6-968E-593100A36C23}" destId="{0D2EDCB5-E715-431B-B0ED-95725AECA288}" srcOrd="6" destOrd="0" presId="urn:microsoft.com/office/officeart/2008/layout/VerticalAccentList"/>
    <dgm:cxn modelId="{242A057B-2872-4F79-9FDA-F7078DB800E7}" type="presParOf" srcId="{119DDA33-1E06-4F04-A4C9-63C85C366A83}" destId="{7249AE96-8FFA-4ED6-8075-7AD42A29E2A4}" srcOrd="8" destOrd="0" presId="urn:microsoft.com/office/officeart/2008/layout/VerticalAccentList"/>
    <dgm:cxn modelId="{95E6C4E2-E7FE-4E01-BAE0-5D2EBD79D07E}" type="presParOf" srcId="{119DDA33-1E06-4F04-A4C9-63C85C366A83}" destId="{20B1090F-24F8-4E4B-B387-86F2A1D60F0D}" srcOrd="9" destOrd="0" presId="urn:microsoft.com/office/officeart/2008/layout/VerticalAccentList"/>
    <dgm:cxn modelId="{EAD38911-8926-407E-B824-26B5379DE5D3}" type="presParOf" srcId="{20B1090F-24F8-4E4B-B387-86F2A1D60F0D}" destId="{5E956783-E878-4049-9DC8-75025D3ADB5A}" srcOrd="0" destOrd="0" presId="urn:microsoft.com/office/officeart/2008/layout/VerticalAccentList"/>
    <dgm:cxn modelId="{6B5A135F-47E8-4EC4-B4C2-78796C5E7AFC}" type="presParOf" srcId="{119DDA33-1E06-4F04-A4C9-63C85C366A83}" destId="{08453846-908D-40B1-94BC-ACB3A6F089DA}" srcOrd="10" destOrd="0" presId="urn:microsoft.com/office/officeart/2008/layout/VerticalAccentList"/>
    <dgm:cxn modelId="{7C99DF68-9692-472B-83CA-46D3ED5580A2}" type="presParOf" srcId="{08453846-908D-40B1-94BC-ACB3A6F089DA}" destId="{64D43360-53D7-4F81-89F6-D57BE53C4D93}" srcOrd="0" destOrd="0" presId="urn:microsoft.com/office/officeart/2008/layout/VerticalAccentList"/>
    <dgm:cxn modelId="{04667AE8-08B9-4639-BE4B-B8E6F966733A}" type="presParOf" srcId="{08453846-908D-40B1-94BC-ACB3A6F089DA}" destId="{F5761292-0471-4E09-9D07-E9887A8D3F38}" srcOrd="1" destOrd="0" presId="urn:microsoft.com/office/officeart/2008/layout/VerticalAccentList"/>
    <dgm:cxn modelId="{58BA1A10-73BF-4674-84DA-566C660A5C50}" type="presParOf" srcId="{08453846-908D-40B1-94BC-ACB3A6F089DA}" destId="{32034A68-3BB8-4FC3-A9B6-71C7742C45E8}" srcOrd="2" destOrd="0" presId="urn:microsoft.com/office/officeart/2008/layout/VerticalAccentList"/>
    <dgm:cxn modelId="{3F600B48-0EAF-4832-8446-3BA7F72F6756}" type="presParOf" srcId="{08453846-908D-40B1-94BC-ACB3A6F089DA}" destId="{2A11491C-B492-40DF-A94F-E6B186D4D96E}" srcOrd="3" destOrd="0" presId="urn:microsoft.com/office/officeart/2008/layout/VerticalAccentList"/>
    <dgm:cxn modelId="{6AF0E737-DFBC-4910-BF21-FEFC233813EB}" type="presParOf" srcId="{08453846-908D-40B1-94BC-ACB3A6F089DA}" destId="{ACC1F6F5-530B-41BB-811C-D53757B08D3A}" srcOrd="4" destOrd="0" presId="urn:microsoft.com/office/officeart/2008/layout/VerticalAccentList"/>
    <dgm:cxn modelId="{71002373-B439-497D-8E79-0354DB352AC5}" type="presParOf" srcId="{08453846-908D-40B1-94BC-ACB3A6F089DA}" destId="{D9909EFA-5899-4632-A55B-CD6E6177EA0D}" srcOrd="5" destOrd="0" presId="urn:microsoft.com/office/officeart/2008/layout/VerticalAccentList"/>
    <dgm:cxn modelId="{A0FF6AED-244C-483F-855A-B8F7ED4FB628}" type="presParOf" srcId="{08453846-908D-40B1-94BC-ACB3A6F089DA}" destId="{C3B9B11D-A38E-4F06-BC23-51807D90879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44F7DA-CC75-4ACB-8AF0-6C3D99C54A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ADEEBB6-CE18-479E-B81E-3394C5C357D5}">
      <dgm:prSet phldrT="[文字]"/>
      <dgm:spPr/>
      <dgm:t>
        <a:bodyPr/>
        <a:lstStyle/>
        <a:p>
          <a:r>
            <a:rPr lang="zh-TW" altLang="en-US" dirty="0" smtClean="0"/>
            <a:t>有</a:t>
          </a:r>
          <a:r>
            <a:rPr lang="en-US" altLang="zh-TW" dirty="0" smtClean="0"/>
            <a:t>(</a:t>
          </a:r>
          <a:r>
            <a:rPr lang="zh-TW" altLang="en-US" dirty="0" smtClean="0"/>
            <a:t>興</a:t>
          </a:r>
          <a:r>
            <a:rPr lang="en-US" altLang="zh-TW" dirty="0" smtClean="0"/>
            <a:t>)</a:t>
          </a:r>
          <a:r>
            <a:rPr lang="zh-TW" altLang="en-US" dirty="0" smtClean="0"/>
            <a:t>趣</a:t>
          </a:r>
          <a:endParaRPr lang="zh-TW" altLang="en-US" dirty="0"/>
        </a:p>
      </dgm:t>
    </dgm:pt>
    <dgm:pt modelId="{BB6A7FDE-1C63-4FCE-B99D-AF95AF07CD41}" type="parTrans" cxnId="{B3BEB82F-B9D0-4374-BEEE-F8F4E144D256}">
      <dgm:prSet/>
      <dgm:spPr/>
      <dgm:t>
        <a:bodyPr/>
        <a:lstStyle/>
        <a:p>
          <a:endParaRPr lang="zh-TW" altLang="en-US"/>
        </a:p>
      </dgm:t>
    </dgm:pt>
    <dgm:pt modelId="{E3366919-12A3-477D-BD90-B196E30C2EF9}" type="sibTrans" cxnId="{B3BEB82F-B9D0-4374-BEEE-F8F4E144D256}">
      <dgm:prSet/>
      <dgm:spPr/>
      <dgm:t>
        <a:bodyPr/>
        <a:lstStyle/>
        <a:p>
          <a:endParaRPr lang="zh-TW" altLang="en-US"/>
        </a:p>
      </dgm:t>
    </dgm:pt>
    <dgm:pt modelId="{2753BA3E-12F4-4809-8B16-F6E0949EAB7D}">
      <dgm:prSet phldrT="[文字]"/>
      <dgm:spPr/>
      <dgm:t>
        <a:bodyPr/>
        <a:lstStyle/>
        <a:p>
          <a:r>
            <a:rPr lang="zh-TW" altLang="en-US" dirty="0" smtClean="0"/>
            <a:t>知需要</a:t>
          </a:r>
          <a:endParaRPr lang="zh-TW" altLang="en-US" dirty="0"/>
        </a:p>
      </dgm:t>
    </dgm:pt>
    <dgm:pt modelId="{02ADBBAB-9707-44C1-8FBE-ED28AE6E96E5}" type="parTrans" cxnId="{34A440E8-49C1-48B0-A1F7-953FA778B281}">
      <dgm:prSet/>
      <dgm:spPr/>
      <dgm:t>
        <a:bodyPr/>
        <a:lstStyle/>
        <a:p>
          <a:endParaRPr lang="zh-TW" altLang="en-US"/>
        </a:p>
      </dgm:t>
    </dgm:pt>
    <dgm:pt modelId="{AA5D63C5-5679-41EE-A3C2-A114E02B95AF}" type="sibTrans" cxnId="{34A440E8-49C1-48B0-A1F7-953FA778B281}">
      <dgm:prSet/>
      <dgm:spPr/>
      <dgm:t>
        <a:bodyPr/>
        <a:lstStyle/>
        <a:p>
          <a:endParaRPr lang="zh-TW" altLang="en-US"/>
        </a:p>
      </dgm:t>
    </dgm:pt>
    <dgm:pt modelId="{89B2A5A2-0FB5-4308-9474-14EB6635D2A1}">
      <dgm:prSet phldrT="[文字]"/>
      <dgm:spPr/>
      <dgm:t>
        <a:bodyPr/>
        <a:lstStyle/>
        <a:p>
          <a:r>
            <a:rPr lang="zh-TW" altLang="en-US" dirty="0" smtClean="0"/>
            <a:t>有素養</a:t>
          </a:r>
          <a:endParaRPr lang="zh-TW" altLang="en-US" dirty="0"/>
        </a:p>
      </dgm:t>
    </dgm:pt>
    <dgm:pt modelId="{A4C02B3B-38C9-43D6-8795-B4193BBFD8B9}" type="parTrans" cxnId="{80FA03A4-2B38-4624-B644-574F4B7C8D2D}">
      <dgm:prSet/>
      <dgm:spPr/>
      <dgm:t>
        <a:bodyPr/>
        <a:lstStyle/>
        <a:p>
          <a:endParaRPr lang="zh-TW" altLang="en-US"/>
        </a:p>
      </dgm:t>
    </dgm:pt>
    <dgm:pt modelId="{A2867EEF-D515-4E31-B078-E97F2839008F}" type="sibTrans" cxnId="{80FA03A4-2B38-4624-B644-574F4B7C8D2D}">
      <dgm:prSet/>
      <dgm:spPr/>
      <dgm:t>
        <a:bodyPr/>
        <a:lstStyle/>
        <a:p>
          <a:endParaRPr lang="zh-TW" altLang="en-US"/>
        </a:p>
      </dgm:t>
    </dgm:pt>
    <dgm:pt modelId="{AC33F73A-9D7E-44C7-A78C-8F4A94664B1A}" type="pres">
      <dgm:prSet presAssocID="{FF44F7DA-CC75-4ACB-8AF0-6C3D99C54ACE}" presName="Name0" presStyleCnt="0">
        <dgm:presLayoutVars>
          <dgm:dir/>
          <dgm:animLvl val="lvl"/>
          <dgm:resizeHandles val="exact"/>
        </dgm:presLayoutVars>
      </dgm:prSet>
      <dgm:spPr/>
    </dgm:pt>
    <dgm:pt modelId="{666855C1-B22F-4888-B6ED-0529E1C3BC35}" type="pres">
      <dgm:prSet presAssocID="{DADEEBB6-CE18-479E-B81E-3394C5C357D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CF12BF-1D24-46C8-BE99-6744C0D5CE63}" type="pres">
      <dgm:prSet presAssocID="{E3366919-12A3-477D-BD90-B196E30C2EF9}" presName="parTxOnlySpace" presStyleCnt="0"/>
      <dgm:spPr/>
    </dgm:pt>
    <dgm:pt modelId="{E6D6F9A3-A783-47C5-9D54-84701D62B0B6}" type="pres">
      <dgm:prSet presAssocID="{2753BA3E-12F4-4809-8B16-F6E0949EAB7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53F27F-0664-4893-BA0B-F219751395E0}" type="pres">
      <dgm:prSet presAssocID="{AA5D63C5-5679-41EE-A3C2-A114E02B95AF}" presName="parTxOnlySpace" presStyleCnt="0"/>
      <dgm:spPr/>
    </dgm:pt>
    <dgm:pt modelId="{12D7174B-159C-4AA4-A3E7-C132DA21EAB3}" type="pres">
      <dgm:prSet presAssocID="{89B2A5A2-0FB5-4308-9474-14EB6635D2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BEB82F-B9D0-4374-BEEE-F8F4E144D256}" srcId="{FF44F7DA-CC75-4ACB-8AF0-6C3D99C54ACE}" destId="{DADEEBB6-CE18-479E-B81E-3394C5C357D5}" srcOrd="0" destOrd="0" parTransId="{BB6A7FDE-1C63-4FCE-B99D-AF95AF07CD41}" sibTransId="{E3366919-12A3-477D-BD90-B196E30C2EF9}"/>
    <dgm:cxn modelId="{34A440E8-49C1-48B0-A1F7-953FA778B281}" srcId="{FF44F7DA-CC75-4ACB-8AF0-6C3D99C54ACE}" destId="{2753BA3E-12F4-4809-8B16-F6E0949EAB7D}" srcOrd="1" destOrd="0" parTransId="{02ADBBAB-9707-44C1-8FBE-ED28AE6E96E5}" sibTransId="{AA5D63C5-5679-41EE-A3C2-A114E02B95AF}"/>
    <dgm:cxn modelId="{98242CAD-E016-4A72-B827-362DE1FBE743}" type="presOf" srcId="{FF44F7DA-CC75-4ACB-8AF0-6C3D99C54ACE}" destId="{AC33F73A-9D7E-44C7-A78C-8F4A94664B1A}" srcOrd="0" destOrd="0" presId="urn:microsoft.com/office/officeart/2005/8/layout/chevron1"/>
    <dgm:cxn modelId="{1A6C78E9-166B-4D4C-B313-4ED77D53E719}" type="presOf" srcId="{2753BA3E-12F4-4809-8B16-F6E0949EAB7D}" destId="{E6D6F9A3-A783-47C5-9D54-84701D62B0B6}" srcOrd="0" destOrd="0" presId="urn:microsoft.com/office/officeart/2005/8/layout/chevron1"/>
    <dgm:cxn modelId="{C110F9DA-08AB-4C6D-9EDA-096BF1224A11}" type="presOf" srcId="{89B2A5A2-0FB5-4308-9474-14EB6635D2A1}" destId="{12D7174B-159C-4AA4-A3E7-C132DA21EAB3}" srcOrd="0" destOrd="0" presId="urn:microsoft.com/office/officeart/2005/8/layout/chevron1"/>
    <dgm:cxn modelId="{8E310C84-4220-4B61-98AC-B96BF7B03A7F}" type="presOf" srcId="{DADEEBB6-CE18-479E-B81E-3394C5C357D5}" destId="{666855C1-B22F-4888-B6ED-0529E1C3BC35}" srcOrd="0" destOrd="0" presId="urn:microsoft.com/office/officeart/2005/8/layout/chevron1"/>
    <dgm:cxn modelId="{80FA03A4-2B38-4624-B644-574F4B7C8D2D}" srcId="{FF44F7DA-CC75-4ACB-8AF0-6C3D99C54ACE}" destId="{89B2A5A2-0FB5-4308-9474-14EB6635D2A1}" srcOrd="2" destOrd="0" parTransId="{A4C02B3B-38C9-43D6-8795-B4193BBFD8B9}" sibTransId="{A2867EEF-D515-4E31-B078-E97F2839008F}"/>
    <dgm:cxn modelId="{CD35847D-AAC3-4AE9-B1C2-DB6EBB818173}" type="presParOf" srcId="{AC33F73A-9D7E-44C7-A78C-8F4A94664B1A}" destId="{666855C1-B22F-4888-B6ED-0529E1C3BC35}" srcOrd="0" destOrd="0" presId="urn:microsoft.com/office/officeart/2005/8/layout/chevron1"/>
    <dgm:cxn modelId="{9C462A9B-9866-4913-8FDF-C207A4519232}" type="presParOf" srcId="{AC33F73A-9D7E-44C7-A78C-8F4A94664B1A}" destId="{80CF12BF-1D24-46C8-BE99-6744C0D5CE63}" srcOrd="1" destOrd="0" presId="urn:microsoft.com/office/officeart/2005/8/layout/chevron1"/>
    <dgm:cxn modelId="{07191AF7-31EA-4854-BE2E-65AA908FE338}" type="presParOf" srcId="{AC33F73A-9D7E-44C7-A78C-8F4A94664B1A}" destId="{E6D6F9A3-A783-47C5-9D54-84701D62B0B6}" srcOrd="2" destOrd="0" presId="urn:microsoft.com/office/officeart/2005/8/layout/chevron1"/>
    <dgm:cxn modelId="{4B2F23F2-F141-4DE1-A6B7-847F21D2DE55}" type="presParOf" srcId="{AC33F73A-9D7E-44C7-A78C-8F4A94664B1A}" destId="{CE53F27F-0664-4893-BA0B-F219751395E0}" srcOrd="3" destOrd="0" presId="urn:microsoft.com/office/officeart/2005/8/layout/chevron1"/>
    <dgm:cxn modelId="{582183C4-55A4-47D4-9C4C-5D4457A248BA}" type="presParOf" srcId="{AC33F73A-9D7E-44C7-A78C-8F4A94664B1A}" destId="{12D7174B-159C-4AA4-A3E7-C132DA21EA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0DB4-F1CA-1F44-8FDF-3922D5B8A66A}">
      <dsp:nvSpPr>
        <dsp:cNvPr id="0" name=""/>
        <dsp:cNvSpPr/>
      </dsp:nvSpPr>
      <dsp:spPr>
        <a:xfrm>
          <a:off x="0" y="479439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52BB9-6A76-7B4F-BBB1-12E247384731}">
      <dsp:nvSpPr>
        <dsp:cNvPr id="0" name=""/>
        <dsp:cNvSpPr/>
      </dsp:nvSpPr>
      <dsp:spPr>
        <a:xfrm>
          <a:off x="392372" y="28442"/>
          <a:ext cx="7847442" cy="7166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提供所有學生公平受教、適性揚才的機會，培育其探索數學的信心與正向態度。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7357" y="63427"/>
        <a:ext cx="7777472" cy="646707"/>
      </dsp:txXfrm>
    </dsp:sp>
    <dsp:sp modelId="{75AB6241-1026-E74C-BBA5-685E7A2E3872}">
      <dsp:nvSpPr>
        <dsp:cNvPr id="0" name=""/>
        <dsp:cNvSpPr/>
      </dsp:nvSpPr>
      <dsp:spPr>
        <a:xfrm>
          <a:off x="0" y="1464004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3571"/>
              <a:satOff val="-4032"/>
              <a:lumOff val="-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71B63-1535-5949-BF92-1A56A0FB2B26}">
      <dsp:nvSpPr>
        <dsp:cNvPr id="0" name=""/>
        <dsp:cNvSpPr/>
      </dsp:nvSpPr>
      <dsp:spPr>
        <a:xfrm>
          <a:off x="394392" y="1030239"/>
          <a:ext cx="7847442" cy="699445"/>
        </a:xfrm>
        <a:prstGeom prst="roundRect">
          <a:avLst/>
        </a:prstGeom>
        <a:gradFill rotWithShape="0">
          <a:gsLst>
            <a:gs pos="0">
              <a:schemeClr val="accent2">
                <a:hueOff val="563571"/>
                <a:satOff val="-4032"/>
                <a:lumOff val="-23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563571"/>
                <a:satOff val="-4032"/>
                <a:lumOff val="-23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63571"/>
                <a:satOff val="-4032"/>
                <a:lumOff val="-23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63571"/>
                <a:satOff val="-4032"/>
                <a:lumOff val="-23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563571"/>
                <a:satOff val="-4032"/>
                <a:lumOff val="-23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563571"/>
                <a:satOff val="-4032"/>
                <a:lumOff val="-23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563571"/>
                <a:satOff val="-4032"/>
                <a:lumOff val="-23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563571"/>
              <a:satOff val="-4032"/>
              <a:lumOff val="-23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培養學生的好奇心，及觀察規律、演算、抽象、推論、溝通及數學表述等各項能力。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536" y="1064383"/>
        <a:ext cx="7779154" cy="631157"/>
      </dsp:txXfrm>
    </dsp:sp>
    <dsp:sp modelId="{59006724-9C11-7A41-90D4-991829B7D82B}">
      <dsp:nvSpPr>
        <dsp:cNvPr id="0" name=""/>
        <dsp:cNvSpPr/>
      </dsp:nvSpPr>
      <dsp:spPr>
        <a:xfrm>
          <a:off x="0" y="2280484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27141"/>
              <a:satOff val="-8065"/>
              <a:lumOff val="-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31DDC-23F3-7748-9603-89033F3FD493}">
      <dsp:nvSpPr>
        <dsp:cNvPr id="0" name=""/>
        <dsp:cNvSpPr/>
      </dsp:nvSpPr>
      <dsp:spPr>
        <a:xfrm>
          <a:off x="392372" y="2014804"/>
          <a:ext cx="7847442" cy="531360"/>
        </a:xfrm>
        <a:prstGeom prst="roundRect">
          <a:avLst/>
        </a:prstGeom>
        <a:gradFill rotWithShape="0">
          <a:gsLst>
            <a:gs pos="0">
              <a:schemeClr val="accent2">
                <a:hueOff val="1127141"/>
                <a:satOff val="-8065"/>
                <a:lumOff val="-47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127141"/>
                <a:satOff val="-8065"/>
                <a:lumOff val="-4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27141"/>
                <a:satOff val="-8065"/>
                <a:lumOff val="-4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27141"/>
                <a:satOff val="-8065"/>
                <a:lumOff val="-47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127141"/>
                <a:satOff val="-8065"/>
                <a:lumOff val="-47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127141"/>
                <a:satOff val="-8065"/>
                <a:lumOff val="-47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127141"/>
                <a:satOff val="-8065"/>
                <a:lumOff val="-47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127141"/>
              <a:satOff val="-8065"/>
              <a:lumOff val="-47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培養學生使用工具，運用於數學程序及解決問題的正確態度</a:t>
          </a:r>
          <a:r>
            <a:rPr lang="zh-TW" altLang="en-US" sz="28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8311" y="2040743"/>
        <a:ext cx="7795564" cy="479482"/>
      </dsp:txXfrm>
    </dsp:sp>
    <dsp:sp modelId="{8961F39A-0A78-D843-901D-35C455351428}">
      <dsp:nvSpPr>
        <dsp:cNvPr id="0" name=""/>
        <dsp:cNvSpPr/>
      </dsp:nvSpPr>
      <dsp:spPr>
        <a:xfrm>
          <a:off x="0" y="3096964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90712"/>
              <a:satOff val="-12097"/>
              <a:lumOff val="-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F5B4D-04A3-8141-8312-D6675D25ADFA}">
      <dsp:nvSpPr>
        <dsp:cNvPr id="0" name=""/>
        <dsp:cNvSpPr/>
      </dsp:nvSpPr>
      <dsp:spPr>
        <a:xfrm>
          <a:off x="392372" y="2831284"/>
          <a:ext cx="7847442" cy="531360"/>
        </a:xfrm>
        <a:prstGeom prst="roundRect">
          <a:avLst/>
        </a:prstGeom>
        <a:gradFill rotWithShape="0">
          <a:gsLst>
            <a:gs pos="0">
              <a:schemeClr val="accent2">
                <a:hueOff val="1690712"/>
                <a:satOff val="-12097"/>
                <a:lumOff val="-706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690712"/>
                <a:satOff val="-12097"/>
                <a:lumOff val="-70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690712"/>
                <a:satOff val="-12097"/>
                <a:lumOff val="-70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690712"/>
                <a:satOff val="-12097"/>
                <a:lumOff val="-706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690712"/>
                <a:satOff val="-12097"/>
                <a:lumOff val="-706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690712"/>
                <a:satOff val="-12097"/>
                <a:lumOff val="-706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690712"/>
                <a:satOff val="-12097"/>
                <a:lumOff val="-706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690712"/>
              <a:satOff val="-12097"/>
              <a:lumOff val="-706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培養學生運用數學思考問題、分析問題和解決問題的能力。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8311" y="2857223"/>
        <a:ext cx="7795564" cy="479482"/>
      </dsp:txXfrm>
    </dsp:sp>
    <dsp:sp modelId="{A5ECF199-B98C-E247-AF58-A775B2FB53B2}">
      <dsp:nvSpPr>
        <dsp:cNvPr id="0" name=""/>
        <dsp:cNvSpPr/>
      </dsp:nvSpPr>
      <dsp:spPr>
        <a:xfrm>
          <a:off x="0" y="3913444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254283"/>
              <a:satOff val="-16130"/>
              <a:lumOff val="-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7D612-ABFC-8E4E-9B3E-37A77F5CF7BA}">
      <dsp:nvSpPr>
        <dsp:cNvPr id="0" name=""/>
        <dsp:cNvSpPr/>
      </dsp:nvSpPr>
      <dsp:spPr>
        <a:xfrm>
          <a:off x="392372" y="3647764"/>
          <a:ext cx="7847442" cy="531360"/>
        </a:xfrm>
        <a:prstGeom prst="roundRect">
          <a:avLst/>
        </a:prstGeom>
        <a:gradFill rotWithShape="0">
          <a:gsLst>
            <a:gs pos="0">
              <a:schemeClr val="accent2">
                <a:hueOff val="2254283"/>
                <a:satOff val="-16130"/>
                <a:lumOff val="-94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2254283"/>
                <a:satOff val="-16130"/>
                <a:lumOff val="-94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254283"/>
                <a:satOff val="-16130"/>
                <a:lumOff val="-94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254283"/>
                <a:satOff val="-16130"/>
                <a:lumOff val="-94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2254283"/>
                <a:satOff val="-16130"/>
                <a:lumOff val="-94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2254283"/>
                <a:satOff val="-16130"/>
                <a:lumOff val="-94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2254283"/>
                <a:satOff val="-16130"/>
                <a:lumOff val="-94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2254283"/>
              <a:satOff val="-16130"/>
              <a:lumOff val="-94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培養學生日常生活應用與學習其他學科所需的數學知能。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8311" y="3673703"/>
        <a:ext cx="7795564" cy="479482"/>
      </dsp:txXfrm>
    </dsp:sp>
    <dsp:sp modelId="{A84749F7-0F64-4243-90DB-DC2AFF082B31}">
      <dsp:nvSpPr>
        <dsp:cNvPr id="0" name=""/>
        <dsp:cNvSpPr/>
      </dsp:nvSpPr>
      <dsp:spPr>
        <a:xfrm>
          <a:off x="0" y="5049478"/>
          <a:ext cx="82418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CF935-613F-0549-91F0-59941C30FBE1}">
      <dsp:nvSpPr>
        <dsp:cNvPr id="0" name=""/>
        <dsp:cNvSpPr/>
      </dsp:nvSpPr>
      <dsp:spPr>
        <a:xfrm>
          <a:off x="392372" y="4464244"/>
          <a:ext cx="7847442" cy="850914"/>
        </a:xfrm>
        <a:prstGeom prst="round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2817853"/>
                <a:satOff val="-20162"/>
                <a:lumOff val="-1177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2817853"/>
                <a:satOff val="-20162"/>
                <a:lumOff val="-1177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2817853"/>
                <a:satOff val="-20162"/>
                <a:lumOff val="-117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2817853"/>
                <a:satOff val="-20162"/>
                <a:lumOff val="-117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2817853"/>
                <a:satOff val="-20162"/>
                <a:lumOff val="-117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2817853"/>
              <a:satOff val="-20162"/>
              <a:lumOff val="-117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ts val="3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培養學生欣賞數學的人文內涵中，以簡馭繁的精神與結構嚴謹完美的特質。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910" y="4505782"/>
        <a:ext cx="7764366" cy="7678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9D35-9A68-4186-A315-A4CCC9C67D52}">
      <dsp:nvSpPr>
        <dsp:cNvPr id="0" name=""/>
        <dsp:cNvSpPr/>
      </dsp:nvSpPr>
      <dsp:spPr>
        <a:xfrm>
          <a:off x="0" y="254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BBFD2-C368-4F09-A047-FCB36F231DCE}">
      <dsp:nvSpPr>
        <dsp:cNvPr id="0" name=""/>
        <dsp:cNvSpPr/>
      </dsp:nvSpPr>
      <dsp:spPr>
        <a:xfrm>
          <a:off x="0" y="2549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TW" sz="2200" i="0" kern="1200" dirty="0" smtClean="0"/>
            <a:t>透過現實</a:t>
          </a:r>
          <a:r>
            <a:rPr lang="zh-TW" altLang="zh-TW" sz="2200" i="0" kern="1200" dirty="0" smtClean="0"/>
            <a:t>情境、寓言故事或數學史引入教材，營造數學學習需求</a:t>
          </a:r>
          <a:endParaRPr lang="zh-TW" altLang="en-US" sz="2200" kern="1200" dirty="0"/>
        </a:p>
      </dsp:txBody>
      <dsp:txXfrm>
        <a:off x="0" y="2549"/>
        <a:ext cx="8229600" cy="869410"/>
      </dsp:txXfrm>
    </dsp:sp>
    <dsp:sp modelId="{6889B1FD-907C-4E8C-AAC9-C41343D826DB}">
      <dsp:nvSpPr>
        <dsp:cNvPr id="0" name=""/>
        <dsp:cNvSpPr/>
      </dsp:nvSpPr>
      <dsp:spPr>
        <a:xfrm>
          <a:off x="0" y="87195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B7324-5A8A-4E05-A739-63A73A094121}">
      <dsp:nvSpPr>
        <dsp:cNvPr id="0" name=""/>
        <dsp:cNvSpPr/>
      </dsp:nvSpPr>
      <dsp:spPr>
        <a:xfrm>
          <a:off x="0" y="871959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i="0" kern="1200" dirty="0" smtClean="0"/>
            <a:t>以任務鋪陳數學</a:t>
          </a:r>
          <a:r>
            <a:rPr lang="zh-HK" altLang="zh-TW" sz="2200" i="0" kern="1200" dirty="0" smtClean="0"/>
            <a:t>學習</a:t>
          </a:r>
          <a:r>
            <a:rPr lang="zh-TW" altLang="zh-TW" sz="2200" i="0" kern="1200" dirty="0" smtClean="0"/>
            <a:t>脈絡，</a:t>
          </a:r>
          <a:r>
            <a:rPr lang="zh-HK" altLang="zh-TW" sz="2200" i="0" kern="1200" dirty="0" smtClean="0"/>
            <a:t>引導</a:t>
          </a:r>
          <a:r>
            <a:rPr lang="zh-TW" altLang="zh-TW" sz="2200" i="0" kern="1200" dirty="0" smtClean="0"/>
            <a:t>學生進行探索與發展概念</a:t>
          </a:r>
          <a:endParaRPr lang="en-US" altLang="zh-TW" sz="2200" i="0" kern="1200" dirty="0"/>
        </a:p>
      </dsp:txBody>
      <dsp:txXfrm>
        <a:off x="0" y="871959"/>
        <a:ext cx="8229600" cy="869410"/>
      </dsp:txXfrm>
    </dsp:sp>
    <dsp:sp modelId="{012D21B0-E8E0-4C47-9104-4CAE0F774913}">
      <dsp:nvSpPr>
        <dsp:cNvPr id="0" name=""/>
        <dsp:cNvSpPr/>
      </dsp:nvSpPr>
      <dsp:spPr>
        <a:xfrm>
          <a:off x="0" y="1741370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AB7F6-6DC6-4B61-BCB1-A23F778B1474}">
      <dsp:nvSpPr>
        <dsp:cNvPr id="0" name=""/>
        <dsp:cNvSpPr/>
      </dsp:nvSpPr>
      <dsp:spPr>
        <a:xfrm>
          <a:off x="0" y="1741370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i="0" kern="1200" dirty="0" smtClean="0"/>
            <a:t>讓學生</a:t>
          </a:r>
          <a:r>
            <a:rPr lang="zh-HK" altLang="zh-TW" sz="2200" i="0" kern="1200" dirty="0" smtClean="0"/>
            <a:t>運用</a:t>
          </a:r>
          <a:r>
            <a:rPr lang="zh-TW" altLang="zh-TW" sz="2200" i="0" kern="1200" dirty="0" smtClean="0"/>
            <a:t>相關數學知識與能力解決</a:t>
          </a:r>
          <a:r>
            <a:rPr lang="zh-HK" altLang="zh-TW" sz="2200" i="0" kern="1200" dirty="0" smtClean="0"/>
            <a:t>問題，提出合理的觀點與</a:t>
          </a:r>
          <a:r>
            <a:rPr lang="zh-TW" altLang="zh-TW" sz="2200" i="0" kern="1200" dirty="0" smtClean="0"/>
            <a:t>他人溝通</a:t>
          </a:r>
          <a:endParaRPr lang="en-US" altLang="zh-TW" sz="2200" i="0" kern="1200" dirty="0" smtClean="0"/>
        </a:p>
      </dsp:txBody>
      <dsp:txXfrm>
        <a:off x="0" y="1741370"/>
        <a:ext cx="8229600" cy="869410"/>
      </dsp:txXfrm>
    </dsp:sp>
    <dsp:sp modelId="{D0B56C94-AAB1-422E-8CB3-8E9E1693811E}">
      <dsp:nvSpPr>
        <dsp:cNvPr id="0" name=""/>
        <dsp:cNvSpPr/>
      </dsp:nvSpPr>
      <dsp:spPr>
        <a:xfrm>
          <a:off x="0" y="2610780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C84D5-0F57-499B-AC40-B2AAE1E3C783}">
      <dsp:nvSpPr>
        <dsp:cNvPr id="0" name=""/>
        <dsp:cNvSpPr/>
      </dsp:nvSpPr>
      <dsp:spPr>
        <a:xfrm>
          <a:off x="0" y="2610780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教材安排從具體到抽象，提供學生有感的學習機會</a:t>
          </a:r>
          <a:endParaRPr lang="zh-TW" altLang="en-US" sz="2200" kern="1200" dirty="0"/>
        </a:p>
      </dsp:txBody>
      <dsp:txXfrm>
        <a:off x="0" y="2610780"/>
        <a:ext cx="8229600" cy="869410"/>
      </dsp:txXfrm>
    </dsp:sp>
    <dsp:sp modelId="{C7C20E72-487D-4F09-B004-09959C8BB074}">
      <dsp:nvSpPr>
        <dsp:cNvPr id="0" name=""/>
        <dsp:cNvSpPr/>
      </dsp:nvSpPr>
      <dsp:spPr>
        <a:xfrm>
          <a:off x="0" y="3480190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6CB6-D9B7-4F49-A17A-CBEE402BDDD5}">
      <dsp:nvSpPr>
        <dsp:cNvPr id="0" name=""/>
        <dsp:cNvSpPr/>
      </dsp:nvSpPr>
      <dsp:spPr>
        <a:xfrm>
          <a:off x="0" y="3480190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教材設計具備多重表徵</a:t>
          </a:r>
          <a:endParaRPr lang="en-US" altLang="zh-TW" sz="2200" kern="1200" dirty="0"/>
        </a:p>
      </dsp:txBody>
      <dsp:txXfrm>
        <a:off x="0" y="3480190"/>
        <a:ext cx="8229600" cy="869410"/>
      </dsp:txXfrm>
    </dsp:sp>
    <dsp:sp modelId="{799C3DD8-56C1-4DD3-BCC8-E467B072F39D}">
      <dsp:nvSpPr>
        <dsp:cNvPr id="0" name=""/>
        <dsp:cNvSpPr/>
      </dsp:nvSpPr>
      <dsp:spPr>
        <a:xfrm>
          <a:off x="0" y="434960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E7369-DCA5-4D1F-9F2A-E26D0DF24E10}">
      <dsp:nvSpPr>
        <dsp:cNvPr id="0" name=""/>
        <dsp:cNvSpPr/>
      </dsp:nvSpPr>
      <dsp:spPr>
        <a:xfrm>
          <a:off x="0" y="4349601"/>
          <a:ext cx="8229600" cy="86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學習任務具備形成性評量的功能，以評估與促進數學學習。 </a:t>
          </a:r>
          <a:endParaRPr lang="zh-TW" altLang="en-US" sz="2200" kern="1200" dirty="0"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4349601"/>
        <a:ext cx="8229600" cy="869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6651A-4154-43FF-A62B-2AAB6D6F9D47}">
      <dsp:nvSpPr>
        <dsp:cNvPr id="0" name=""/>
        <dsp:cNvSpPr/>
      </dsp:nvSpPr>
      <dsp:spPr>
        <a:xfrm>
          <a:off x="0" y="288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D5632-F1DE-4C77-AFB5-5C217C2EB31F}">
      <dsp:nvSpPr>
        <dsp:cNvPr id="0" name=""/>
        <dsp:cNvSpPr/>
      </dsp:nvSpPr>
      <dsp:spPr>
        <a:xfrm>
          <a:off x="411480" y="52701"/>
          <a:ext cx="576072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主要概念（</a:t>
          </a:r>
          <a:r>
            <a:rPr lang="en-US" sz="2800" kern="1200" dirty="0" smtClean="0"/>
            <a:t>Big Ideas</a:t>
          </a:r>
          <a:r>
            <a:rPr lang="zh-TW" sz="2800" kern="1200" dirty="0" smtClean="0"/>
            <a:t>）</a:t>
          </a:r>
          <a:endParaRPr lang="zh-TW" altLang="en-US" sz="2800" kern="1200" dirty="0"/>
        </a:p>
      </dsp:txBody>
      <dsp:txXfrm>
        <a:off x="434537" y="75758"/>
        <a:ext cx="5714606" cy="426206"/>
      </dsp:txXfrm>
    </dsp:sp>
    <dsp:sp modelId="{CB0A62E2-AE1B-49EB-B923-C5D576FAEB28}">
      <dsp:nvSpPr>
        <dsp:cNvPr id="0" name=""/>
        <dsp:cNvSpPr/>
      </dsp:nvSpPr>
      <dsp:spPr>
        <a:xfrm>
          <a:off x="0" y="10146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536936"/>
              <a:satOff val="-14370"/>
              <a:lumOff val="-3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D3432-5303-4DB5-BF12-EB6676B98885}">
      <dsp:nvSpPr>
        <dsp:cNvPr id="0" name=""/>
        <dsp:cNvSpPr/>
      </dsp:nvSpPr>
      <dsp:spPr>
        <a:xfrm>
          <a:off x="411480" y="778461"/>
          <a:ext cx="5760720" cy="472320"/>
        </a:xfrm>
        <a:prstGeom prst="roundRect">
          <a:avLst/>
        </a:prstGeom>
        <a:solidFill>
          <a:schemeClr val="accent5">
            <a:hueOff val="3536936"/>
            <a:satOff val="-14370"/>
            <a:lumOff val="-3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關鍵問題（</a:t>
          </a:r>
          <a:r>
            <a:rPr lang="en-US" sz="2800" kern="1200" dirty="0" smtClean="0"/>
            <a:t>Essential  Questions</a:t>
          </a:r>
          <a:r>
            <a:rPr lang="zh-TW" sz="2800" kern="1200" dirty="0" smtClean="0"/>
            <a:t>）</a:t>
          </a:r>
          <a:endParaRPr lang="zh-TW" altLang="en-US" sz="2800" kern="1200" dirty="0"/>
        </a:p>
      </dsp:txBody>
      <dsp:txXfrm>
        <a:off x="434537" y="801518"/>
        <a:ext cx="5714606" cy="426206"/>
      </dsp:txXfrm>
    </dsp:sp>
    <dsp:sp modelId="{CDFC83AA-D520-4EB6-997B-D04CD903F7A8}">
      <dsp:nvSpPr>
        <dsp:cNvPr id="0" name=""/>
        <dsp:cNvSpPr/>
      </dsp:nvSpPr>
      <dsp:spPr>
        <a:xfrm>
          <a:off x="0" y="17403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73872"/>
              <a:satOff val="-28740"/>
              <a:lumOff val="-6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1FC1F-EDD8-40DF-863B-53B8EE757CC7}">
      <dsp:nvSpPr>
        <dsp:cNvPr id="0" name=""/>
        <dsp:cNvSpPr/>
      </dsp:nvSpPr>
      <dsp:spPr>
        <a:xfrm>
          <a:off x="411480" y="1504221"/>
          <a:ext cx="5760720" cy="472320"/>
        </a:xfrm>
        <a:prstGeom prst="roundRect">
          <a:avLst/>
        </a:prstGeom>
        <a:solidFill>
          <a:schemeClr val="accent5">
            <a:hueOff val="7073872"/>
            <a:satOff val="-28740"/>
            <a:lumOff val="-6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導入（引起動機或複習舊經驗）</a:t>
          </a:r>
          <a:endParaRPr lang="zh-TW" altLang="en-US" sz="2800" kern="1200" dirty="0"/>
        </a:p>
      </dsp:txBody>
      <dsp:txXfrm>
        <a:off x="434537" y="1527278"/>
        <a:ext cx="5714606" cy="426206"/>
      </dsp:txXfrm>
    </dsp:sp>
    <dsp:sp modelId="{3938C7F8-6FCA-4886-B564-647A6DC4BA81}">
      <dsp:nvSpPr>
        <dsp:cNvPr id="0" name=""/>
        <dsp:cNvSpPr/>
      </dsp:nvSpPr>
      <dsp:spPr>
        <a:xfrm>
          <a:off x="0" y="24661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10808"/>
              <a:satOff val="-43111"/>
              <a:lumOff val="-9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58865-57BE-4A98-9B5F-A08EB9A8CE13}">
      <dsp:nvSpPr>
        <dsp:cNvPr id="0" name=""/>
        <dsp:cNvSpPr/>
      </dsp:nvSpPr>
      <dsp:spPr>
        <a:xfrm>
          <a:off x="411480" y="2229981"/>
          <a:ext cx="5760720" cy="472320"/>
        </a:xfrm>
        <a:prstGeom prst="roundRect">
          <a:avLst/>
        </a:prstGeom>
        <a:solidFill>
          <a:schemeClr val="accent5">
            <a:hueOff val="10610808"/>
            <a:satOff val="-43111"/>
            <a:lumOff val="-9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開展（開始新概念的學習）</a:t>
          </a:r>
          <a:endParaRPr lang="zh-TW" altLang="en-US" sz="2800" kern="1200" dirty="0"/>
        </a:p>
      </dsp:txBody>
      <dsp:txXfrm>
        <a:off x="434537" y="2253038"/>
        <a:ext cx="5714606" cy="426206"/>
      </dsp:txXfrm>
    </dsp:sp>
    <dsp:sp modelId="{59D2815F-94F8-4E2B-A78D-4D7952E44598}">
      <dsp:nvSpPr>
        <dsp:cNvPr id="0" name=""/>
        <dsp:cNvSpPr/>
      </dsp:nvSpPr>
      <dsp:spPr>
        <a:xfrm>
          <a:off x="0" y="31919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147744"/>
              <a:satOff val="-57481"/>
              <a:lumOff val="-12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15B56-1381-496F-8DF2-A0E56B8908BA}">
      <dsp:nvSpPr>
        <dsp:cNvPr id="0" name=""/>
        <dsp:cNvSpPr/>
      </dsp:nvSpPr>
      <dsp:spPr>
        <a:xfrm>
          <a:off x="411480" y="2955741"/>
          <a:ext cx="5760720" cy="472320"/>
        </a:xfrm>
        <a:prstGeom prst="roundRect">
          <a:avLst/>
        </a:prstGeom>
        <a:solidFill>
          <a:schemeClr val="accent5">
            <a:hueOff val="14147744"/>
            <a:satOff val="-57481"/>
            <a:lumOff val="-12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挑戰（實現伸展跳躍的課題）</a:t>
          </a:r>
          <a:endParaRPr lang="zh-TW" altLang="en-US" sz="2800" kern="1200" dirty="0"/>
        </a:p>
      </dsp:txBody>
      <dsp:txXfrm>
        <a:off x="434537" y="2978798"/>
        <a:ext cx="5714606" cy="426206"/>
      </dsp:txXfrm>
    </dsp:sp>
    <dsp:sp modelId="{923900A1-8A0A-4B79-9FEA-F42F841E67F9}">
      <dsp:nvSpPr>
        <dsp:cNvPr id="0" name=""/>
        <dsp:cNvSpPr/>
      </dsp:nvSpPr>
      <dsp:spPr>
        <a:xfrm>
          <a:off x="0" y="39176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63FD4-7D89-4479-B557-29CCD2778C4F}">
      <dsp:nvSpPr>
        <dsp:cNvPr id="0" name=""/>
        <dsp:cNvSpPr/>
      </dsp:nvSpPr>
      <dsp:spPr>
        <a:xfrm>
          <a:off x="411480" y="3681501"/>
          <a:ext cx="5760720" cy="472320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總結（統整本節學習重點）</a:t>
          </a:r>
          <a:endParaRPr lang="zh-TW" altLang="en-US" sz="2800" kern="1200" dirty="0"/>
        </a:p>
      </dsp:txBody>
      <dsp:txXfrm>
        <a:off x="434537" y="3704558"/>
        <a:ext cx="5714606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078F-4291-4164-A271-D4D062F61DE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A2B2-CF5C-4C44-977A-5CEFEB2CE0FA}">
      <dsp:nvSpPr>
        <dsp:cNvPr id="0" name=""/>
        <dsp:cNvSpPr/>
      </dsp:nvSpPr>
      <dsp:spPr>
        <a:xfrm>
          <a:off x="0" y="0"/>
          <a:ext cx="8229600" cy="109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生活情境或者如小說般編造的情節，</a:t>
          </a:r>
          <a:endParaRPr lang="zh-TW" altLang="en-US" sz="2800" kern="1200" dirty="0"/>
        </a:p>
      </dsp:txBody>
      <dsp:txXfrm>
        <a:off x="0" y="0"/>
        <a:ext cx="8229600" cy="1093390"/>
      </dsp:txXfrm>
    </dsp:sp>
    <dsp:sp modelId="{C631C1C8-E626-4332-9D91-ED47C94AACAA}">
      <dsp:nvSpPr>
        <dsp:cNvPr id="0" name=""/>
        <dsp:cNvSpPr/>
      </dsp:nvSpPr>
      <dsp:spPr>
        <a:xfrm>
          <a:off x="0" y="1093390"/>
          <a:ext cx="8229600" cy="0"/>
        </a:xfrm>
        <a:prstGeom prst="line">
          <a:avLst/>
        </a:prstGeom>
        <a:solidFill>
          <a:schemeClr val="accent3">
            <a:hueOff val="-23382"/>
            <a:satOff val="-6613"/>
            <a:lumOff val="-2876"/>
            <a:alphaOff val="0"/>
          </a:schemeClr>
        </a:solidFill>
        <a:ln w="25400" cap="flat" cmpd="sng" algn="ctr">
          <a:solidFill>
            <a:schemeClr val="accent3">
              <a:hueOff val="-23382"/>
              <a:satOff val="-6613"/>
              <a:lumOff val="-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D2751-612D-4BC1-8B23-93006E9CB399}">
      <dsp:nvSpPr>
        <dsp:cNvPr id="0" name=""/>
        <dsp:cNvSpPr/>
      </dsp:nvSpPr>
      <dsp:spPr>
        <a:xfrm>
          <a:off x="0" y="1093390"/>
          <a:ext cx="8229600" cy="109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文化方面的話題</a:t>
          </a:r>
          <a:endParaRPr lang="zh-TW" altLang="en-US" sz="2800" kern="1200" dirty="0"/>
        </a:p>
      </dsp:txBody>
      <dsp:txXfrm>
        <a:off x="0" y="1093390"/>
        <a:ext cx="8229600" cy="1093390"/>
      </dsp:txXfrm>
    </dsp:sp>
    <dsp:sp modelId="{870FBE3F-897A-4B5E-97A0-27709ACA8A8B}">
      <dsp:nvSpPr>
        <dsp:cNvPr id="0" name=""/>
        <dsp:cNvSpPr/>
      </dsp:nvSpPr>
      <dsp:spPr>
        <a:xfrm>
          <a:off x="0" y="2186781"/>
          <a:ext cx="8229600" cy="0"/>
        </a:xfrm>
        <a:prstGeom prst="line">
          <a:avLst/>
        </a:prstGeom>
        <a:solidFill>
          <a:schemeClr val="accent3">
            <a:hueOff val="-46765"/>
            <a:satOff val="-13226"/>
            <a:lumOff val="-5752"/>
            <a:alphaOff val="0"/>
          </a:schemeClr>
        </a:solidFill>
        <a:ln w="25400" cap="flat" cmpd="sng" algn="ctr">
          <a:solidFill>
            <a:schemeClr val="accent3">
              <a:hueOff val="-46765"/>
              <a:satOff val="-13226"/>
              <a:lumOff val="-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CB5D-36ED-42C2-AFED-759A752F91D8}">
      <dsp:nvSpPr>
        <dsp:cNvPr id="0" name=""/>
        <dsp:cNvSpPr/>
      </dsp:nvSpPr>
      <dsp:spPr>
        <a:xfrm>
          <a:off x="0" y="2186781"/>
          <a:ext cx="8229600" cy="109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與數學直接關聯的歷史事件</a:t>
          </a:r>
          <a:endParaRPr lang="zh-TW" altLang="en-US" sz="2800" kern="1200" dirty="0"/>
        </a:p>
      </dsp:txBody>
      <dsp:txXfrm>
        <a:off x="0" y="2186781"/>
        <a:ext cx="8229600" cy="1093390"/>
      </dsp:txXfrm>
    </dsp:sp>
    <dsp:sp modelId="{0AEB4FF4-EDC5-4E54-AFD5-1B28BFEE1EB6}">
      <dsp:nvSpPr>
        <dsp:cNvPr id="0" name=""/>
        <dsp:cNvSpPr/>
      </dsp:nvSpPr>
      <dsp:spPr>
        <a:xfrm>
          <a:off x="0" y="3280172"/>
          <a:ext cx="8229600" cy="0"/>
        </a:xfrm>
        <a:prstGeom prst="line">
          <a:avLst/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 w="25400" cap="flat" cmpd="sng" algn="ctr">
          <a:solidFill>
            <a:schemeClr val="accent3">
              <a:hueOff val="-70147"/>
              <a:satOff val="-19839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3264-2D0F-42DE-8B48-2560527DC089}">
      <dsp:nvSpPr>
        <dsp:cNvPr id="0" name=""/>
        <dsp:cNvSpPr/>
      </dsp:nvSpPr>
      <dsp:spPr>
        <a:xfrm>
          <a:off x="0" y="3280172"/>
          <a:ext cx="8229600" cy="109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對學生的認知能力而言可理解的寓言或傳說故事。 </a:t>
          </a:r>
          <a:endParaRPr lang="zh-TW" altLang="en-US" sz="2800" kern="1200" dirty="0"/>
        </a:p>
      </dsp:txBody>
      <dsp:txXfrm>
        <a:off x="0" y="3280172"/>
        <a:ext cx="8229600" cy="10933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078F-4291-4164-A271-D4D062F61DEF}">
      <dsp:nvSpPr>
        <dsp:cNvPr id="0" name=""/>
        <dsp:cNvSpPr/>
      </dsp:nvSpPr>
      <dsp:spPr>
        <a:xfrm>
          <a:off x="0" y="53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A2B2-CF5C-4C44-977A-5CEFEB2CE0FA}">
      <dsp:nvSpPr>
        <dsp:cNvPr id="0" name=""/>
        <dsp:cNvSpPr/>
      </dsp:nvSpPr>
      <dsp:spPr>
        <a:xfrm>
          <a:off x="0" y="533"/>
          <a:ext cx="8229600" cy="8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編故事讓學生覺得數學有趣</a:t>
          </a:r>
          <a:endParaRPr lang="zh-TW" altLang="en-US" sz="2800" kern="1200" dirty="0"/>
        </a:p>
      </dsp:txBody>
      <dsp:txXfrm>
        <a:off x="0" y="533"/>
        <a:ext cx="8229600" cy="874499"/>
      </dsp:txXfrm>
    </dsp:sp>
    <dsp:sp modelId="{89192A36-76DD-451A-A5BE-36DBCAD2FB2E}">
      <dsp:nvSpPr>
        <dsp:cNvPr id="0" name=""/>
        <dsp:cNvSpPr/>
      </dsp:nvSpPr>
      <dsp:spPr>
        <a:xfrm>
          <a:off x="0" y="875032"/>
          <a:ext cx="8229600" cy="0"/>
        </a:xfrm>
        <a:prstGeom prst="line">
          <a:avLst/>
        </a:prstGeom>
        <a:solidFill>
          <a:schemeClr val="accent3">
            <a:hueOff val="-17537"/>
            <a:satOff val="-4960"/>
            <a:lumOff val="-2157"/>
            <a:alphaOff val="0"/>
          </a:schemeClr>
        </a:solidFill>
        <a:ln w="25400" cap="flat" cmpd="sng" algn="ctr">
          <a:solidFill>
            <a:schemeClr val="accent3">
              <a:hueOff val="-17537"/>
              <a:satOff val="-4960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B3357-694C-4BE4-B675-989BD213AB8B}">
      <dsp:nvSpPr>
        <dsp:cNvPr id="0" name=""/>
        <dsp:cNvSpPr/>
      </dsp:nvSpPr>
      <dsp:spPr>
        <a:xfrm>
          <a:off x="0" y="875032"/>
          <a:ext cx="8229600" cy="8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設計例題讓學生相信數學有用</a:t>
          </a:r>
          <a:endParaRPr lang="zh-TW" altLang="en-US" sz="2800" kern="1200" dirty="0"/>
        </a:p>
      </dsp:txBody>
      <dsp:txXfrm>
        <a:off x="0" y="875032"/>
        <a:ext cx="8229600" cy="874499"/>
      </dsp:txXfrm>
    </dsp:sp>
    <dsp:sp modelId="{E975326D-E6FC-46EF-BC3C-F3BF3C3474CF}">
      <dsp:nvSpPr>
        <dsp:cNvPr id="0" name=""/>
        <dsp:cNvSpPr/>
      </dsp:nvSpPr>
      <dsp:spPr>
        <a:xfrm>
          <a:off x="0" y="1749531"/>
          <a:ext cx="8229600" cy="0"/>
        </a:xfrm>
        <a:prstGeom prst="line">
          <a:avLst/>
        </a:prstGeom>
        <a:solidFill>
          <a:schemeClr val="accent3">
            <a:hueOff val="-35074"/>
            <a:satOff val="-9920"/>
            <a:lumOff val="-4314"/>
            <a:alphaOff val="0"/>
          </a:schemeClr>
        </a:solidFill>
        <a:ln w="25400" cap="flat" cmpd="sng" algn="ctr">
          <a:solidFill>
            <a:schemeClr val="accent3">
              <a:hueOff val="-35074"/>
              <a:satOff val="-9920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D4C4-72B3-4105-A943-807ADC374BFD}">
      <dsp:nvSpPr>
        <dsp:cNvPr id="0" name=""/>
        <dsp:cNvSpPr/>
      </dsp:nvSpPr>
      <dsp:spPr>
        <a:xfrm>
          <a:off x="0" y="1749531"/>
          <a:ext cx="8229600" cy="8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讓學生互助合作討論數學的真相</a:t>
          </a:r>
          <a:endParaRPr lang="zh-TW" altLang="en-US" sz="2800" kern="1200" dirty="0"/>
        </a:p>
      </dsp:txBody>
      <dsp:txXfrm>
        <a:off x="0" y="1749531"/>
        <a:ext cx="8229600" cy="874499"/>
      </dsp:txXfrm>
    </dsp:sp>
    <dsp:sp modelId="{7BE66DA1-981F-49A8-B752-0293473E3076}">
      <dsp:nvSpPr>
        <dsp:cNvPr id="0" name=""/>
        <dsp:cNvSpPr/>
      </dsp:nvSpPr>
      <dsp:spPr>
        <a:xfrm>
          <a:off x="0" y="2624031"/>
          <a:ext cx="8229600" cy="0"/>
        </a:xfrm>
        <a:prstGeom prst="line">
          <a:avLst/>
        </a:prstGeom>
        <a:solidFill>
          <a:schemeClr val="accent3">
            <a:hueOff val="-52610"/>
            <a:satOff val="-14879"/>
            <a:lumOff val="-6471"/>
            <a:alphaOff val="0"/>
          </a:schemeClr>
        </a:solidFill>
        <a:ln w="25400" cap="flat" cmpd="sng" algn="ctr">
          <a:solidFill>
            <a:schemeClr val="accent3">
              <a:hueOff val="-52610"/>
              <a:satOff val="-14879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18A79-FC6B-4D41-B9F0-6AC23FA76B3F}">
      <dsp:nvSpPr>
        <dsp:cNvPr id="0" name=""/>
        <dsp:cNvSpPr/>
      </dsp:nvSpPr>
      <dsp:spPr>
        <a:xfrm>
          <a:off x="0" y="2624031"/>
          <a:ext cx="8229600" cy="8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在探索活動中引導學生自行發現數學</a:t>
          </a:r>
          <a:endParaRPr lang="zh-TW" altLang="en-US" sz="2800" kern="1200" dirty="0"/>
        </a:p>
      </dsp:txBody>
      <dsp:txXfrm>
        <a:off x="0" y="2624031"/>
        <a:ext cx="8229600" cy="874499"/>
      </dsp:txXfrm>
    </dsp:sp>
    <dsp:sp modelId="{4E171EBB-9A4B-4441-B8F6-54616A58AD82}">
      <dsp:nvSpPr>
        <dsp:cNvPr id="0" name=""/>
        <dsp:cNvSpPr/>
      </dsp:nvSpPr>
      <dsp:spPr>
        <a:xfrm>
          <a:off x="0" y="3498530"/>
          <a:ext cx="8229600" cy="0"/>
        </a:xfrm>
        <a:prstGeom prst="line">
          <a:avLst/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 w="25400" cap="flat" cmpd="sng" algn="ctr">
          <a:solidFill>
            <a:schemeClr val="accent3">
              <a:hueOff val="-70147"/>
              <a:satOff val="-19839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974E4-1937-430E-97F1-4EEECA74B250}">
      <dsp:nvSpPr>
        <dsp:cNvPr id="0" name=""/>
        <dsp:cNvSpPr/>
      </dsp:nvSpPr>
      <dsp:spPr>
        <a:xfrm>
          <a:off x="0" y="3498530"/>
          <a:ext cx="8229600" cy="87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動用媒材讓學生受到數學之美的感召</a:t>
          </a:r>
          <a:endParaRPr lang="zh-TW" altLang="en-US" sz="2800" kern="1200" dirty="0"/>
        </a:p>
      </dsp:txBody>
      <dsp:txXfrm>
        <a:off x="0" y="3498530"/>
        <a:ext cx="8229600" cy="874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078F-4291-4164-A271-D4D062F61DEF}">
      <dsp:nvSpPr>
        <dsp:cNvPr id="0" name=""/>
        <dsp:cNvSpPr/>
      </dsp:nvSpPr>
      <dsp:spPr>
        <a:xfrm>
          <a:off x="0" y="2857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A2B2-CF5C-4C44-977A-5CEFEB2CE0FA}">
      <dsp:nvSpPr>
        <dsp:cNvPr id="0" name=""/>
        <dsp:cNvSpPr/>
      </dsp:nvSpPr>
      <dsp:spPr>
        <a:xfrm>
          <a:off x="0" y="2857"/>
          <a:ext cx="8229600" cy="130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kern="1200" dirty="0" smtClean="0"/>
            <a:t>「知」就是「學什麼」或者「是什麼」，指的是數學內容。</a:t>
          </a:r>
          <a:endParaRPr lang="zh-TW" altLang="en-US" sz="2400" kern="1200" dirty="0"/>
        </a:p>
      </dsp:txBody>
      <dsp:txXfrm>
        <a:off x="0" y="2857"/>
        <a:ext cx="8229600" cy="1302672"/>
      </dsp:txXfrm>
    </dsp:sp>
    <dsp:sp modelId="{FFFBF5EB-2EF9-4F6D-A858-4F9FBE8807FF}">
      <dsp:nvSpPr>
        <dsp:cNvPr id="0" name=""/>
        <dsp:cNvSpPr/>
      </dsp:nvSpPr>
      <dsp:spPr>
        <a:xfrm>
          <a:off x="0" y="884310"/>
          <a:ext cx="8229600" cy="0"/>
        </a:xfrm>
        <a:prstGeom prst="line">
          <a:avLst/>
        </a:prstGeom>
        <a:solidFill>
          <a:schemeClr val="accent3">
            <a:hueOff val="-23382"/>
            <a:satOff val="-6613"/>
            <a:lumOff val="-2876"/>
            <a:alphaOff val="0"/>
          </a:schemeClr>
        </a:solidFill>
        <a:ln w="25400" cap="flat" cmpd="sng" algn="ctr">
          <a:solidFill>
            <a:schemeClr val="accent3">
              <a:hueOff val="-23382"/>
              <a:satOff val="-6613"/>
              <a:lumOff val="-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9E5B1-9D0A-4870-B6BB-EF2D4463C2B1}">
      <dsp:nvSpPr>
        <dsp:cNvPr id="0" name=""/>
        <dsp:cNvSpPr/>
      </dsp:nvSpPr>
      <dsp:spPr>
        <a:xfrm>
          <a:off x="0" y="1100333"/>
          <a:ext cx="8229600" cy="130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kern="1200" dirty="0" smtClean="0"/>
            <a:t>「行」就是「怎麼做」或者「怎麼用」，指的是學生所能展現出來的數學能力，包括程序執行、解題、溝通、論證等等現今數學教育主要的能力面向。</a:t>
          </a:r>
          <a:endParaRPr lang="en-US" altLang="zh-TW" sz="2400" kern="1200" dirty="0" smtClean="0"/>
        </a:p>
      </dsp:txBody>
      <dsp:txXfrm>
        <a:off x="0" y="1100333"/>
        <a:ext cx="8229600" cy="1302672"/>
      </dsp:txXfrm>
    </dsp:sp>
    <dsp:sp modelId="{F0BFCB6E-9071-46BB-8100-B04325C2FB6C}">
      <dsp:nvSpPr>
        <dsp:cNvPr id="0" name=""/>
        <dsp:cNvSpPr/>
      </dsp:nvSpPr>
      <dsp:spPr>
        <a:xfrm>
          <a:off x="0" y="2608202"/>
          <a:ext cx="8229600" cy="0"/>
        </a:xfrm>
        <a:prstGeom prst="line">
          <a:avLst/>
        </a:prstGeom>
        <a:solidFill>
          <a:schemeClr val="accent3">
            <a:hueOff val="-46765"/>
            <a:satOff val="-13226"/>
            <a:lumOff val="-5752"/>
            <a:alphaOff val="0"/>
          </a:schemeClr>
        </a:solidFill>
        <a:ln w="25400" cap="flat" cmpd="sng" algn="ctr">
          <a:solidFill>
            <a:schemeClr val="accent3">
              <a:hueOff val="-46765"/>
              <a:satOff val="-13226"/>
              <a:lumOff val="-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FE3A6-56CC-44BF-BC73-6719BCB7916E}">
      <dsp:nvSpPr>
        <dsp:cNvPr id="0" name=""/>
        <dsp:cNvSpPr/>
      </dsp:nvSpPr>
      <dsp:spPr>
        <a:xfrm>
          <a:off x="0" y="2756524"/>
          <a:ext cx="8229600" cy="45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「識」就是「為什麼」、「你認為」、「是什麼」，指的是對數學的內在認知與情意涵養，包括概念理解、推理、連結、後設認知、以及欣賞數學的美。</a:t>
          </a:r>
          <a:endParaRPr lang="zh-TW" altLang="en-US" sz="2400" kern="1200" dirty="0"/>
        </a:p>
      </dsp:txBody>
      <dsp:txXfrm>
        <a:off x="0" y="2756524"/>
        <a:ext cx="8229600" cy="459830"/>
      </dsp:txXfrm>
    </dsp:sp>
    <dsp:sp modelId="{0AEB4FF4-EDC5-4E54-AFD5-1B28BFEE1EB6}">
      <dsp:nvSpPr>
        <dsp:cNvPr id="0" name=""/>
        <dsp:cNvSpPr/>
      </dsp:nvSpPr>
      <dsp:spPr>
        <a:xfrm>
          <a:off x="0" y="4268693"/>
          <a:ext cx="8229600" cy="0"/>
        </a:xfrm>
        <a:prstGeom prst="line">
          <a:avLst/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 w="25400" cap="flat" cmpd="sng" algn="ctr">
          <a:solidFill>
            <a:schemeClr val="accent3">
              <a:hueOff val="-70147"/>
              <a:satOff val="-19839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3264-2D0F-42DE-8B48-2560527DC089}">
      <dsp:nvSpPr>
        <dsp:cNvPr id="0" name=""/>
        <dsp:cNvSpPr/>
      </dsp:nvSpPr>
      <dsp:spPr>
        <a:xfrm>
          <a:off x="0" y="3068032"/>
          <a:ext cx="8229600" cy="130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/>
            <a:t> </a:t>
          </a:r>
          <a:endParaRPr lang="zh-TW" altLang="en-US" sz="2800" kern="1200" dirty="0"/>
        </a:p>
      </dsp:txBody>
      <dsp:txXfrm>
        <a:off x="0" y="3068032"/>
        <a:ext cx="8229600" cy="130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0DB4-F1CA-1F44-8FDF-3922D5B8A66A}">
      <dsp:nvSpPr>
        <dsp:cNvPr id="0" name=""/>
        <dsp:cNvSpPr/>
      </dsp:nvSpPr>
      <dsp:spPr>
        <a:xfrm>
          <a:off x="0" y="665611"/>
          <a:ext cx="824183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52BB9-6A76-7B4F-BBB1-12E247384731}">
      <dsp:nvSpPr>
        <dsp:cNvPr id="0" name=""/>
        <dsp:cNvSpPr/>
      </dsp:nvSpPr>
      <dsp:spPr>
        <a:xfrm>
          <a:off x="392372" y="114392"/>
          <a:ext cx="7847442" cy="8759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數學是一種語言，宜由自然語言的題材導入學習 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5132" y="157152"/>
        <a:ext cx="7761922" cy="790418"/>
      </dsp:txXfrm>
    </dsp:sp>
    <dsp:sp modelId="{75AB6241-1026-E74C-BBA5-685E7A2E3872}">
      <dsp:nvSpPr>
        <dsp:cNvPr id="0" name=""/>
        <dsp:cNvSpPr/>
      </dsp:nvSpPr>
      <dsp:spPr>
        <a:xfrm>
          <a:off x="0" y="1868968"/>
          <a:ext cx="824183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21170"/>
              <a:satOff val="-17963"/>
              <a:lumOff val="-39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71B63-1535-5949-BF92-1A56A0FB2B26}">
      <dsp:nvSpPr>
        <dsp:cNvPr id="0" name=""/>
        <dsp:cNvSpPr/>
      </dsp:nvSpPr>
      <dsp:spPr>
        <a:xfrm>
          <a:off x="394392" y="1338811"/>
          <a:ext cx="7847442" cy="854877"/>
        </a:xfrm>
        <a:prstGeom prst="roundRect">
          <a:avLst/>
        </a:prstGeom>
        <a:gradFill rotWithShape="0">
          <a:gsLst>
            <a:gs pos="0">
              <a:schemeClr val="accent5">
                <a:hueOff val="4421170"/>
                <a:satOff val="-17963"/>
                <a:lumOff val="-397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4421170"/>
                <a:satOff val="-17963"/>
                <a:lumOff val="-39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4421170"/>
                <a:satOff val="-17963"/>
                <a:lumOff val="-39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4421170"/>
                <a:satOff val="-17963"/>
                <a:lumOff val="-397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4421170"/>
                <a:satOff val="-17963"/>
                <a:lumOff val="-397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4421170"/>
                <a:satOff val="-17963"/>
                <a:lumOff val="-397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4421170"/>
                <a:satOff val="-17963"/>
                <a:lumOff val="-397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4421170"/>
              <a:satOff val="-17963"/>
              <a:lumOff val="-397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數學是一種實用的規律科學，其教學宜重視跨領域的統整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124" y="1380543"/>
        <a:ext cx="7763978" cy="771413"/>
      </dsp:txXfrm>
    </dsp:sp>
    <dsp:sp modelId="{59006724-9C11-7A41-90D4-991829B7D82B}">
      <dsp:nvSpPr>
        <dsp:cNvPr id="0" name=""/>
        <dsp:cNvSpPr/>
      </dsp:nvSpPr>
      <dsp:spPr>
        <a:xfrm>
          <a:off x="0" y="2866888"/>
          <a:ext cx="824183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31DDC-23F3-7748-9603-89033F3FD493}">
      <dsp:nvSpPr>
        <dsp:cNvPr id="0" name=""/>
        <dsp:cNvSpPr/>
      </dsp:nvSpPr>
      <dsp:spPr>
        <a:xfrm>
          <a:off x="392372" y="2542168"/>
          <a:ext cx="7847442" cy="649440"/>
        </a:xfrm>
        <a:prstGeom prst="roundRect">
          <a:avLst/>
        </a:prstGeom>
        <a:gradFill rotWithShape="0">
          <a:gsLst>
            <a:gs pos="0">
              <a:schemeClr val="accent5">
                <a:hueOff val="8842340"/>
                <a:satOff val="-35925"/>
                <a:lumOff val="-794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8842340"/>
                <a:satOff val="-35925"/>
                <a:lumOff val="-794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8842340"/>
                <a:satOff val="-35925"/>
                <a:lumOff val="-794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8842340"/>
                <a:satOff val="-35925"/>
                <a:lumOff val="-794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8842340"/>
                <a:satOff val="-35925"/>
                <a:lumOff val="-794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8842340"/>
                <a:satOff val="-35925"/>
                <a:lumOff val="-794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8842340"/>
                <a:satOff val="-35925"/>
                <a:lumOff val="-794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8842340"/>
              <a:satOff val="-35925"/>
              <a:lumOff val="-794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數學是一種人文素養，宜培養學生的文化美感 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075" y="2573871"/>
        <a:ext cx="7784036" cy="586034"/>
      </dsp:txXfrm>
    </dsp:sp>
    <dsp:sp modelId="{8961F39A-0A78-D843-901D-35C455351428}">
      <dsp:nvSpPr>
        <dsp:cNvPr id="0" name=""/>
        <dsp:cNvSpPr/>
      </dsp:nvSpPr>
      <dsp:spPr>
        <a:xfrm>
          <a:off x="0" y="3864808"/>
          <a:ext cx="824183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263510"/>
              <a:satOff val="-53888"/>
              <a:lumOff val="-1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F5B4D-04A3-8141-8312-D6675D25ADFA}">
      <dsp:nvSpPr>
        <dsp:cNvPr id="0" name=""/>
        <dsp:cNvSpPr/>
      </dsp:nvSpPr>
      <dsp:spPr>
        <a:xfrm>
          <a:off x="392372" y="3540088"/>
          <a:ext cx="7847442" cy="649440"/>
        </a:xfrm>
        <a:prstGeom prst="roundRect">
          <a:avLst/>
        </a:prstGeom>
        <a:gradFill rotWithShape="0">
          <a:gsLst>
            <a:gs pos="0">
              <a:schemeClr val="accent5">
                <a:hueOff val="13263510"/>
                <a:satOff val="-53888"/>
                <a:lumOff val="-1191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3263510"/>
                <a:satOff val="-53888"/>
                <a:lumOff val="-1191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3263510"/>
                <a:satOff val="-53888"/>
                <a:lumOff val="-1191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3263510"/>
                <a:satOff val="-53888"/>
                <a:lumOff val="-1191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3263510"/>
                <a:satOff val="-53888"/>
                <a:lumOff val="-1191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3263510"/>
                <a:satOff val="-53888"/>
                <a:lumOff val="-1191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3263510"/>
                <a:satOff val="-53888"/>
                <a:lumOff val="-1191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13263510"/>
              <a:satOff val="-53888"/>
              <a:lumOff val="-1191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數學應提供每位學生有感的學習機會 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075" y="3571791"/>
        <a:ext cx="7784036" cy="586034"/>
      </dsp:txXfrm>
    </dsp:sp>
    <dsp:sp modelId="{A5ECF199-B98C-E247-AF58-A775B2FB53B2}">
      <dsp:nvSpPr>
        <dsp:cNvPr id="0" name=""/>
        <dsp:cNvSpPr/>
      </dsp:nvSpPr>
      <dsp:spPr>
        <a:xfrm>
          <a:off x="0" y="4862728"/>
          <a:ext cx="824183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7D612-ABFC-8E4E-9B3E-37A77F5CF7BA}">
      <dsp:nvSpPr>
        <dsp:cNvPr id="0" name=""/>
        <dsp:cNvSpPr/>
      </dsp:nvSpPr>
      <dsp:spPr>
        <a:xfrm>
          <a:off x="392372" y="4538008"/>
          <a:ext cx="7847442" cy="649440"/>
        </a:xfrm>
        <a:prstGeom prst="round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7684680"/>
                <a:satOff val="-71851"/>
                <a:lumOff val="-1588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7684680"/>
                <a:satOff val="-71851"/>
                <a:lumOff val="-1588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17684680"/>
              <a:satOff val="-71851"/>
              <a:lumOff val="-1588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065" tIns="0" rIns="2180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數學教學應培養學生正確使用工具的素養 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075" y="4569711"/>
        <a:ext cx="7784036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EAE7E-B447-4715-932E-79EF73C9722A}">
      <dsp:nvSpPr>
        <dsp:cNvPr id="0" name=""/>
        <dsp:cNvSpPr/>
      </dsp:nvSpPr>
      <dsp:spPr>
        <a:xfrm rot="5400000">
          <a:off x="-237772" y="240982"/>
          <a:ext cx="1585148" cy="11096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測量</a:t>
          </a:r>
          <a:endParaRPr lang="zh-TW" altLang="en-US" sz="2200" kern="1200" dirty="0"/>
        </a:p>
      </dsp:txBody>
      <dsp:txXfrm rot="-5400000">
        <a:off x="1" y="558012"/>
        <a:ext cx="1109603" cy="475545"/>
      </dsp:txXfrm>
    </dsp:sp>
    <dsp:sp modelId="{B2FC14F1-BCE1-4E5B-97C2-948697A2EF85}">
      <dsp:nvSpPr>
        <dsp:cNvPr id="0" name=""/>
        <dsp:cNvSpPr/>
      </dsp:nvSpPr>
      <dsp:spPr>
        <a:xfrm rot="5400000">
          <a:off x="4154428" y="-3041614"/>
          <a:ext cx="1030346" cy="7119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量旗桿高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泰利斯的故事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人跟影子一樣長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 rot="-5400000">
        <a:off x="1109604" y="53507"/>
        <a:ext cx="7069699" cy="929752"/>
      </dsp:txXfrm>
    </dsp:sp>
    <dsp:sp modelId="{A1865DBE-D7C4-4B2B-80C3-7B3CFC0BAE3D}">
      <dsp:nvSpPr>
        <dsp:cNvPr id="0" name=""/>
        <dsp:cNvSpPr/>
      </dsp:nvSpPr>
      <dsp:spPr>
        <a:xfrm rot="5400000">
          <a:off x="-237772" y="1631979"/>
          <a:ext cx="1585148" cy="11096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特殊角</a:t>
          </a:r>
          <a:endParaRPr lang="zh-TW" altLang="en-US" sz="2200" kern="1200" dirty="0"/>
        </a:p>
      </dsp:txBody>
      <dsp:txXfrm rot="-5400000">
        <a:off x="1" y="1949009"/>
        <a:ext cx="1109603" cy="475545"/>
      </dsp:txXfrm>
    </dsp:sp>
    <dsp:sp modelId="{609EB846-2CD9-41E3-B544-CE7B6FB45D93}">
      <dsp:nvSpPr>
        <dsp:cNvPr id="0" name=""/>
        <dsp:cNvSpPr/>
      </dsp:nvSpPr>
      <dsp:spPr>
        <a:xfrm rot="5400000">
          <a:off x="4154428" y="-1650617"/>
          <a:ext cx="1030346" cy="7119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/>
            <a:t>45</a:t>
          </a:r>
          <a:r>
            <a:rPr lang="zh-TW" altLang="en-US" sz="2400" kern="1200" dirty="0" smtClean="0"/>
            <a:t>度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/>
            <a:t>30</a:t>
          </a:r>
          <a:r>
            <a:rPr lang="zh-TW" altLang="en-US" sz="2400" kern="1200" dirty="0" smtClean="0"/>
            <a:t>、</a:t>
          </a:r>
          <a:r>
            <a:rPr lang="en-US" altLang="zh-TW" sz="2400" kern="1200" dirty="0" smtClean="0"/>
            <a:t>60</a:t>
          </a:r>
          <a:r>
            <a:rPr lang="zh-TW" altLang="en-US" sz="2400" kern="1200" dirty="0" smtClean="0"/>
            <a:t>度</a:t>
          </a:r>
          <a:endParaRPr lang="zh-TW" altLang="en-US" sz="2400" kern="1200" dirty="0"/>
        </a:p>
      </dsp:txBody>
      <dsp:txXfrm rot="-5400000">
        <a:off x="1109604" y="1444504"/>
        <a:ext cx="7069699" cy="929752"/>
      </dsp:txXfrm>
    </dsp:sp>
    <dsp:sp modelId="{B94B4F44-05A9-4A97-93B2-A01D8E762746}">
      <dsp:nvSpPr>
        <dsp:cNvPr id="0" name=""/>
        <dsp:cNvSpPr/>
      </dsp:nvSpPr>
      <dsp:spPr>
        <a:xfrm rot="5400000">
          <a:off x="-237772" y="3022976"/>
          <a:ext cx="1585148" cy="11096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一般角</a:t>
          </a:r>
          <a:endParaRPr lang="zh-TW" altLang="en-US" sz="2200" kern="1200" dirty="0"/>
        </a:p>
      </dsp:txBody>
      <dsp:txXfrm rot="-5400000">
        <a:off x="1" y="3340006"/>
        <a:ext cx="1109603" cy="475545"/>
      </dsp:txXfrm>
    </dsp:sp>
    <dsp:sp modelId="{66311F0C-71A9-4179-B8EB-78D51649552C}">
      <dsp:nvSpPr>
        <dsp:cNvPr id="0" name=""/>
        <dsp:cNvSpPr/>
      </dsp:nvSpPr>
      <dsp:spPr>
        <a:xfrm rot="5400000">
          <a:off x="4154428" y="-259620"/>
          <a:ext cx="1030346" cy="7119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自己製做一個模型，由小知大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製表、查表、計算機</a:t>
          </a:r>
          <a:endParaRPr lang="zh-TW" altLang="en-US" sz="2400" kern="1200" dirty="0"/>
        </a:p>
      </dsp:txBody>
      <dsp:txXfrm rot="-5400000">
        <a:off x="1109604" y="2835501"/>
        <a:ext cx="7069699" cy="929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52E7-C394-4CDD-8F5F-AB667D5713D4}">
      <dsp:nvSpPr>
        <dsp:cNvPr id="0" name=""/>
        <dsp:cNvSpPr/>
      </dsp:nvSpPr>
      <dsp:spPr>
        <a:xfrm>
          <a:off x="0" y="2135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1D864-66DF-4638-9E2E-8491F027930D}">
      <dsp:nvSpPr>
        <dsp:cNvPr id="0" name=""/>
        <dsp:cNvSpPr/>
      </dsp:nvSpPr>
      <dsp:spPr>
        <a:xfrm>
          <a:off x="0" y="2135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認識坡度的計算方式，即直角三角形中某一銳角的對邊與鄰邊的比值。</a:t>
          </a:r>
          <a:endParaRPr lang="zh-TW" altLang="en-US" sz="2000" kern="1200" dirty="0"/>
        </a:p>
      </dsp:txBody>
      <dsp:txXfrm>
        <a:off x="0" y="2135"/>
        <a:ext cx="8229600" cy="728215"/>
      </dsp:txXfrm>
    </dsp:sp>
    <dsp:sp modelId="{D624CE87-E5E2-4E0E-B380-556D7571D067}">
      <dsp:nvSpPr>
        <dsp:cNvPr id="0" name=""/>
        <dsp:cNvSpPr/>
      </dsp:nvSpPr>
      <dsp:spPr>
        <a:xfrm>
          <a:off x="0" y="73035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67A10-48D5-4987-9C0F-0F15BAB2BBDC}">
      <dsp:nvSpPr>
        <dsp:cNvPr id="0" name=""/>
        <dsp:cNvSpPr/>
      </dsp:nvSpPr>
      <dsp:spPr>
        <a:xfrm>
          <a:off x="0" y="730350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透過製圖、測量發現不同坡度的直角三角形與所對應的銳角度數的關係</a:t>
          </a:r>
          <a:endParaRPr lang="zh-TW" altLang="en-US" sz="2000" kern="1200" dirty="0"/>
        </a:p>
      </dsp:txBody>
      <dsp:txXfrm>
        <a:off x="0" y="730350"/>
        <a:ext cx="8229600" cy="728215"/>
      </dsp:txXfrm>
    </dsp:sp>
    <dsp:sp modelId="{730978A6-2A22-40DB-8090-D7EAF3BCA36E}">
      <dsp:nvSpPr>
        <dsp:cNvPr id="0" name=""/>
        <dsp:cNvSpPr/>
      </dsp:nvSpPr>
      <dsp:spPr>
        <a:xfrm>
          <a:off x="0" y="1458566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E1201-3BF8-4F12-86FE-D39428F13A1F}">
      <dsp:nvSpPr>
        <dsp:cNvPr id="0" name=""/>
        <dsp:cNvSpPr/>
      </dsp:nvSpPr>
      <dsp:spPr>
        <a:xfrm>
          <a:off x="0" y="1458566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透過製圖、測量發現相同坡度，大小不同的直角三角形，其對應的銳角度數相等。</a:t>
          </a:r>
          <a:endParaRPr lang="zh-TW" altLang="en-US" sz="2000" kern="1200" dirty="0"/>
        </a:p>
      </dsp:txBody>
      <dsp:txXfrm>
        <a:off x="0" y="1458566"/>
        <a:ext cx="8229600" cy="728215"/>
      </dsp:txXfrm>
    </dsp:sp>
    <dsp:sp modelId="{32E365FB-6D2C-45E6-A929-604FDAA54B6B}">
      <dsp:nvSpPr>
        <dsp:cNvPr id="0" name=""/>
        <dsp:cNvSpPr/>
      </dsp:nvSpPr>
      <dsp:spPr>
        <a:xfrm>
          <a:off x="0" y="2186781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6A0E-FBE4-473E-9968-0A004ACED38C}">
      <dsp:nvSpPr>
        <dsp:cNvPr id="0" name=""/>
        <dsp:cNvSpPr/>
      </dsp:nvSpPr>
      <dsp:spPr>
        <a:xfrm>
          <a:off x="0" y="2186781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認識直角三角比</a:t>
          </a:r>
          <a:r>
            <a:rPr lang="en-US" sz="2000" kern="1200" dirty="0" smtClean="0"/>
            <a:t>tan</a:t>
          </a:r>
          <a:r>
            <a:rPr lang="en-US" sz="2000" i="1" kern="1200" dirty="0" smtClean="0"/>
            <a:t> A</a:t>
          </a:r>
          <a:r>
            <a:rPr lang="zh-TW" sz="2000" i="1" kern="1200" dirty="0" smtClean="0"/>
            <a:t>、</a:t>
          </a:r>
          <a:r>
            <a:rPr lang="en-US" sz="2000" kern="1200" dirty="0" smtClean="0"/>
            <a:t>sin</a:t>
          </a:r>
          <a:r>
            <a:rPr lang="en-US" sz="2000" i="1" kern="1200" dirty="0" smtClean="0"/>
            <a:t> A</a:t>
          </a:r>
          <a:r>
            <a:rPr lang="zh-TW" sz="2000" i="1" kern="1200" dirty="0" smtClean="0"/>
            <a:t>、</a:t>
          </a:r>
          <a:r>
            <a:rPr lang="en-US" sz="2000" kern="1200" dirty="0" smtClean="0"/>
            <a:t>cos</a:t>
          </a:r>
          <a:r>
            <a:rPr lang="en-US" sz="2000" i="1" kern="1200" dirty="0" smtClean="0"/>
            <a:t> A</a:t>
          </a:r>
          <a:r>
            <a:rPr lang="zh-TW" sz="2000" kern="1200" dirty="0" smtClean="0"/>
            <a:t>的意義。</a:t>
          </a:r>
          <a:endParaRPr lang="zh-TW" sz="2000" kern="1200" dirty="0"/>
        </a:p>
      </dsp:txBody>
      <dsp:txXfrm>
        <a:off x="0" y="2186781"/>
        <a:ext cx="8229600" cy="728215"/>
      </dsp:txXfrm>
    </dsp:sp>
    <dsp:sp modelId="{581F2BC2-520F-403C-B890-EC47F4C2F67C}">
      <dsp:nvSpPr>
        <dsp:cNvPr id="0" name=""/>
        <dsp:cNvSpPr/>
      </dsp:nvSpPr>
      <dsp:spPr>
        <a:xfrm>
          <a:off x="0" y="2914996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E4639-11C0-49CA-BC21-E7DF26B3B47C}">
      <dsp:nvSpPr>
        <dsp:cNvPr id="0" name=""/>
        <dsp:cNvSpPr/>
      </dsp:nvSpPr>
      <dsp:spPr>
        <a:xfrm>
          <a:off x="0" y="2914996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計算特殊角的直角三角比。</a:t>
          </a:r>
          <a:endParaRPr lang="zh-TW" altLang="en-US" sz="2000" kern="1200" dirty="0"/>
        </a:p>
      </dsp:txBody>
      <dsp:txXfrm>
        <a:off x="0" y="2914996"/>
        <a:ext cx="8229600" cy="728215"/>
      </dsp:txXfrm>
    </dsp:sp>
    <dsp:sp modelId="{A4EF8793-2B01-4C27-AA25-26CBACB8F62F}">
      <dsp:nvSpPr>
        <dsp:cNvPr id="0" name=""/>
        <dsp:cNvSpPr/>
      </dsp:nvSpPr>
      <dsp:spPr>
        <a:xfrm>
          <a:off x="0" y="364321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198D5-ABDD-4032-B176-B474F8D80D75}">
      <dsp:nvSpPr>
        <dsp:cNvPr id="0" name=""/>
        <dsp:cNvSpPr/>
      </dsp:nvSpPr>
      <dsp:spPr>
        <a:xfrm>
          <a:off x="0" y="3643212"/>
          <a:ext cx="8229600" cy="72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透過計算機的直角三角比</a:t>
          </a:r>
          <a:r>
            <a:rPr lang="en-US" sz="2000" kern="1200" dirty="0" smtClean="0"/>
            <a:t>(tan</a:t>
          </a:r>
          <a:r>
            <a:rPr lang="en-US" sz="2000" i="1" kern="1200" dirty="0" smtClean="0"/>
            <a:t> A</a:t>
          </a:r>
          <a:r>
            <a:rPr lang="zh-TW" sz="2000" i="1" kern="1200" dirty="0" smtClean="0"/>
            <a:t>、</a:t>
          </a:r>
          <a:r>
            <a:rPr lang="en-US" sz="2000" kern="1200" dirty="0" smtClean="0"/>
            <a:t>sin</a:t>
          </a:r>
          <a:r>
            <a:rPr lang="en-US" sz="2000" i="1" kern="1200" dirty="0" smtClean="0"/>
            <a:t> A</a:t>
          </a:r>
          <a:r>
            <a:rPr lang="zh-TW" sz="2000" i="1" kern="1200" dirty="0" smtClean="0"/>
            <a:t>、</a:t>
          </a:r>
          <a:r>
            <a:rPr lang="en-US" sz="2000" kern="1200" dirty="0" smtClean="0"/>
            <a:t>cos</a:t>
          </a:r>
          <a:r>
            <a:rPr lang="en-US" sz="2000" i="1" kern="1200" dirty="0" smtClean="0"/>
            <a:t> A</a:t>
          </a:r>
          <a:r>
            <a:rPr lang="en-US" sz="2000" kern="1200" dirty="0" smtClean="0"/>
            <a:t>)</a:t>
          </a:r>
          <a:r>
            <a:rPr lang="zh-TW" sz="2000" kern="1200" dirty="0" smtClean="0"/>
            <a:t>的按鍵，幫助解決生活中的應用問題。</a:t>
          </a:r>
          <a:endParaRPr lang="zh-TW" altLang="en-US" sz="2000" kern="1200" dirty="0"/>
        </a:p>
      </dsp:txBody>
      <dsp:txXfrm>
        <a:off x="0" y="3643212"/>
        <a:ext cx="8229600" cy="728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EE9F-E3CE-476A-9456-B9B245A1CF86}">
      <dsp:nvSpPr>
        <dsp:cNvPr id="0" name=""/>
        <dsp:cNvSpPr/>
      </dsp:nvSpPr>
      <dsp:spPr>
        <a:xfrm>
          <a:off x="415096" y="652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導入（</a:t>
          </a:r>
          <a:r>
            <a:rPr lang="en-US" sz="2800" b="1" kern="1200" dirty="0" smtClean="0"/>
            <a:t>75</a:t>
          </a:r>
          <a:r>
            <a:rPr lang="zh-TW" sz="2800" b="1" kern="1200" dirty="0" smtClean="0"/>
            <a:t>％險升坡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652260"/>
        <a:ext cx="7399406" cy="672673"/>
      </dsp:txXfrm>
    </dsp:sp>
    <dsp:sp modelId="{DDC16CA1-3DD4-4CC6-9673-6D0E5941C383}">
      <dsp:nvSpPr>
        <dsp:cNvPr id="0" name=""/>
        <dsp:cNvSpPr/>
      </dsp:nvSpPr>
      <dsp:spPr>
        <a:xfrm>
          <a:off x="415096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6912-4523-4AC5-B166-71711D5D37E1}">
      <dsp:nvSpPr>
        <dsp:cNvPr id="0" name=""/>
        <dsp:cNvSpPr/>
      </dsp:nvSpPr>
      <dsp:spPr>
        <a:xfrm>
          <a:off x="1459235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"/>
            <a:satOff val="-2661"/>
            <a:lumOff val="-588"/>
            <a:alphaOff val="0"/>
          </a:schemeClr>
        </a:solidFill>
        <a:ln w="25400" cap="flat" cmpd="sng" algn="ctr">
          <a:solidFill>
            <a:schemeClr val="accent5">
              <a:hueOff val="654988"/>
              <a:satOff val="-266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09DF9-D990-4196-9EB2-6351EC16F976}">
      <dsp:nvSpPr>
        <dsp:cNvPr id="0" name=""/>
        <dsp:cNvSpPr/>
      </dsp:nvSpPr>
      <dsp:spPr>
        <a:xfrm>
          <a:off x="2503373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"/>
            <a:satOff val="-5322"/>
            <a:lumOff val="-1176"/>
            <a:alphaOff val="0"/>
          </a:schemeClr>
        </a:solidFill>
        <a:ln w="25400" cap="flat" cmpd="sng" algn="ctr">
          <a:solidFill>
            <a:schemeClr val="accent5">
              <a:hueOff val="1309976"/>
              <a:satOff val="-5322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247B-5AE4-43F7-B9A5-D57099BC812F}">
      <dsp:nvSpPr>
        <dsp:cNvPr id="0" name=""/>
        <dsp:cNvSpPr/>
      </dsp:nvSpPr>
      <dsp:spPr>
        <a:xfrm>
          <a:off x="3547512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964965"/>
            <a:satOff val="-7983"/>
            <a:lumOff val="-1765"/>
            <a:alphaOff val="0"/>
          </a:schemeClr>
        </a:solidFill>
        <a:ln w="25400" cap="flat" cmpd="sng" algn="ctr">
          <a:solidFill>
            <a:schemeClr val="accent5">
              <a:hueOff val="1964965"/>
              <a:satOff val="-7983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63F7A-DEFE-459A-811D-3FCE9395CFD3}">
      <dsp:nvSpPr>
        <dsp:cNvPr id="0" name=""/>
        <dsp:cNvSpPr/>
      </dsp:nvSpPr>
      <dsp:spPr>
        <a:xfrm>
          <a:off x="4591650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2619952"/>
            <a:satOff val="-10645"/>
            <a:lumOff val="-2353"/>
            <a:alphaOff val="0"/>
          </a:schemeClr>
        </a:solidFill>
        <a:ln w="25400" cap="flat" cmpd="sng" algn="ctr">
          <a:solidFill>
            <a:schemeClr val="accent5">
              <a:hueOff val="2619952"/>
              <a:satOff val="-1064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5C7D7-2AE9-4781-A59D-C5D36038C9CA}">
      <dsp:nvSpPr>
        <dsp:cNvPr id="0" name=""/>
        <dsp:cNvSpPr/>
      </dsp:nvSpPr>
      <dsp:spPr>
        <a:xfrm>
          <a:off x="5635789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274941"/>
            <a:satOff val="-13306"/>
            <a:lumOff val="-2941"/>
            <a:alphaOff val="0"/>
          </a:schemeClr>
        </a:solidFill>
        <a:ln w="25400" cap="flat" cmpd="sng" algn="ctr">
          <a:solidFill>
            <a:schemeClr val="accent5">
              <a:hueOff val="3274941"/>
              <a:satOff val="-13306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0728B-FEA0-42EB-9E15-E981F3334205}">
      <dsp:nvSpPr>
        <dsp:cNvPr id="0" name=""/>
        <dsp:cNvSpPr/>
      </dsp:nvSpPr>
      <dsp:spPr>
        <a:xfrm>
          <a:off x="6679927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929929"/>
            <a:satOff val="-15967"/>
            <a:lumOff val="-3529"/>
            <a:alphaOff val="0"/>
          </a:schemeClr>
        </a:solidFill>
        <a:ln w="25400" cap="flat" cmpd="sng" algn="ctr">
          <a:solidFill>
            <a:schemeClr val="accent5">
              <a:hueOff val="3929929"/>
              <a:satOff val="-1596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A64F-A693-401B-90A5-DA49CD4010FB}">
      <dsp:nvSpPr>
        <dsp:cNvPr id="0" name=""/>
        <dsp:cNvSpPr/>
      </dsp:nvSpPr>
      <dsp:spPr>
        <a:xfrm>
          <a:off x="415096" y="1588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開展（</a:t>
          </a:r>
          <a:r>
            <a:rPr lang="zh-TW" sz="2800" kern="1200" dirty="0" smtClean="0"/>
            <a:t>畫出坡度為</a:t>
          </a:r>
          <a:r>
            <a:rPr lang="en-US" sz="2800" kern="1200" dirty="0" smtClean="0"/>
            <a:t>75%</a:t>
          </a:r>
          <a:r>
            <a:rPr lang="zh-TW" sz="2800" kern="1200" dirty="0" smtClean="0"/>
            <a:t>、</a:t>
          </a:r>
          <a:r>
            <a:rPr lang="en-US" sz="2800" kern="1200" dirty="0" smtClean="0"/>
            <a:t>7.5%</a:t>
          </a:r>
          <a:r>
            <a:rPr lang="zh-TW" sz="2800" kern="1200" dirty="0" smtClean="0"/>
            <a:t>，用</a:t>
          </a:r>
          <a:r>
            <a:rPr lang="zh-TW" sz="2800" b="1" kern="1200" dirty="0" smtClean="0"/>
            <a:t>量角器</a:t>
          </a:r>
          <a:r>
            <a:rPr lang="zh-TW" sz="2800" kern="1200" dirty="0" smtClean="0"/>
            <a:t>測量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1588260"/>
        <a:ext cx="7399406" cy="672673"/>
      </dsp:txXfrm>
    </dsp:sp>
    <dsp:sp modelId="{59E9940A-06BC-4C93-B1B0-E02F1EAF88A7}">
      <dsp:nvSpPr>
        <dsp:cNvPr id="0" name=""/>
        <dsp:cNvSpPr/>
      </dsp:nvSpPr>
      <dsp:spPr>
        <a:xfrm>
          <a:off x="415096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4584917"/>
            <a:satOff val="-18628"/>
            <a:lumOff val="-4118"/>
            <a:alphaOff val="0"/>
          </a:schemeClr>
        </a:solidFill>
        <a:ln w="25400" cap="flat" cmpd="sng" algn="ctr">
          <a:solidFill>
            <a:schemeClr val="accent5">
              <a:hueOff val="4584917"/>
              <a:satOff val="-1862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DA4B-1DD6-4516-BBCE-4BBA1BE627B1}">
      <dsp:nvSpPr>
        <dsp:cNvPr id="0" name=""/>
        <dsp:cNvSpPr/>
      </dsp:nvSpPr>
      <dsp:spPr>
        <a:xfrm>
          <a:off x="1459235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239905"/>
            <a:satOff val="-21289"/>
            <a:lumOff val="-4706"/>
            <a:alphaOff val="0"/>
          </a:schemeClr>
        </a:solidFill>
        <a:ln w="25400" cap="flat" cmpd="sng" algn="ctr">
          <a:solidFill>
            <a:schemeClr val="accent5">
              <a:hueOff val="5239905"/>
              <a:satOff val="-21289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DBF3-4BE8-49BE-B81D-C54F30B27CF9}">
      <dsp:nvSpPr>
        <dsp:cNvPr id="0" name=""/>
        <dsp:cNvSpPr/>
      </dsp:nvSpPr>
      <dsp:spPr>
        <a:xfrm>
          <a:off x="2503373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C7D0C-E469-4975-B4BD-E8BE7D8C3E2D}">
      <dsp:nvSpPr>
        <dsp:cNvPr id="0" name=""/>
        <dsp:cNvSpPr/>
      </dsp:nvSpPr>
      <dsp:spPr>
        <a:xfrm>
          <a:off x="3547512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1"/>
            <a:satOff val="-26611"/>
            <a:lumOff val="-5882"/>
            <a:alphaOff val="0"/>
          </a:schemeClr>
        </a:solidFill>
        <a:ln w="25400" cap="flat" cmpd="sng" algn="ctr">
          <a:solidFill>
            <a:schemeClr val="accent5">
              <a:hueOff val="6549881"/>
              <a:satOff val="-26611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CA4E6-1804-4CBB-9F19-0BF8E7949AB8}">
      <dsp:nvSpPr>
        <dsp:cNvPr id="0" name=""/>
        <dsp:cNvSpPr/>
      </dsp:nvSpPr>
      <dsp:spPr>
        <a:xfrm>
          <a:off x="4591650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204869"/>
            <a:satOff val="-29273"/>
            <a:lumOff val="-6470"/>
            <a:alphaOff val="0"/>
          </a:schemeClr>
        </a:solidFill>
        <a:ln w="25400" cap="flat" cmpd="sng" algn="ctr">
          <a:solidFill>
            <a:schemeClr val="accent5">
              <a:hueOff val="7204869"/>
              <a:satOff val="-29273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418F9-A2ED-4F52-A75C-06E17E0862DF}">
      <dsp:nvSpPr>
        <dsp:cNvPr id="0" name=""/>
        <dsp:cNvSpPr/>
      </dsp:nvSpPr>
      <dsp:spPr>
        <a:xfrm>
          <a:off x="5635789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859858"/>
            <a:satOff val="-31934"/>
            <a:lumOff val="-7059"/>
            <a:alphaOff val="0"/>
          </a:schemeClr>
        </a:solidFill>
        <a:ln w="25400" cap="flat" cmpd="sng" algn="ctr">
          <a:solidFill>
            <a:schemeClr val="accent5">
              <a:hueOff val="7859858"/>
              <a:satOff val="-31934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FC60-2D44-4507-BBE5-3BF2035708AA}">
      <dsp:nvSpPr>
        <dsp:cNvPr id="0" name=""/>
        <dsp:cNvSpPr/>
      </dsp:nvSpPr>
      <dsp:spPr>
        <a:xfrm>
          <a:off x="6679927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8514846"/>
            <a:satOff val="-34595"/>
            <a:lumOff val="-7647"/>
            <a:alphaOff val="0"/>
          </a:schemeClr>
        </a:solidFill>
        <a:ln w="25400" cap="flat" cmpd="sng" algn="ctr">
          <a:solidFill>
            <a:schemeClr val="accent5">
              <a:hueOff val="8514846"/>
              <a:satOff val="-34595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CC840-4905-45FE-9ABE-87E7D06B1722}">
      <dsp:nvSpPr>
        <dsp:cNvPr id="0" name=""/>
        <dsp:cNvSpPr/>
      </dsp:nvSpPr>
      <dsp:spPr>
        <a:xfrm>
          <a:off x="415096" y="2524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挑戰（</a:t>
          </a:r>
          <a:r>
            <a:rPr lang="zh-TW" sz="2800" kern="1200" dirty="0" smtClean="0"/>
            <a:t>繪製一個∠</a:t>
          </a:r>
          <a:r>
            <a:rPr lang="en-US" sz="2800" i="1" kern="1200" dirty="0" smtClean="0"/>
            <a:t>A</a:t>
          </a:r>
          <a:r>
            <a:rPr lang="zh-TW" sz="2800" kern="1200" dirty="0" smtClean="0"/>
            <a:t>＝</a:t>
          </a:r>
          <a:r>
            <a:rPr lang="en-US" sz="2800" kern="1200" dirty="0" smtClean="0"/>
            <a:t>75</a:t>
          </a:r>
          <a:r>
            <a:rPr lang="zh-TW" sz="2800" kern="1200" dirty="0" smtClean="0"/>
            <a:t>度的直角三角形。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2524261"/>
        <a:ext cx="7399406" cy="672673"/>
      </dsp:txXfrm>
    </dsp:sp>
    <dsp:sp modelId="{50BE4F7C-EBBE-4535-85CC-56D185A04956}">
      <dsp:nvSpPr>
        <dsp:cNvPr id="0" name=""/>
        <dsp:cNvSpPr/>
      </dsp:nvSpPr>
      <dsp:spPr>
        <a:xfrm>
          <a:off x="415096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169834"/>
            <a:satOff val="-37256"/>
            <a:lumOff val="-8235"/>
            <a:alphaOff val="0"/>
          </a:schemeClr>
        </a:solidFill>
        <a:ln w="25400" cap="flat" cmpd="sng" algn="ctr">
          <a:solidFill>
            <a:schemeClr val="accent5">
              <a:hueOff val="9169834"/>
              <a:satOff val="-37256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822F-DB5D-48EE-B49D-ACCE6D91BBA9}">
      <dsp:nvSpPr>
        <dsp:cNvPr id="0" name=""/>
        <dsp:cNvSpPr/>
      </dsp:nvSpPr>
      <dsp:spPr>
        <a:xfrm>
          <a:off x="1459235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824822"/>
            <a:satOff val="-39917"/>
            <a:lumOff val="-8823"/>
            <a:alphaOff val="0"/>
          </a:schemeClr>
        </a:solidFill>
        <a:ln w="25400" cap="flat" cmpd="sng" algn="ctr">
          <a:solidFill>
            <a:schemeClr val="accent5">
              <a:hueOff val="9824822"/>
              <a:satOff val="-39917"/>
              <a:lumOff val="-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E9423-D507-48E6-8EEA-FDB343D97537}">
      <dsp:nvSpPr>
        <dsp:cNvPr id="0" name=""/>
        <dsp:cNvSpPr/>
      </dsp:nvSpPr>
      <dsp:spPr>
        <a:xfrm>
          <a:off x="2503373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0479810"/>
            <a:satOff val="-42578"/>
            <a:lumOff val="-9412"/>
            <a:alphaOff val="0"/>
          </a:schemeClr>
        </a:solidFill>
        <a:ln w="25400" cap="flat" cmpd="sng" algn="ctr">
          <a:solidFill>
            <a:schemeClr val="accent5">
              <a:hueOff val="10479810"/>
              <a:satOff val="-42578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A2E3-A041-4034-933F-3BF37F40AFF0}">
      <dsp:nvSpPr>
        <dsp:cNvPr id="0" name=""/>
        <dsp:cNvSpPr/>
      </dsp:nvSpPr>
      <dsp:spPr>
        <a:xfrm>
          <a:off x="3547512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134798"/>
            <a:satOff val="-45240"/>
            <a:lumOff val="-10000"/>
            <a:alphaOff val="0"/>
          </a:schemeClr>
        </a:solidFill>
        <a:ln w="25400" cap="flat" cmpd="sng" algn="ctr">
          <a:solidFill>
            <a:schemeClr val="accent5">
              <a:hueOff val="11134798"/>
              <a:satOff val="-4524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FA534-F088-428D-9480-858FE2677425}">
      <dsp:nvSpPr>
        <dsp:cNvPr id="0" name=""/>
        <dsp:cNvSpPr/>
      </dsp:nvSpPr>
      <dsp:spPr>
        <a:xfrm>
          <a:off x="4591650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25400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3C10C-3BDC-4426-BE2C-D43A100EBCAB}">
      <dsp:nvSpPr>
        <dsp:cNvPr id="0" name=""/>
        <dsp:cNvSpPr/>
      </dsp:nvSpPr>
      <dsp:spPr>
        <a:xfrm>
          <a:off x="5635789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2444774"/>
            <a:satOff val="-50562"/>
            <a:lumOff val="-11176"/>
            <a:alphaOff val="0"/>
          </a:schemeClr>
        </a:solidFill>
        <a:ln w="25400" cap="flat" cmpd="sng" algn="ctr">
          <a:solidFill>
            <a:schemeClr val="accent5">
              <a:hueOff val="12444774"/>
              <a:satOff val="-50562"/>
              <a:lumOff val="-1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DCB5-E715-431B-B0ED-95725AECA288}">
      <dsp:nvSpPr>
        <dsp:cNvPr id="0" name=""/>
        <dsp:cNvSpPr/>
      </dsp:nvSpPr>
      <dsp:spPr>
        <a:xfrm>
          <a:off x="6679927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3"/>
            <a:satOff val="-53223"/>
            <a:lumOff val="-11764"/>
            <a:alphaOff val="0"/>
          </a:schemeClr>
        </a:solidFill>
        <a:ln w="25400" cap="flat" cmpd="sng" algn="ctr">
          <a:solidFill>
            <a:schemeClr val="accent5">
              <a:hueOff val="13099763"/>
              <a:satOff val="-53223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56783-E878-4049-9DC8-75025D3ADB5A}">
      <dsp:nvSpPr>
        <dsp:cNvPr id="0" name=""/>
        <dsp:cNvSpPr/>
      </dsp:nvSpPr>
      <dsp:spPr>
        <a:xfrm>
          <a:off x="415096" y="3460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總結（</a:t>
          </a:r>
          <a:r>
            <a:rPr lang="zh-TW" sz="2800" kern="1200" dirty="0" smtClean="0"/>
            <a:t>哪一個直角三角形的</a:t>
          </a:r>
          <a:r>
            <a:rPr lang="zh-TW" sz="2800" b="1" kern="1200" dirty="0" smtClean="0"/>
            <a:t>坡度比較大</a:t>
          </a:r>
          <a:r>
            <a:rPr lang="en-US" sz="2800" b="1" kern="1200" dirty="0" smtClean="0"/>
            <a:t>?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3460261"/>
        <a:ext cx="7399406" cy="672673"/>
      </dsp:txXfrm>
    </dsp:sp>
    <dsp:sp modelId="{64D43360-53D7-4F81-89F6-D57BE53C4D93}">
      <dsp:nvSpPr>
        <dsp:cNvPr id="0" name=""/>
        <dsp:cNvSpPr/>
      </dsp:nvSpPr>
      <dsp:spPr>
        <a:xfrm>
          <a:off x="415096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754751"/>
            <a:satOff val="-55884"/>
            <a:lumOff val="-12353"/>
            <a:alphaOff val="0"/>
          </a:schemeClr>
        </a:solidFill>
        <a:ln w="25400" cap="flat" cmpd="sng" algn="ctr">
          <a:solidFill>
            <a:schemeClr val="accent5">
              <a:hueOff val="13754751"/>
              <a:satOff val="-55884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61292-0471-4E09-9D07-E9887A8D3F38}">
      <dsp:nvSpPr>
        <dsp:cNvPr id="0" name=""/>
        <dsp:cNvSpPr/>
      </dsp:nvSpPr>
      <dsp:spPr>
        <a:xfrm>
          <a:off x="1459235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4409738"/>
            <a:satOff val="-58545"/>
            <a:lumOff val="-12941"/>
            <a:alphaOff val="0"/>
          </a:schemeClr>
        </a:solidFill>
        <a:ln w="25400" cap="flat" cmpd="sng" algn="ctr">
          <a:solidFill>
            <a:schemeClr val="accent5">
              <a:hueOff val="14409738"/>
              <a:satOff val="-58545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4A68-3BB8-4FC3-A9B6-71C7742C45E8}">
      <dsp:nvSpPr>
        <dsp:cNvPr id="0" name=""/>
        <dsp:cNvSpPr/>
      </dsp:nvSpPr>
      <dsp:spPr>
        <a:xfrm>
          <a:off x="2503373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064728"/>
            <a:satOff val="-61206"/>
            <a:lumOff val="-13529"/>
            <a:alphaOff val="0"/>
          </a:schemeClr>
        </a:solidFill>
        <a:ln w="25400" cap="flat" cmpd="sng" algn="ctr">
          <a:solidFill>
            <a:schemeClr val="accent5">
              <a:hueOff val="15064728"/>
              <a:satOff val="-61206"/>
              <a:lumOff val="-1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491C-B492-40DF-A94F-E6B186D4D96E}">
      <dsp:nvSpPr>
        <dsp:cNvPr id="0" name=""/>
        <dsp:cNvSpPr/>
      </dsp:nvSpPr>
      <dsp:spPr>
        <a:xfrm>
          <a:off x="3547512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719716"/>
            <a:satOff val="-63868"/>
            <a:lumOff val="-14117"/>
            <a:alphaOff val="0"/>
          </a:schemeClr>
        </a:solidFill>
        <a:ln w="25400" cap="flat" cmpd="sng" algn="ctr">
          <a:solidFill>
            <a:schemeClr val="accent5">
              <a:hueOff val="15719716"/>
              <a:satOff val="-63868"/>
              <a:lumOff val="-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F6F5-530B-41BB-811C-D53757B08D3A}">
      <dsp:nvSpPr>
        <dsp:cNvPr id="0" name=""/>
        <dsp:cNvSpPr/>
      </dsp:nvSpPr>
      <dsp:spPr>
        <a:xfrm>
          <a:off x="4591650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6374703"/>
            <a:satOff val="-66529"/>
            <a:lumOff val="-14706"/>
            <a:alphaOff val="0"/>
          </a:schemeClr>
        </a:solidFill>
        <a:ln w="25400" cap="flat" cmpd="sng" algn="ctr">
          <a:solidFill>
            <a:schemeClr val="accent5">
              <a:hueOff val="16374703"/>
              <a:satOff val="-66529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09EFA-5899-4632-A55B-CD6E6177EA0D}">
      <dsp:nvSpPr>
        <dsp:cNvPr id="0" name=""/>
        <dsp:cNvSpPr/>
      </dsp:nvSpPr>
      <dsp:spPr>
        <a:xfrm>
          <a:off x="5635789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029691"/>
            <a:satOff val="-69190"/>
            <a:lumOff val="-15294"/>
            <a:alphaOff val="0"/>
          </a:schemeClr>
        </a:solidFill>
        <a:ln w="25400" cap="flat" cmpd="sng" algn="ctr">
          <a:solidFill>
            <a:schemeClr val="accent5">
              <a:hueOff val="17029691"/>
              <a:satOff val="-69190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B11D-A38E-4F06-BC23-51807D90879B}">
      <dsp:nvSpPr>
        <dsp:cNvPr id="0" name=""/>
        <dsp:cNvSpPr/>
      </dsp:nvSpPr>
      <dsp:spPr>
        <a:xfrm>
          <a:off x="6679927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EE9F-E3CE-476A-9456-B9B245A1CF86}">
      <dsp:nvSpPr>
        <dsp:cNvPr id="0" name=""/>
        <dsp:cNvSpPr/>
      </dsp:nvSpPr>
      <dsp:spPr>
        <a:xfrm>
          <a:off x="415096" y="652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導入（</a:t>
          </a:r>
          <a:r>
            <a:rPr lang="zh-TW" sz="2800" kern="1200" dirty="0" smtClean="0"/>
            <a:t>挑選其中一個</a:t>
          </a:r>
          <a:r>
            <a:rPr lang="zh-TW" altLang="en-US" sz="2800" kern="1200" dirty="0" smtClean="0"/>
            <a:t>角度</a:t>
          </a:r>
          <a:r>
            <a:rPr lang="zh-TW" sz="2800" kern="1200" dirty="0" smtClean="0"/>
            <a:t>，當做∠</a:t>
          </a:r>
          <a:r>
            <a:rPr lang="en-US" sz="2800" i="1" kern="1200" dirty="0" smtClean="0"/>
            <a:t>A</a:t>
          </a:r>
          <a:r>
            <a:rPr lang="zh-TW" sz="2800" kern="1200" dirty="0" smtClean="0"/>
            <a:t>的度數，畫出直角三角形，並計算這個直角三角形的坡度是多少？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652260"/>
        <a:ext cx="7399406" cy="672673"/>
      </dsp:txXfrm>
    </dsp:sp>
    <dsp:sp modelId="{DDC16CA1-3DD4-4CC6-9673-6D0E5941C383}">
      <dsp:nvSpPr>
        <dsp:cNvPr id="0" name=""/>
        <dsp:cNvSpPr/>
      </dsp:nvSpPr>
      <dsp:spPr>
        <a:xfrm>
          <a:off x="415096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6912-4523-4AC5-B166-71711D5D37E1}">
      <dsp:nvSpPr>
        <dsp:cNvPr id="0" name=""/>
        <dsp:cNvSpPr/>
      </dsp:nvSpPr>
      <dsp:spPr>
        <a:xfrm>
          <a:off x="1459235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"/>
            <a:satOff val="-2661"/>
            <a:lumOff val="-588"/>
            <a:alphaOff val="0"/>
          </a:schemeClr>
        </a:solidFill>
        <a:ln w="25400" cap="flat" cmpd="sng" algn="ctr">
          <a:solidFill>
            <a:schemeClr val="accent5">
              <a:hueOff val="654988"/>
              <a:satOff val="-266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09DF9-D990-4196-9EB2-6351EC16F976}">
      <dsp:nvSpPr>
        <dsp:cNvPr id="0" name=""/>
        <dsp:cNvSpPr/>
      </dsp:nvSpPr>
      <dsp:spPr>
        <a:xfrm>
          <a:off x="2503373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"/>
            <a:satOff val="-5322"/>
            <a:lumOff val="-1176"/>
            <a:alphaOff val="0"/>
          </a:schemeClr>
        </a:solidFill>
        <a:ln w="25400" cap="flat" cmpd="sng" algn="ctr">
          <a:solidFill>
            <a:schemeClr val="accent5">
              <a:hueOff val="1309976"/>
              <a:satOff val="-5322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247B-5AE4-43F7-B9A5-D57099BC812F}">
      <dsp:nvSpPr>
        <dsp:cNvPr id="0" name=""/>
        <dsp:cNvSpPr/>
      </dsp:nvSpPr>
      <dsp:spPr>
        <a:xfrm>
          <a:off x="3547512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964965"/>
            <a:satOff val="-7983"/>
            <a:lumOff val="-1765"/>
            <a:alphaOff val="0"/>
          </a:schemeClr>
        </a:solidFill>
        <a:ln w="25400" cap="flat" cmpd="sng" algn="ctr">
          <a:solidFill>
            <a:schemeClr val="accent5">
              <a:hueOff val="1964965"/>
              <a:satOff val="-7983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63F7A-DEFE-459A-811D-3FCE9395CFD3}">
      <dsp:nvSpPr>
        <dsp:cNvPr id="0" name=""/>
        <dsp:cNvSpPr/>
      </dsp:nvSpPr>
      <dsp:spPr>
        <a:xfrm>
          <a:off x="4591650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2619952"/>
            <a:satOff val="-10645"/>
            <a:lumOff val="-2353"/>
            <a:alphaOff val="0"/>
          </a:schemeClr>
        </a:solidFill>
        <a:ln w="25400" cap="flat" cmpd="sng" algn="ctr">
          <a:solidFill>
            <a:schemeClr val="accent5">
              <a:hueOff val="2619952"/>
              <a:satOff val="-1064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5C7D7-2AE9-4781-A59D-C5D36038C9CA}">
      <dsp:nvSpPr>
        <dsp:cNvPr id="0" name=""/>
        <dsp:cNvSpPr/>
      </dsp:nvSpPr>
      <dsp:spPr>
        <a:xfrm>
          <a:off x="5635789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274941"/>
            <a:satOff val="-13306"/>
            <a:lumOff val="-2941"/>
            <a:alphaOff val="0"/>
          </a:schemeClr>
        </a:solidFill>
        <a:ln w="25400" cap="flat" cmpd="sng" algn="ctr">
          <a:solidFill>
            <a:schemeClr val="accent5">
              <a:hueOff val="3274941"/>
              <a:satOff val="-13306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0728B-FEA0-42EB-9E15-E981F3334205}">
      <dsp:nvSpPr>
        <dsp:cNvPr id="0" name=""/>
        <dsp:cNvSpPr/>
      </dsp:nvSpPr>
      <dsp:spPr>
        <a:xfrm>
          <a:off x="6679927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929929"/>
            <a:satOff val="-15967"/>
            <a:lumOff val="-3529"/>
            <a:alphaOff val="0"/>
          </a:schemeClr>
        </a:solidFill>
        <a:ln w="25400" cap="flat" cmpd="sng" algn="ctr">
          <a:solidFill>
            <a:schemeClr val="accent5">
              <a:hueOff val="3929929"/>
              <a:satOff val="-1596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A64F-A693-401B-90A5-DA49CD4010FB}">
      <dsp:nvSpPr>
        <dsp:cNvPr id="0" name=""/>
        <dsp:cNvSpPr/>
      </dsp:nvSpPr>
      <dsp:spPr>
        <a:xfrm>
          <a:off x="415096" y="1588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開展（</a:t>
          </a:r>
          <a:r>
            <a:rPr lang="zh-TW" sz="2800" kern="1200" dirty="0" smtClean="0"/>
            <a:t>畫出</a:t>
          </a:r>
          <a:r>
            <a:rPr lang="en-US" altLang="zh-TW" sz="2800" kern="1200" dirty="0" smtClean="0"/>
            <a:t>d/h=3/4</a:t>
          </a:r>
          <a:r>
            <a:rPr lang="zh-TW" sz="2800" kern="1200" dirty="0" smtClean="0"/>
            <a:t>，大小不同的直角三角形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1588260"/>
        <a:ext cx="7399406" cy="672673"/>
      </dsp:txXfrm>
    </dsp:sp>
    <dsp:sp modelId="{59E9940A-06BC-4C93-B1B0-E02F1EAF88A7}">
      <dsp:nvSpPr>
        <dsp:cNvPr id="0" name=""/>
        <dsp:cNvSpPr/>
      </dsp:nvSpPr>
      <dsp:spPr>
        <a:xfrm>
          <a:off x="415096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4584917"/>
            <a:satOff val="-18628"/>
            <a:lumOff val="-4118"/>
            <a:alphaOff val="0"/>
          </a:schemeClr>
        </a:solidFill>
        <a:ln w="25400" cap="flat" cmpd="sng" algn="ctr">
          <a:solidFill>
            <a:schemeClr val="accent5">
              <a:hueOff val="4584917"/>
              <a:satOff val="-1862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DA4B-1DD6-4516-BBCE-4BBA1BE627B1}">
      <dsp:nvSpPr>
        <dsp:cNvPr id="0" name=""/>
        <dsp:cNvSpPr/>
      </dsp:nvSpPr>
      <dsp:spPr>
        <a:xfrm>
          <a:off x="1459235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239905"/>
            <a:satOff val="-21289"/>
            <a:lumOff val="-4706"/>
            <a:alphaOff val="0"/>
          </a:schemeClr>
        </a:solidFill>
        <a:ln w="25400" cap="flat" cmpd="sng" algn="ctr">
          <a:solidFill>
            <a:schemeClr val="accent5">
              <a:hueOff val="5239905"/>
              <a:satOff val="-21289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DBF3-4BE8-49BE-B81D-C54F30B27CF9}">
      <dsp:nvSpPr>
        <dsp:cNvPr id="0" name=""/>
        <dsp:cNvSpPr/>
      </dsp:nvSpPr>
      <dsp:spPr>
        <a:xfrm>
          <a:off x="2503373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C7D0C-E469-4975-B4BD-E8BE7D8C3E2D}">
      <dsp:nvSpPr>
        <dsp:cNvPr id="0" name=""/>
        <dsp:cNvSpPr/>
      </dsp:nvSpPr>
      <dsp:spPr>
        <a:xfrm>
          <a:off x="3547512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1"/>
            <a:satOff val="-26611"/>
            <a:lumOff val="-5882"/>
            <a:alphaOff val="0"/>
          </a:schemeClr>
        </a:solidFill>
        <a:ln w="25400" cap="flat" cmpd="sng" algn="ctr">
          <a:solidFill>
            <a:schemeClr val="accent5">
              <a:hueOff val="6549881"/>
              <a:satOff val="-26611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CA4E6-1804-4CBB-9F19-0BF8E7949AB8}">
      <dsp:nvSpPr>
        <dsp:cNvPr id="0" name=""/>
        <dsp:cNvSpPr/>
      </dsp:nvSpPr>
      <dsp:spPr>
        <a:xfrm>
          <a:off x="4591650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204869"/>
            <a:satOff val="-29273"/>
            <a:lumOff val="-6470"/>
            <a:alphaOff val="0"/>
          </a:schemeClr>
        </a:solidFill>
        <a:ln w="25400" cap="flat" cmpd="sng" algn="ctr">
          <a:solidFill>
            <a:schemeClr val="accent5">
              <a:hueOff val="7204869"/>
              <a:satOff val="-29273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418F9-A2ED-4F52-A75C-06E17E0862DF}">
      <dsp:nvSpPr>
        <dsp:cNvPr id="0" name=""/>
        <dsp:cNvSpPr/>
      </dsp:nvSpPr>
      <dsp:spPr>
        <a:xfrm>
          <a:off x="5635789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859858"/>
            <a:satOff val="-31934"/>
            <a:lumOff val="-7059"/>
            <a:alphaOff val="0"/>
          </a:schemeClr>
        </a:solidFill>
        <a:ln w="25400" cap="flat" cmpd="sng" algn="ctr">
          <a:solidFill>
            <a:schemeClr val="accent5">
              <a:hueOff val="7859858"/>
              <a:satOff val="-31934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FC60-2D44-4507-BBE5-3BF2035708AA}">
      <dsp:nvSpPr>
        <dsp:cNvPr id="0" name=""/>
        <dsp:cNvSpPr/>
      </dsp:nvSpPr>
      <dsp:spPr>
        <a:xfrm>
          <a:off x="6679927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8514846"/>
            <a:satOff val="-34595"/>
            <a:lumOff val="-7647"/>
            <a:alphaOff val="0"/>
          </a:schemeClr>
        </a:solidFill>
        <a:ln w="25400" cap="flat" cmpd="sng" algn="ctr">
          <a:solidFill>
            <a:schemeClr val="accent5">
              <a:hueOff val="8514846"/>
              <a:satOff val="-34595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CC840-4905-45FE-9ABE-87E7D06B1722}">
      <dsp:nvSpPr>
        <dsp:cNvPr id="0" name=""/>
        <dsp:cNvSpPr/>
      </dsp:nvSpPr>
      <dsp:spPr>
        <a:xfrm>
          <a:off x="415096" y="2524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挑戰（</a:t>
          </a:r>
          <a:r>
            <a:rPr lang="en-US" sz="2800" kern="1200" dirty="0" err="1" smtClean="0"/>
            <a:t>tan</a:t>
          </a:r>
          <a:r>
            <a:rPr lang="en-US" sz="2800" i="1" kern="1200" dirty="0" err="1" smtClean="0"/>
            <a:t>A</a:t>
          </a:r>
          <a:r>
            <a:rPr lang="zh-TW" altLang="en-US" sz="2800" i="1" kern="1200" dirty="0" smtClean="0"/>
            <a:t>的引入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2524261"/>
        <a:ext cx="7399406" cy="672673"/>
      </dsp:txXfrm>
    </dsp:sp>
    <dsp:sp modelId="{50BE4F7C-EBBE-4535-85CC-56D185A04956}">
      <dsp:nvSpPr>
        <dsp:cNvPr id="0" name=""/>
        <dsp:cNvSpPr/>
      </dsp:nvSpPr>
      <dsp:spPr>
        <a:xfrm>
          <a:off x="415096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169834"/>
            <a:satOff val="-37256"/>
            <a:lumOff val="-8235"/>
            <a:alphaOff val="0"/>
          </a:schemeClr>
        </a:solidFill>
        <a:ln w="25400" cap="flat" cmpd="sng" algn="ctr">
          <a:solidFill>
            <a:schemeClr val="accent5">
              <a:hueOff val="9169834"/>
              <a:satOff val="-37256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822F-DB5D-48EE-B49D-ACCE6D91BBA9}">
      <dsp:nvSpPr>
        <dsp:cNvPr id="0" name=""/>
        <dsp:cNvSpPr/>
      </dsp:nvSpPr>
      <dsp:spPr>
        <a:xfrm>
          <a:off x="1459235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824822"/>
            <a:satOff val="-39917"/>
            <a:lumOff val="-8823"/>
            <a:alphaOff val="0"/>
          </a:schemeClr>
        </a:solidFill>
        <a:ln w="25400" cap="flat" cmpd="sng" algn="ctr">
          <a:solidFill>
            <a:schemeClr val="accent5">
              <a:hueOff val="9824822"/>
              <a:satOff val="-39917"/>
              <a:lumOff val="-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E9423-D507-48E6-8EEA-FDB343D97537}">
      <dsp:nvSpPr>
        <dsp:cNvPr id="0" name=""/>
        <dsp:cNvSpPr/>
      </dsp:nvSpPr>
      <dsp:spPr>
        <a:xfrm>
          <a:off x="2503373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0479810"/>
            <a:satOff val="-42578"/>
            <a:lumOff val="-9412"/>
            <a:alphaOff val="0"/>
          </a:schemeClr>
        </a:solidFill>
        <a:ln w="25400" cap="flat" cmpd="sng" algn="ctr">
          <a:solidFill>
            <a:schemeClr val="accent5">
              <a:hueOff val="10479810"/>
              <a:satOff val="-42578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A2E3-A041-4034-933F-3BF37F40AFF0}">
      <dsp:nvSpPr>
        <dsp:cNvPr id="0" name=""/>
        <dsp:cNvSpPr/>
      </dsp:nvSpPr>
      <dsp:spPr>
        <a:xfrm>
          <a:off x="3547512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134798"/>
            <a:satOff val="-45240"/>
            <a:lumOff val="-10000"/>
            <a:alphaOff val="0"/>
          </a:schemeClr>
        </a:solidFill>
        <a:ln w="25400" cap="flat" cmpd="sng" algn="ctr">
          <a:solidFill>
            <a:schemeClr val="accent5">
              <a:hueOff val="11134798"/>
              <a:satOff val="-4524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FA534-F088-428D-9480-858FE2677425}">
      <dsp:nvSpPr>
        <dsp:cNvPr id="0" name=""/>
        <dsp:cNvSpPr/>
      </dsp:nvSpPr>
      <dsp:spPr>
        <a:xfrm>
          <a:off x="4591650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25400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3C10C-3BDC-4426-BE2C-D43A100EBCAB}">
      <dsp:nvSpPr>
        <dsp:cNvPr id="0" name=""/>
        <dsp:cNvSpPr/>
      </dsp:nvSpPr>
      <dsp:spPr>
        <a:xfrm>
          <a:off x="5635789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2444774"/>
            <a:satOff val="-50562"/>
            <a:lumOff val="-11176"/>
            <a:alphaOff val="0"/>
          </a:schemeClr>
        </a:solidFill>
        <a:ln w="25400" cap="flat" cmpd="sng" algn="ctr">
          <a:solidFill>
            <a:schemeClr val="accent5">
              <a:hueOff val="12444774"/>
              <a:satOff val="-50562"/>
              <a:lumOff val="-1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DCB5-E715-431B-B0ED-95725AECA288}">
      <dsp:nvSpPr>
        <dsp:cNvPr id="0" name=""/>
        <dsp:cNvSpPr/>
      </dsp:nvSpPr>
      <dsp:spPr>
        <a:xfrm>
          <a:off x="6679927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3"/>
            <a:satOff val="-53223"/>
            <a:lumOff val="-11764"/>
            <a:alphaOff val="0"/>
          </a:schemeClr>
        </a:solidFill>
        <a:ln w="25400" cap="flat" cmpd="sng" algn="ctr">
          <a:solidFill>
            <a:schemeClr val="accent5">
              <a:hueOff val="13099763"/>
              <a:satOff val="-53223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56783-E878-4049-9DC8-75025D3ADB5A}">
      <dsp:nvSpPr>
        <dsp:cNvPr id="0" name=""/>
        <dsp:cNvSpPr/>
      </dsp:nvSpPr>
      <dsp:spPr>
        <a:xfrm>
          <a:off x="415096" y="3460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總結（</a:t>
          </a:r>
          <a:r>
            <a:rPr lang="en-US" sz="2800" kern="1200" dirty="0" err="1" smtClean="0"/>
            <a:t>tan</a:t>
          </a:r>
          <a:r>
            <a:rPr lang="en-US" sz="2800" i="1" kern="1200" dirty="0" err="1" smtClean="0"/>
            <a:t>A</a:t>
          </a:r>
          <a:r>
            <a:rPr lang="zh-TW" sz="2800" kern="1200" dirty="0" smtClean="0"/>
            <a:t>的討論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3460261"/>
        <a:ext cx="7399406" cy="672673"/>
      </dsp:txXfrm>
    </dsp:sp>
    <dsp:sp modelId="{64D43360-53D7-4F81-89F6-D57BE53C4D93}">
      <dsp:nvSpPr>
        <dsp:cNvPr id="0" name=""/>
        <dsp:cNvSpPr/>
      </dsp:nvSpPr>
      <dsp:spPr>
        <a:xfrm>
          <a:off x="415096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754751"/>
            <a:satOff val="-55884"/>
            <a:lumOff val="-12353"/>
            <a:alphaOff val="0"/>
          </a:schemeClr>
        </a:solidFill>
        <a:ln w="25400" cap="flat" cmpd="sng" algn="ctr">
          <a:solidFill>
            <a:schemeClr val="accent5">
              <a:hueOff val="13754751"/>
              <a:satOff val="-55884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61292-0471-4E09-9D07-E9887A8D3F38}">
      <dsp:nvSpPr>
        <dsp:cNvPr id="0" name=""/>
        <dsp:cNvSpPr/>
      </dsp:nvSpPr>
      <dsp:spPr>
        <a:xfrm>
          <a:off x="1459235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4409738"/>
            <a:satOff val="-58545"/>
            <a:lumOff val="-12941"/>
            <a:alphaOff val="0"/>
          </a:schemeClr>
        </a:solidFill>
        <a:ln w="25400" cap="flat" cmpd="sng" algn="ctr">
          <a:solidFill>
            <a:schemeClr val="accent5">
              <a:hueOff val="14409738"/>
              <a:satOff val="-58545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4A68-3BB8-4FC3-A9B6-71C7742C45E8}">
      <dsp:nvSpPr>
        <dsp:cNvPr id="0" name=""/>
        <dsp:cNvSpPr/>
      </dsp:nvSpPr>
      <dsp:spPr>
        <a:xfrm>
          <a:off x="2503373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064728"/>
            <a:satOff val="-61206"/>
            <a:lumOff val="-13529"/>
            <a:alphaOff val="0"/>
          </a:schemeClr>
        </a:solidFill>
        <a:ln w="25400" cap="flat" cmpd="sng" algn="ctr">
          <a:solidFill>
            <a:schemeClr val="accent5">
              <a:hueOff val="15064728"/>
              <a:satOff val="-61206"/>
              <a:lumOff val="-1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491C-B492-40DF-A94F-E6B186D4D96E}">
      <dsp:nvSpPr>
        <dsp:cNvPr id="0" name=""/>
        <dsp:cNvSpPr/>
      </dsp:nvSpPr>
      <dsp:spPr>
        <a:xfrm>
          <a:off x="3547512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719716"/>
            <a:satOff val="-63868"/>
            <a:lumOff val="-14117"/>
            <a:alphaOff val="0"/>
          </a:schemeClr>
        </a:solidFill>
        <a:ln w="25400" cap="flat" cmpd="sng" algn="ctr">
          <a:solidFill>
            <a:schemeClr val="accent5">
              <a:hueOff val="15719716"/>
              <a:satOff val="-63868"/>
              <a:lumOff val="-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F6F5-530B-41BB-811C-D53757B08D3A}">
      <dsp:nvSpPr>
        <dsp:cNvPr id="0" name=""/>
        <dsp:cNvSpPr/>
      </dsp:nvSpPr>
      <dsp:spPr>
        <a:xfrm>
          <a:off x="4591650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6374703"/>
            <a:satOff val="-66529"/>
            <a:lumOff val="-14706"/>
            <a:alphaOff val="0"/>
          </a:schemeClr>
        </a:solidFill>
        <a:ln w="25400" cap="flat" cmpd="sng" algn="ctr">
          <a:solidFill>
            <a:schemeClr val="accent5">
              <a:hueOff val="16374703"/>
              <a:satOff val="-66529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09EFA-5899-4632-A55B-CD6E6177EA0D}">
      <dsp:nvSpPr>
        <dsp:cNvPr id="0" name=""/>
        <dsp:cNvSpPr/>
      </dsp:nvSpPr>
      <dsp:spPr>
        <a:xfrm>
          <a:off x="5635789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029691"/>
            <a:satOff val="-69190"/>
            <a:lumOff val="-15294"/>
            <a:alphaOff val="0"/>
          </a:schemeClr>
        </a:solidFill>
        <a:ln w="25400" cap="flat" cmpd="sng" algn="ctr">
          <a:solidFill>
            <a:schemeClr val="accent5">
              <a:hueOff val="17029691"/>
              <a:satOff val="-69190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B11D-A38E-4F06-BC23-51807D90879B}">
      <dsp:nvSpPr>
        <dsp:cNvPr id="0" name=""/>
        <dsp:cNvSpPr/>
      </dsp:nvSpPr>
      <dsp:spPr>
        <a:xfrm>
          <a:off x="6679927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EE9F-E3CE-476A-9456-B9B245A1CF86}">
      <dsp:nvSpPr>
        <dsp:cNvPr id="0" name=""/>
        <dsp:cNvSpPr/>
      </dsp:nvSpPr>
      <dsp:spPr>
        <a:xfrm>
          <a:off x="415096" y="652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導入（</a:t>
          </a:r>
          <a:r>
            <a:rPr lang="en-US" sz="2800" kern="1200" dirty="0" err="1" smtClean="0"/>
            <a:t>tan</a:t>
          </a:r>
          <a:r>
            <a:rPr lang="en-US" sz="2800" i="1" kern="1200" dirty="0" err="1" smtClean="0"/>
            <a:t>A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652260"/>
        <a:ext cx="7399406" cy="672673"/>
      </dsp:txXfrm>
    </dsp:sp>
    <dsp:sp modelId="{DDC16CA1-3DD4-4CC6-9673-6D0E5941C383}">
      <dsp:nvSpPr>
        <dsp:cNvPr id="0" name=""/>
        <dsp:cNvSpPr/>
      </dsp:nvSpPr>
      <dsp:spPr>
        <a:xfrm>
          <a:off x="415096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6912-4523-4AC5-B166-71711D5D37E1}">
      <dsp:nvSpPr>
        <dsp:cNvPr id="0" name=""/>
        <dsp:cNvSpPr/>
      </dsp:nvSpPr>
      <dsp:spPr>
        <a:xfrm>
          <a:off x="1459235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"/>
            <a:satOff val="-2661"/>
            <a:lumOff val="-588"/>
            <a:alphaOff val="0"/>
          </a:schemeClr>
        </a:solidFill>
        <a:ln w="25400" cap="flat" cmpd="sng" algn="ctr">
          <a:solidFill>
            <a:schemeClr val="accent5">
              <a:hueOff val="654988"/>
              <a:satOff val="-266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09DF9-D990-4196-9EB2-6351EC16F976}">
      <dsp:nvSpPr>
        <dsp:cNvPr id="0" name=""/>
        <dsp:cNvSpPr/>
      </dsp:nvSpPr>
      <dsp:spPr>
        <a:xfrm>
          <a:off x="2503373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"/>
            <a:satOff val="-5322"/>
            <a:lumOff val="-1176"/>
            <a:alphaOff val="0"/>
          </a:schemeClr>
        </a:solidFill>
        <a:ln w="25400" cap="flat" cmpd="sng" algn="ctr">
          <a:solidFill>
            <a:schemeClr val="accent5">
              <a:hueOff val="1309976"/>
              <a:satOff val="-5322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247B-5AE4-43F7-B9A5-D57099BC812F}">
      <dsp:nvSpPr>
        <dsp:cNvPr id="0" name=""/>
        <dsp:cNvSpPr/>
      </dsp:nvSpPr>
      <dsp:spPr>
        <a:xfrm>
          <a:off x="3547512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964965"/>
            <a:satOff val="-7983"/>
            <a:lumOff val="-1765"/>
            <a:alphaOff val="0"/>
          </a:schemeClr>
        </a:solidFill>
        <a:ln w="25400" cap="flat" cmpd="sng" algn="ctr">
          <a:solidFill>
            <a:schemeClr val="accent5">
              <a:hueOff val="1964965"/>
              <a:satOff val="-7983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63F7A-DEFE-459A-811D-3FCE9395CFD3}">
      <dsp:nvSpPr>
        <dsp:cNvPr id="0" name=""/>
        <dsp:cNvSpPr/>
      </dsp:nvSpPr>
      <dsp:spPr>
        <a:xfrm>
          <a:off x="4591650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2619952"/>
            <a:satOff val="-10645"/>
            <a:lumOff val="-2353"/>
            <a:alphaOff val="0"/>
          </a:schemeClr>
        </a:solidFill>
        <a:ln w="25400" cap="flat" cmpd="sng" algn="ctr">
          <a:solidFill>
            <a:schemeClr val="accent5">
              <a:hueOff val="2619952"/>
              <a:satOff val="-1064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5C7D7-2AE9-4781-A59D-C5D36038C9CA}">
      <dsp:nvSpPr>
        <dsp:cNvPr id="0" name=""/>
        <dsp:cNvSpPr/>
      </dsp:nvSpPr>
      <dsp:spPr>
        <a:xfrm>
          <a:off x="5635789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274941"/>
            <a:satOff val="-13306"/>
            <a:lumOff val="-2941"/>
            <a:alphaOff val="0"/>
          </a:schemeClr>
        </a:solidFill>
        <a:ln w="25400" cap="flat" cmpd="sng" algn="ctr">
          <a:solidFill>
            <a:schemeClr val="accent5">
              <a:hueOff val="3274941"/>
              <a:satOff val="-13306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0728B-FEA0-42EB-9E15-E981F3334205}">
      <dsp:nvSpPr>
        <dsp:cNvPr id="0" name=""/>
        <dsp:cNvSpPr/>
      </dsp:nvSpPr>
      <dsp:spPr>
        <a:xfrm>
          <a:off x="6679927" y="1324933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3929929"/>
            <a:satOff val="-15967"/>
            <a:lumOff val="-3529"/>
            <a:alphaOff val="0"/>
          </a:schemeClr>
        </a:solidFill>
        <a:ln w="25400" cap="flat" cmpd="sng" algn="ctr">
          <a:solidFill>
            <a:schemeClr val="accent5">
              <a:hueOff val="3929929"/>
              <a:satOff val="-1596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A64F-A693-401B-90A5-DA49CD4010FB}">
      <dsp:nvSpPr>
        <dsp:cNvPr id="0" name=""/>
        <dsp:cNvSpPr/>
      </dsp:nvSpPr>
      <dsp:spPr>
        <a:xfrm>
          <a:off x="415096" y="158826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開展（</a:t>
          </a:r>
          <a:r>
            <a:rPr lang="en-US" altLang="zh-TW" sz="2800" kern="1200" dirty="0" err="1" smtClean="0"/>
            <a:t>sinA</a:t>
          </a:r>
          <a:r>
            <a:rPr lang="zh-TW" altLang="en-US" sz="2800" kern="1200" dirty="0" smtClean="0"/>
            <a:t>與</a:t>
          </a:r>
          <a:r>
            <a:rPr lang="en-US" altLang="zh-TW" sz="2800" kern="1200" dirty="0" err="1" smtClean="0"/>
            <a:t>cosA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1588260"/>
        <a:ext cx="7399406" cy="672673"/>
      </dsp:txXfrm>
    </dsp:sp>
    <dsp:sp modelId="{59E9940A-06BC-4C93-B1B0-E02F1EAF88A7}">
      <dsp:nvSpPr>
        <dsp:cNvPr id="0" name=""/>
        <dsp:cNvSpPr/>
      </dsp:nvSpPr>
      <dsp:spPr>
        <a:xfrm>
          <a:off x="415096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4584917"/>
            <a:satOff val="-18628"/>
            <a:lumOff val="-4118"/>
            <a:alphaOff val="0"/>
          </a:schemeClr>
        </a:solidFill>
        <a:ln w="25400" cap="flat" cmpd="sng" algn="ctr">
          <a:solidFill>
            <a:schemeClr val="accent5">
              <a:hueOff val="4584917"/>
              <a:satOff val="-1862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DA4B-1DD6-4516-BBCE-4BBA1BE627B1}">
      <dsp:nvSpPr>
        <dsp:cNvPr id="0" name=""/>
        <dsp:cNvSpPr/>
      </dsp:nvSpPr>
      <dsp:spPr>
        <a:xfrm>
          <a:off x="1459235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239905"/>
            <a:satOff val="-21289"/>
            <a:lumOff val="-4706"/>
            <a:alphaOff val="0"/>
          </a:schemeClr>
        </a:solidFill>
        <a:ln w="25400" cap="flat" cmpd="sng" algn="ctr">
          <a:solidFill>
            <a:schemeClr val="accent5">
              <a:hueOff val="5239905"/>
              <a:satOff val="-21289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DBF3-4BE8-49BE-B81D-C54F30B27CF9}">
      <dsp:nvSpPr>
        <dsp:cNvPr id="0" name=""/>
        <dsp:cNvSpPr/>
      </dsp:nvSpPr>
      <dsp:spPr>
        <a:xfrm>
          <a:off x="2503373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C7D0C-E469-4975-B4BD-E8BE7D8C3E2D}">
      <dsp:nvSpPr>
        <dsp:cNvPr id="0" name=""/>
        <dsp:cNvSpPr/>
      </dsp:nvSpPr>
      <dsp:spPr>
        <a:xfrm>
          <a:off x="3547512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6549881"/>
            <a:satOff val="-26611"/>
            <a:lumOff val="-5882"/>
            <a:alphaOff val="0"/>
          </a:schemeClr>
        </a:solidFill>
        <a:ln w="25400" cap="flat" cmpd="sng" algn="ctr">
          <a:solidFill>
            <a:schemeClr val="accent5">
              <a:hueOff val="6549881"/>
              <a:satOff val="-26611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CA4E6-1804-4CBB-9F19-0BF8E7949AB8}">
      <dsp:nvSpPr>
        <dsp:cNvPr id="0" name=""/>
        <dsp:cNvSpPr/>
      </dsp:nvSpPr>
      <dsp:spPr>
        <a:xfrm>
          <a:off x="4591650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204869"/>
            <a:satOff val="-29273"/>
            <a:lumOff val="-6470"/>
            <a:alphaOff val="0"/>
          </a:schemeClr>
        </a:solidFill>
        <a:ln w="25400" cap="flat" cmpd="sng" algn="ctr">
          <a:solidFill>
            <a:schemeClr val="accent5">
              <a:hueOff val="7204869"/>
              <a:satOff val="-29273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418F9-A2ED-4F52-A75C-06E17E0862DF}">
      <dsp:nvSpPr>
        <dsp:cNvPr id="0" name=""/>
        <dsp:cNvSpPr/>
      </dsp:nvSpPr>
      <dsp:spPr>
        <a:xfrm>
          <a:off x="5635789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7859858"/>
            <a:satOff val="-31934"/>
            <a:lumOff val="-7059"/>
            <a:alphaOff val="0"/>
          </a:schemeClr>
        </a:solidFill>
        <a:ln w="25400" cap="flat" cmpd="sng" algn="ctr">
          <a:solidFill>
            <a:schemeClr val="accent5">
              <a:hueOff val="7859858"/>
              <a:satOff val="-31934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FC60-2D44-4507-BBE5-3BF2035708AA}">
      <dsp:nvSpPr>
        <dsp:cNvPr id="0" name=""/>
        <dsp:cNvSpPr/>
      </dsp:nvSpPr>
      <dsp:spPr>
        <a:xfrm>
          <a:off x="6679927" y="2260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8514846"/>
            <a:satOff val="-34595"/>
            <a:lumOff val="-7647"/>
            <a:alphaOff val="0"/>
          </a:schemeClr>
        </a:solidFill>
        <a:ln w="25400" cap="flat" cmpd="sng" algn="ctr">
          <a:solidFill>
            <a:schemeClr val="accent5">
              <a:hueOff val="8514846"/>
              <a:satOff val="-34595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CC840-4905-45FE-9ABE-87E7D06B1722}">
      <dsp:nvSpPr>
        <dsp:cNvPr id="0" name=""/>
        <dsp:cNvSpPr/>
      </dsp:nvSpPr>
      <dsp:spPr>
        <a:xfrm>
          <a:off x="415096" y="2524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挑戰（</a:t>
          </a:r>
          <a:r>
            <a:rPr lang="en-US" sz="2800" b="1" kern="1200" dirty="0" err="1" smtClean="0"/>
            <a:t>tan</a:t>
          </a:r>
          <a:r>
            <a:rPr lang="en-US" sz="2800" b="1" i="1" kern="1200" dirty="0" err="1" smtClean="0"/>
            <a:t>A</a:t>
          </a:r>
          <a:r>
            <a:rPr lang="zh-TW" sz="2800" b="1" kern="1200" dirty="0" smtClean="0"/>
            <a:t>、</a:t>
          </a:r>
          <a:r>
            <a:rPr lang="en-US" sz="2800" b="1" kern="1200" dirty="0" err="1" smtClean="0"/>
            <a:t>sin</a:t>
          </a:r>
          <a:r>
            <a:rPr lang="en-US" sz="2800" b="1" i="1" kern="1200" dirty="0" err="1" smtClean="0"/>
            <a:t>A</a:t>
          </a:r>
          <a:r>
            <a:rPr lang="zh-TW" sz="2800" b="1" kern="1200" dirty="0" smtClean="0"/>
            <a:t>與</a:t>
          </a:r>
          <a:r>
            <a:rPr lang="en-US" sz="2800" b="1" kern="1200" dirty="0" err="1" smtClean="0"/>
            <a:t>cos</a:t>
          </a:r>
          <a:r>
            <a:rPr lang="en-US" sz="2800" b="1" i="1" kern="1200" dirty="0" err="1" smtClean="0"/>
            <a:t>A</a:t>
          </a:r>
          <a:r>
            <a:rPr lang="zh-TW" altLang="en-US" sz="2800" b="0" i="0" kern="1200" dirty="0" smtClean="0"/>
            <a:t>的計算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2524261"/>
        <a:ext cx="7399406" cy="672673"/>
      </dsp:txXfrm>
    </dsp:sp>
    <dsp:sp modelId="{50BE4F7C-EBBE-4535-85CC-56D185A04956}">
      <dsp:nvSpPr>
        <dsp:cNvPr id="0" name=""/>
        <dsp:cNvSpPr/>
      </dsp:nvSpPr>
      <dsp:spPr>
        <a:xfrm>
          <a:off x="415096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169834"/>
            <a:satOff val="-37256"/>
            <a:lumOff val="-8235"/>
            <a:alphaOff val="0"/>
          </a:schemeClr>
        </a:solidFill>
        <a:ln w="25400" cap="flat" cmpd="sng" algn="ctr">
          <a:solidFill>
            <a:schemeClr val="accent5">
              <a:hueOff val="9169834"/>
              <a:satOff val="-37256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822F-DB5D-48EE-B49D-ACCE6D91BBA9}">
      <dsp:nvSpPr>
        <dsp:cNvPr id="0" name=""/>
        <dsp:cNvSpPr/>
      </dsp:nvSpPr>
      <dsp:spPr>
        <a:xfrm>
          <a:off x="1459235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9824822"/>
            <a:satOff val="-39917"/>
            <a:lumOff val="-8823"/>
            <a:alphaOff val="0"/>
          </a:schemeClr>
        </a:solidFill>
        <a:ln w="25400" cap="flat" cmpd="sng" algn="ctr">
          <a:solidFill>
            <a:schemeClr val="accent5">
              <a:hueOff val="9824822"/>
              <a:satOff val="-39917"/>
              <a:lumOff val="-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E9423-D507-48E6-8EEA-FDB343D97537}">
      <dsp:nvSpPr>
        <dsp:cNvPr id="0" name=""/>
        <dsp:cNvSpPr/>
      </dsp:nvSpPr>
      <dsp:spPr>
        <a:xfrm>
          <a:off x="2503373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0479810"/>
            <a:satOff val="-42578"/>
            <a:lumOff val="-9412"/>
            <a:alphaOff val="0"/>
          </a:schemeClr>
        </a:solidFill>
        <a:ln w="25400" cap="flat" cmpd="sng" algn="ctr">
          <a:solidFill>
            <a:schemeClr val="accent5">
              <a:hueOff val="10479810"/>
              <a:satOff val="-42578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A2E3-A041-4034-933F-3BF37F40AFF0}">
      <dsp:nvSpPr>
        <dsp:cNvPr id="0" name=""/>
        <dsp:cNvSpPr/>
      </dsp:nvSpPr>
      <dsp:spPr>
        <a:xfrm>
          <a:off x="3547512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134798"/>
            <a:satOff val="-45240"/>
            <a:lumOff val="-10000"/>
            <a:alphaOff val="0"/>
          </a:schemeClr>
        </a:solidFill>
        <a:ln w="25400" cap="flat" cmpd="sng" algn="ctr">
          <a:solidFill>
            <a:schemeClr val="accent5">
              <a:hueOff val="11134798"/>
              <a:satOff val="-4524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FA534-F088-428D-9480-858FE2677425}">
      <dsp:nvSpPr>
        <dsp:cNvPr id="0" name=""/>
        <dsp:cNvSpPr/>
      </dsp:nvSpPr>
      <dsp:spPr>
        <a:xfrm>
          <a:off x="4591650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25400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3C10C-3BDC-4426-BE2C-D43A100EBCAB}">
      <dsp:nvSpPr>
        <dsp:cNvPr id="0" name=""/>
        <dsp:cNvSpPr/>
      </dsp:nvSpPr>
      <dsp:spPr>
        <a:xfrm>
          <a:off x="5635789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2444774"/>
            <a:satOff val="-50562"/>
            <a:lumOff val="-11176"/>
            <a:alphaOff val="0"/>
          </a:schemeClr>
        </a:solidFill>
        <a:ln w="25400" cap="flat" cmpd="sng" algn="ctr">
          <a:solidFill>
            <a:schemeClr val="accent5">
              <a:hueOff val="12444774"/>
              <a:satOff val="-50562"/>
              <a:lumOff val="-1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DCB5-E715-431B-B0ED-95725AECA288}">
      <dsp:nvSpPr>
        <dsp:cNvPr id="0" name=""/>
        <dsp:cNvSpPr/>
      </dsp:nvSpPr>
      <dsp:spPr>
        <a:xfrm>
          <a:off x="6679927" y="3196934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099763"/>
            <a:satOff val="-53223"/>
            <a:lumOff val="-11764"/>
            <a:alphaOff val="0"/>
          </a:schemeClr>
        </a:solidFill>
        <a:ln w="25400" cap="flat" cmpd="sng" algn="ctr">
          <a:solidFill>
            <a:schemeClr val="accent5">
              <a:hueOff val="13099763"/>
              <a:satOff val="-53223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56783-E878-4049-9DC8-75025D3ADB5A}">
      <dsp:nvSpPr>
        <dsp:cNvPr id="0" name=""/>
        <dsp:cNvSpPr/>
      </dsp:nvSpPr>
      <dsp:spPr>
        <a:xfrm>
          <a:off x="415096" y="346026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總結（</a:t>
          </a:r>
          <a:r>
            <a:rPr lang="zh-TW" sz="2800" kern="1200" dirty="0" smtClean="0"/>
            <a:t>特殊角度的</a:t>
          </a:r>
          <a:r>
            <a:rPr lang="en-US" sz="2800" b="1" kern="1200" dirty="0" err="1" smtClean="0"/>
            <a:t>tan</a:t>
          </a:r>
          <a:r>
            <a:rPr lang="en-US" sz="2800" b="1" i="1" kern="1200" dirty="0" err="1" smtClean="0"/>
            <a:t>A</a:t>
          </a:r>
          <a:r>
            <a:rPr lang="zh-TW" sz="2800" b="1" kern="1200" dirty="0" smtClean="0"/>
            <a:t>、</a:t>
          </a:r>
          <a:r>
            <a:rPr lang="en-US" sz="2800" b="1" kern="1200" dirty="0" err="1" smtClean="0"/>
            <a:t>sin</a:t>
          </a:r>
          <a:r>
            <a:rPr lang="en-US" sz="2800" b="1" i="1" kern="1200" dirty="0" err="1" smtClean="0"/>
            <a:t>A</a:t>
          </a:r>
          <a:r>
            <a:rPr lang="zh-TW" sz="2800" b="1" kern="1200" dirty="0" smtClean="0"/>
            <a:t>與</a:t>
          </a:r>
          <a:r>
            <a:rPr lang="en-US" sz="2800" b="1" kern="1200" dirty="0" err="1" smtClean="0"/>
            <a:t>cos</a:t>
          </a:r>
          <a:r>
            <a:rPr lang="en-US" sz="2800" b="1" i="1" kern="1200" dirty="0" err="1" smtClean="0"/>
            <a:t>A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415096" y="3460261"/>
        <a:ext cx="7399406" cy="672673"/>
      </dsp:txXfrm>
    </dsp:sp>
    <dsp:sp modelId="{64D43360-53D7-4F81-89F6-D57BE53C4D93}">
      <dsp:nvSpPr>
        <dsp:cNvPr id="0" name=""/>
        <dsp:cNvSpPr/>
      </dsp:nvSpPr>
      <dsp:spPr>
        <a:xfrm>
          <a:off x="415096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3754751"/>
            <a:satOff val="-55884"/>
            <a:lumOff val="-12353"/>
            <a:alphaOff val="0"/>
          </a:schemeClr>
        </a:solidFill>
        <a:ln w="25400" cap="flat" cmpd="sng" algn="ctr">
          <a:solidFill>
            <a:schemeClr val="accent5">
              <a:hueOff val="13754751"/>
              <a:satOff val="-55884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61292-0471-4E09-9D07-E9887A8D3F38}">
      <dsp:nvSpPr>
        <dsp:cNvPr id="0" name=""/>
        <dsp:cNvSpPr/>
      </dsp:nvSpPr>
      <dsp:spPr>
        <a:xfrm>
          <a:off x="1459235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4409738"/>
            <a:satOff val="-58545"/>
            <a:lumOff val="-12941"/>
            <a:alphaOff val="0"/>
          </a:schemeClr>
        </a:solidFill>
        <a:ln w="25400" cap="flat" cmpd="sng" algn="ctr">
          <a:solidFill>
            <a:schemeClr val="accent5">
              <a:hueOff val="14409738"/>
              <a:satOff val="-58545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34A68-3BB8-4FC3-A9B6-71C7742C45E8}">
      <dsp:nvSpPr>
        <dsp:cNvPr id="0" name=""/>
        <dsp:cNvSpPr/>
      </dsp:nvSpPr>
      <dsp:spPr>
        <a:xfrm>
          <a:off x="2503373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064728"/>
            <a:satOff val="-61206"/>
            <a:lumOff val="-13529"/>
            <a:alphaOff val="0"/>
          </a:schemeClr>
        </a:solidFill>
        <a:ln w="25400" cap="flat" cmpd="sng" algn="ctr">
          <a:solidFill>
            <a:schemeClr val="accent5">
              <a:hueOff val="15064728"/>
              <a:satOff val="-61206"/>
              <a:lumOff val="-1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491C-B492-40DF-A94F-E6B186D4D96E}">
      <dsp:nvSpPr>
        <dsp:cNvPr id="0" name=""/>
        <dsp:cNvSpPr/>
      </dsp:nvSpPr>
      <dsp:spPr>
        <a:xfrm>
          <a:off x="3547512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5719716"/>
            <a:satOff val="-63868"/>
            <a:lumOff val="-14117"/>
            <a:alphaOff val="0"/>
          </a:schemeClr>
        </a:solidFill>
        <a:ln w="25400" cap="flat" cmpd="sng" algn="ctr">
          <a:solidFill>
            <a:schemeClr val="accent5">
              <a:hueOff val="15719716"/>
              <a:satOff val="-63868"/>
              <a:lumOff val="-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F6F5-530B-41BB-811C-D53757B08D3A}">
      <dsp:nvSpPr>
        <dsp:cNvPr id="0" name=""/>
        <dsp:cNvSpPr/>
      </dsp:nvSpPr>
      <dsp:spPr>
        <a:xfrm>
          <a:off x="4591650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6374703"/>
            <a:satOff val="-66529"/>
            <a:lumOff val="-14706"/>
            <a:alphaOff val="0"/>
          </a:schemeClr>
        </a:solidFill>
        <a:ln w="25400" cap="flat" cmpd="sng" algn="ctr">
          <a:solidFill>
            <a:schemeClr val="accent5">
              <a:hueOff val="16374703"/>
              <a:satOff val="-66529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09EFA-5899-4632-A55B-CD6E6177EA0D}">
      <dsp:nvSpPr>
        <dsp:cNvPr id="0" name=""/>
        <dsp:cNvSpPr/>
      </dsp:nvSpPr>
      <dsp:spPr>
        <a:xfrm>
          <a:off x="5635789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029691"/>
            <a:satOff val="-69190"/>
            <a:lumOff val="-15294"/>
            <a:alphaOff val="0"/>
          </a:schemeClr>
        </a:solidFill>
        <a:ln w="25400" cap="flat" cmpd="sng" algn="ctr">
          <a:solidFill>
            <a:schemeClr val="accent5">
              <a:hueOff val="17029691"/>
              <a:satOff val="-69190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B11D-A38E-4F06-BC23-51807D90879B}">
      <dsp:nvSpPr>
        <dsp:cNvPr id="0" name=""/>
        <dsp:cNvSpPr/>
      </dsp:nvSpPr>
      <dsp:spPr>
        <a:xfrm>
          <a:off x="6679927" y="4132935"/>
          <a:ext cx="986587" cy="164431"/>
        </a:xfrm>
        <a:prstGeom prst="parallelogram">
          <a:avLst>
            <a:gd name="adj" fmla="val 14084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855C1-B22F-4888-B6ED-0529E1C3BC35}">
      <dsp:nvSpPr>
        <dsp:cNvPr id="0" name=""/>
        <dsp:cNvSpPr/>
      </dsp:nvSpPr>
      <dsp:spPr>
        <a:xfrm>
          <a:off x="2411" y="574751"/>
          <a:ext cx="2937420" cy="1174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有</a:t>
          </a:r>
          <a:r>
            <a:rPr lang="en-US" altLang="zh-TW" sz="3300" kern="1200" dirty="0" smtClean="0"/>
            <a:t>(</a:t>
          </a:r>
          <a:r>
            <a:rPr lang="zh-TW" altLang="en-US" sz="3300" kern="1200" dirty="0" smtClean="0"/>
            <a:t>興</a:t>
          </a:r>
          <a:r>
            <a:rPr lang="en-US" altLang="zh-TW" sz="3300" kern="1200" dirty="0" smtClean="0"/>
            <a:t>)</a:t>
          </a:r>
          <a:r>
            <a:rPr lang="zh-TW" altLang="en-US" sz="3300" kern="1200" dirty="0" smtClean="0"/>
            <a:t>趣</a:t>
          </a:r>
          <a:endParaRPr lang="zh-TW" altLang="en-US" sz="3300" kern="1200" dirty="0"/>
        </a:p>
      </dsp:txBody>
      <dsp:txXfrm>
        <a:off x="589895" y="574751"/>
        <a:ext cx="1762452" cy="1174968"/>
      </dsp:txXfrm>
    </dsp:sp>
    <dsp:sp modelId="{E6D6F9A3-A783-47C5-9D54-84701D62B0B6}">
      <dsp:nvSpPr>
        <dsp:cNvPr id="0" name=""/>
        <dsp:cNvSpPr/>
      </dsp:nvSpPr>
      <dsp:spPr>
        <a:xfrm>
          <a:off x="2646089" y="574751"/>
          <a:ext cx="2937420" cy="1174968"/>
        </a:xfrm>
        <a:prstGeom prst="chevron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知需要</a:t>
          </a:r>
          <a:endParaRPr lang="zh-TW" altLang="en-US" sz="3300" kern="1200" dirty="0"/>
        </a:p>
      </dsp:txBody>
      <dsp:txXfrm>
        <a:off x="3233573" y="574751"/>
        <a:ext cx="1762452" cy="1174968"/>
      </dsp:txXfrm>
    </dsp:sp>
    <dsp:sp modelId="{12D7174B-159C-4AA4-A3E7-C132DA21EAB3}">
      <dsp:nvSpPr>
        <dsp:cNvPr id="0" name=""/>
        <dsp:cNvSpPr/>
      </dsp:nvSpPr>
      <dsp:spPr>
        <a:xfrm>
          <a:off x="5289768" y="574751"/>
          <a:ext cx="2937420" cy="1174968"/>
        </a:xfrm>
        <a:prstGeom prst="chevron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有素養</a:t>
          </a:r>
          <a:endParaRPr lang="zh-TW" altLang="en-US" sz="3300" kern="1200" dirty="0"/>
        </a:p>
      </dsp:txBody>
      <dsp:txXfrm>
        <a:off x="5877252" y="574751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B19D2-1FB0-4176-80D6-3CD6BADAAADA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F21E-7397-4C70-8921-9A10CAEB7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0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1630C-26BD-4C3C-8246-D525E0BD3594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679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09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42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04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348880"/>
            <a:ext cx="7147931" cy="305752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348880"/>
            <a:ext cx="1190348" cy="305549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636912"/>
            <a:ext cx="910224" cy="2575434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2592595"/>
            <a:ext cx="6947845" cy="266406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149080"/>
            <a:ext cx="6755166" cy="1074563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708920"/>
            <a:ext cx="6760868" cy="250824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293096"/>
            <a:ext cx="6553200" cy="812304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852936"/>
            <a:ext cx="6629400" cy="1110103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4952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247268-EE12-4005-AA97-2A284AC6C57D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974668-3BC9-4662-B6BA-4BC2F8980B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2cur.naer.edu.tw/category/post/277" TargetMode="External"/><Relationship Id="rId2" Type="http://schemas.openxmlformats.org/officeDocument/2006/relationships/hyperlink" Target="http://12cur.naer.edu.tw/category/Instructional_Materials_and_Mod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w.news.yahoo.com/article/url/d/a/070924/8/l3ik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hyperlink" Target="http://blog.xuite.net/ygaohsoo/wretch/177633019-%E3%80%90%E9%87%8C%E7%A8%8B%E8%B3%87%E8%A8%8A+%E5%9D%A1%E5%BA%A6%E5%88%86%E6%9E%90%E3%80%91%E5%8F%B0%E4%B8%AD%E8%B5%A4%E5%B4%81%E9%A0%82(136%E7%B8%A3%E9%81%93)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BE%B3%E5%A4%A7%E5%88%A9%E4%BA%9A" TargetMode="External"/><Relationship Id="rId7" Type="http://schemas.openxmlformats.org/officeDocument/2006/relationships/hyperlink" Target="https://en.wikipedia.org/wiki/Funicular_railwa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hyperlink" Target="http://youtube.com/v/MeapHJc2_dY" TargetMode="External"/><Relationship Id="rId4" Type="http://schemas.openxmlformats.org/officeDocument/2006/relationships/hyperlink" Target="https://zh.wikipedia.org/wiki/%E6%96%B0%E5%8D%97%E5%A8%81%E7%88%BE%E6%96%A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oe.edu.tw/wp-content/uploads/2012/08/1010807-%E5%A6%82%E4%BD%95%E8%A6%8F%E5%8A%83%E5%B9%BC%E5%85%92%E5%9C%92%E4%B9%8B%E6%95%99%E4%BF%9D%E7%92%B0%E5%A2%83-3%E6%88%B6%E5%A4%96%E9%81%8A%E6%88%B2%E7%92%B0%E5%A2%83%E7%9A%84%E5%AE%89%E5%85%A8%E8%A6%8F%E5%8A%8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4-&#32032;&#39178;&#23566;&#21521;&#22283;&#27665;&#20013;&#23416;&#25976;&#23416;&#25945;&#26448;(A)-&#25945;&#24107;&#25163;&#20874;.pdf" TargetMode="External"/><Relationship Id="rId2" Type="http://schemas.openxmlformats.org/officeDocument/2006/relationships/hyperlink" Target="3-&#32032;&#39178;&#23566;&#21521;&#22283;&#27665;&#20013;&#23416;&#25976;&#23416;&#25945;&#26448;(A)-&#23416;&#29983;&#25163;&#20874;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台北市景興國中    鄧家駿</a:t>
            </a:r>
            <a:endParaRPr lang="en-US" altLang="zh-TW" sz="2800" dirty="0" smtClean="0"/>
          </a:p>
          <a:p>
            <a:r>
              <a:rPr lang="zh-TW" altLang="en-US" sz="2800" dirty="0"/>
              <a:t>台北市數學輔導團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素養</a:t>
            </a:r>
            <a:r>
              <a:rPr lang="zh-TW" altLang="en-US" dirty="0" smtClean="0"/>
              <a:t>導向</a:t>
            </a:r>
            <a:r>
              <a:rPr lang="en-US" altLang="zh-TW" dirty="0" smtClean="0"/>
              <a:t>(</a:t>
            </a:r>
            <a:r>
              <a:rPr lang="zh-TW" altLang="en-US" dirty="0" smtClean="0"/>
              <a:t>數學領域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8055" r="17656" b="29444"/>
          <a:stretch/>
        </p:blipFill>
        <p:spPr>
          <a:xfrm>
            <a:off x="179512" y="114301"/>
            <a:ext cx="6743700" cy="21859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89" y="3429000"/>
            <a:ext cx="146250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02840" y="12576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十二</a:t>
            </a:r>
            <a:r>
              <a:rPr lang="zh-TW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年國教數學課程架構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r>
              <a:rPr lang="zh-TW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2014/1/15 </a:t>
            </a:r>
            <a:r>
              <a:rPr lang="zh-TW" altLang="en-US"/>
              <a:t>數學學科中心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17764-7FD8-431D-AAD8-8C950711C4A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5125" name="內容版面配置區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44215" b="28947"/>
          <a:stretch>
            <a:fillRect/>
          </a:stretch>
        </p:blipFill>
        <p:spPr bwMode="auto">
          <a:xfrm>
            <a:off x="2268636" y="1558255"/>
            <a:ext cx="43195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7"/>
          <p:cNvSpPr txBox="1"/>
          <p:nvPr/>
        </p:nvSpPr>
        <p:spPr>
          <a:xfrm>
            <a:off x="1908175" y="1631785"/>
            <a:ext cx="1552575" cy="3159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zh-TW" sz="2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數學內容</a:t>
            </a: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6306450" y="4423569"/>
            <a:ext cx="2808039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zh-TW" altLang="en-US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實做與應用</a:t>
            </a:r>
            <a:r>
              <a:rPr 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：數學能力</a:t>
            </a:r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539553" y="4581525"/>
            <a:ext cx="1517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認</a:t>
            </a:r>
            <a:r>
              <a:rPr 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識</a:t>
            </a:r>
            <a:r>
              <a:rPr lang="zh-TW" altLang="en-US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、了解</a:t>
            </a:r>
            <a:endParaRPr lang="zh-TW" sz="20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見識</a:t>
            </a:r>
          </a:p>
          <a:p>
            <a:pPr>
              <a:spcAft>
                <a:spcPts val="0"/>
              </a:spcAft>
              <a:defRPr/>
            </a:pPr>
            <a:r>
              <a:rPr 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賞識</a:t>
            </a:r>
          </a:p>
        </p:txBody>
      </p:sp>
    </p:spTree>
    <p:extLst>
      <p:ext uri="{BB962C8B-B14F-4D97-AF65-F5344CB8AC3E}">
        <p14:creationId xmlns:p14="http://schemas.microsoft.com/office/powerpoint/2010/main" val="42761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教學層次</a:t>
            </a:r>
            <a:r>
              <a:rPr lang="en-US" altLang="zh-TW" dirty="0"/>
              <a:t>(</a:t>
            </a:r>
            <a:r>
              <a:rPr lang="zh-TW" altLang="en-US" dirty="0"/>
              <a:t>知、行、識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48091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7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797" b="1" dirty="0">
                <a:solidFill>
                  <a:srgbClr val="092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國中新舊課程</a:t>
            </a:r>
            <a:r>
              <a:rPr lang="zh-TW" altLang="zh-TW" sz="3797" b="1" dirty="0">
                <a:solidFill>
                  <a:srgbClr val="092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r>
              <a:rPr lang="zh-TW" altLang="en-US" sz="3797" b="1" dirty="0">
                <a:solidFill>
                  <a:srgbClr val="092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要內容</a:t>
            </a:r>
            <a:r>
              <a:rPr lang="zh-TW" altLang="zh-TW" sz="3797" b="1" dirty="0">
                <a:solidFill>
                  <a:srgbClr val="092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差異對照表 </a:t>
            </a:r>
            <a:endParaRPr kumimoji="1" lang="zh-TW" altLang="en-US" sz="3797" b="1" dirty="0">
              <a:solidFill>
                <a:srgbClr val="092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53131"/>
              </p:ext>
            </p:extLst>
          </p:nvPr>
        </p:nvGraphicFramePr>
        <p:xfrm>
          <a:off x="323527" y="1414227"/>
          <a:ext cx="8820472" cy="532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9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4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4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7878"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主題</a:t>
                      </a:r>
                    </a:p>
                  </a:txBody>
                  <a:tcPr marL="64294" marR="64294" marT="32147" marB="32147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學習內容</a:t>
                      </a:r>
                    </a:p>
                  </a:txBody>
                  <a:tcPr marL="64294" marR="64294" marT="32147" marB="32147" anchor="ctr"/>
                </a:tc>
                <a:tc gridSpan="5">
                  <a:txBody>
                    <a:bodyPr/>
                    <a:lstStyle/>
                    <a:p>
                      <a:r>
                        <a:rPr lang="zh-TW" altLang="en-US" sz="2000" dirty="0"/>
                        <a:t>年段</a:t>
                      </a:r>
                    </a:p>
                  </a:txBody>
                  <a:tcPr marL="64294" marR="64294" marT="32147" marB="32147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8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新增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強化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調移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弱化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刪減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442">
                <a:tc rowSpan="6">
                  <a:txBody>
                    <a:bodyPr/>
                    <a:lstStyle/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sym typeface="Baskerville"/>
                        </a:rPr>
                        <a:t>數與量</a:t>
                      </a:r>
                      <a:r>
                        <a:rPr lang="en-US" altLang="zh-TW" sz="2300" b="1" dirty="0">
                          <a:solidFill>
                            <a:srgbClr val="000000"/>
                          </a:solidFill>
                          <a:effectLst/>
                          <a:sym typeface="Baskerville"/>
                        </a:rPr>
                        <a:t>(N)</a:t>
                      </a:r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zh-TW" altLang="en-US" sz="2300" b="1" dirty="0">
                        <a:solidFill>
                          <a:srgbClr val="000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N-8-6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等比數列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34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計算機的使用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(N-7-9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D-7-1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D-7-2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N-8-2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D-8-1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N-9-1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S-9-5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D-9-1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D-9-3)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spc="-4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七、八、九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4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N-9-1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連比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4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N-8-5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等差數列求和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67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A-8-3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多項式的四則運算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7396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)7-n-05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能認識絕對值，並能利用絕對值比較負數的大小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0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04842"/>
              </p:ext>
            </p:extLst>
          </p:nvPr>
        </p:nvGraphicFramePr>
        <p:xfrm>
          <a:off x="107504" y="2"/>
          <a:ext cx="9036496" cy="68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04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91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7549"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主題</a:t>
                      </a:r>
                    </a:p>
                  </a:txBody>
                  <a:tcPr marL="64294" marR="64294" marT="32147" marB="32147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學習內容</a:t>
                      </a:r>
                    </a:p>
                  </a:txBody>
                  <a:tcPr marL="64294" marR="64294" marT="32147" marB="32147" anchor="ctr"/>
                </a:tc>
                <a:tc gridSpan="5">
                  <a:txBody>
                    <a:bodyPr/>
                    <a:lstStyle/>
                    <a:p>
                      <a:r>
                        <a:rPr lang="zh-TW" altLang="en-US" sz="2000" dirty="0"/>
                        <a:t>年段</a:t>
                      </a:r>
                    </a:p>
                  </a:txBody>
                  <a:tcPr marL="64294" marR="64294" marT="32147" marB="32147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新增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強化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調移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弱化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刪減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924">
                <a:tc rowSpan="13">
                  <a:txBody>
                    <a:bodyPr/>
                    <a:lstStyle/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空間與</a:t>
                      </a:r>
                      <a:endParaRPr lang="en-US" altLang="zh-TW" sz="23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Baskerville"/>
                      </a:endParaRPr>
                    </a:p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形狀</a:t>
                      </a:r>
                      <a:r>
                        <a:rPr lang="en-US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(S)</a:t>
                      </a:r>
                      <a:endParaRPr lang="zh-TW" altLang="zh-TW" sz="23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Baskerville"/>
                      </a:endParaRPr>
                    </a:p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坐標</a:t>
                      </a:r>
                      <a:endParaRPr lang="en-US" altLang="zh-TW" sz="2300" b="1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Baskerville"/>
                      </a:endParaRPr>
                    </a:p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幾何</a:t>
                      </a:r>
                      <a:r>
                        <a:rPr lang="en-US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(G)</a:t>
                      </a:r>
                      <a:r>
                        <a:rPr lang="zh-TW" altLang="zh-TW" sz="23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endParaRPr lang="zh-TW" altLang="en-US" sz="23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S-9-5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直角三角形的三角比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S-9-13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空間中的線與平面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S-7-1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簡單圖形與幾何符號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八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S-7-2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三視圖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S-7-3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垂直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八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S-7-4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線對稱的性質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八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S-7-5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線對稱基本圖形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八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S-9-6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圓弧長與扇形面積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八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011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圓的弦切角、兩圓的外公切線長與內公切線長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凸多邊形外角和公式。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5924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兩圓關係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3011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9-s-08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能理解多邊形外心的意義和相關性質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33011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9-s-09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能理解多邊形內心的意義和相關性質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2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80821"/>
              </p:ext>
            </p:extLst>
          </p:nvPr>
        </p:nvGraphicFramePr>
        <p:xfrm>
          <a:off x="35498" y="-144887"/>
          <a:ext cx="9108505" cy="695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2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6130"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主題</a:t>
                      </a:r>
                    </a:p>
                  </a:txBody>
                  <a:tcPr marL="64294" marR="64294" marT="32147" marB="32147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/>
                        <a:t>學習內容</a:t>
                      </a:r>
                    </a:p>
                  </a:txBody>
                  <a:tcPr marL="64294" marR="64294" marT="32147" marB="32147" anchor="ctr"/>
                </a:tc>
                <a:tc gridSpan="5">
                  <a:txBody>
                    <a:bodyPr/>
                    <a:lstStyle/>
                    <a:p>
                      <a:r>
                        <a:rPr lang="zh-TW" altLang="en-US" sz="2000" dirty="0"/>
                        <a:t>年段</a:t>
                      </a:r>
                    </a:p>
                  </a:txBody>
                  <a:tcPr marL="64294" marR="64294" marT="32147" marB="32147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686"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新增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強化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調移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弱化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008000"/>
                          </a:solidFill>
                        </a:rPr>
                        <a:t>刪減</a:t>
                      </a:r>
                      <a:endParaRPr lang="zh-TW" alt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259">
                <a:tc rowSpan="3">
                  <a:txBody>
                    <a:bodyPr/>
                    <a:lstStyle/>
                    <a:p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函數</a:t>
                      </a:r>
                      <a:r>
                        <a:rPr lang="en-US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Baskerville"/>
                        </a:rPr>
                        <a:t>(F)</a:t>
                      </a:r>
                      <a:r>
                        <a:rPr lang="zh-TW" altLang="zh-TW" sz="23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2300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F-8-1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一次函數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2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F-8-2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一次函數的圖形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2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二次函數的配方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25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資料與不確定性</a:t>
                      </a:r>
                      <a:r>
                        <a:rPr lang="en-US" sz="2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(D)</a:t>
                      </a:r>
                      <a:endParaRPr lang="zh-TW" sz="23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D-7-1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統計圖表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D-7-2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統計數據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2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D-8-1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統計資料處理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878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九年一貫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9-d-04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能認識百分位數的概念，並認識第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 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220" marR="4822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比例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七年級：比例式、正比與反比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八年級：連比的紀錄與計算</a:t>
            </a:r>
            <a:endParaRPr lang="en-US" altLang="zh-TW" dirty="0"/>
          </a:p>
          <a:p>
            <a:pPr lvl="1"/>
            <a:r>
              <a:rPr lang="zh-TW" altLang="en-US" dirty="0" smtClean="0"/>
              <a:t>九年級：由</a:t>
            </a:r>
            <a:r>
              <a:rPr lang="zh-TW" altLang="en-US" dirty="0" smtClean="0"/>
              <a:t>兩兩的</a:t>
            </a:r>
            <a:r>
              <a:rPr lang="zh-TW" altLang="en-US" dirty="0" smtClean="0"/>
              <a:t>比推論連比</a:t>
            </a:r>
            <a:endParaRPr lang="en-US" altLang="zh-TW" dirty="0" smtClean="0"/>
          </a:p>
          <a:p>
            <a:r>
              <a:rPr lang="zh-TW" altLang="en-US" dirty="0" smtClean="0"/>
              <a:t>統計：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七年級：統計圖表、統計數據</a:t>
            </a:r>
            <a:r>
              <a:rPr lang="en-US" altLang="zh-TW" dirty="0" smtClean="0"/>
              <a:t>(</a:t>
            </a:r>
            <a:r>
              <a:rPr lang="zh-TW" altLang="en-US" dirty="0" smtClean="0"/>
              <a:t>平均數、中位數、眾數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八年級：統計資料處理（相對）次數、（相對）累積次數折線圖、列聯表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九年級：統計數據的分布（全</a:t>
            </a:r>
            <a:r>
              <a:rPr lang="zh-TW" altLang="en-US" dirty="0"/>
              <a:t>距</a:t>
            </a:r>
            <a:r>
              <a:rPr lang="zh-TW" altLang="en-US" dirty="0" smtClean="0"/>
              <a:t>、四分位距、盒狀圖）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18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領綱教材教學模組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研修數學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素養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導向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教學模組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，將核心素養的理念結合及轉化於數學課程之中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12cur.naer.edu.tw/category/Instructional_Materials_and_Modules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17032"/>
            <a:ext cx="4495998" cy="29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引述張鎮華教授</a:t>
            </a:r>
            <a:r>
              <a:rPr lang="en-US" altLang="zh-TW" dirty="0" smtClean="0"/>
              <a:t>(</a:t>
            </a:r>
            <a:r>
              <a:rPr lang="zh-TW" altLang="en-US" dirty="0" smtClean="0"/>
              <a:t>領綱召集人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素養並不等同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應用，在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能應用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之前必須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具備數學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基本能力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數學知識密度高，學習困難。容易導至教與學過度集中在知識面、技術面，無暇顧及解決問題能力的連結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因為困難、學習時容易受到挫折、不知道為何而學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41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023" y="231161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062" b="1" dirty="0" smtClean="0">
                <a:solidFill>
                  <a:srgbClr val="092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基本理念</a:t>
            </a:r>
            <a:endParaRPr lang="zh-TW" altLang="en-US" sz="5062" b="1" dirty="0">
              <a:solidFill>
                <a:srgbClr val="092C6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356010"/>
              </p:ext>
            </p:extLst>
          </p:nvPr>
        </p:nvGraphicFramePr>
        <p:xfrm>
          <a:off x="470264" y="1123253"/>
          <a:ext cx="8241835" cy="553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6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2751" indent="-712751"/>
            <a:r>
              <a:rPr lang="zh-TW" altLang="en-US" sz="4000" dirty="0">
                <a:solidFill>
                  <a:srgbClr val="092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5781" y="1628800"/>
            <a:ext cx="8072438" cy="4018359"/>
          </a:xfrm>
        </p:spPr>
        <p:txBody>
          <a:bodyPr/>
          <a:lstStyle/>
          <a:p>
            <a:pPr algn="just"/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學習重點由「學習表現」與「學習內容」兩個向度所組成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 algn="just"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（求知、應用、推理）與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情意態度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（賞識）之學習展現，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「非內容」向度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 algn="just"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領域之重要事實、概念、原理原則、技能與後設認知等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什麼是數學素養？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38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學習表現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S-IV-12</a:t>
            </a:r>
            <a:r>
              <a:rPr lang="zh-TW" altLang="en-US" dirty="0" smtClean="0"/>
              <a:t>     </a:t>
            </a:r>
            <a:r>
              <a:rPr lang="zh-TW" altLang="zh-TW" dirty="0" smtClean="0"/>
              <a:t>理解</a:t>
            </a:r>
            <a:r>
              <a:rPr lang="zh-TW" altLang="zh-TW" dirty="0"/>
              <a:t>直角三角形中某一銳角的角度決定邊長的比值，認識這些比值的符號，並能運用到日常生活的情境解決問題。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7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學習內容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7139137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S-9-4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相似直角三角形邊長比值的不變性：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直角三角形中某一銳角的角度決定邊長比值，該比值為不變量，不因相似直角三角形的大小而改變。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S-9-5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直角三角形的三角比：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對直角三角形的一個銳角定義「斜邊」、「鄰邊」、「對邊」，並引入符號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</a:t>
                      </a:r>
                      <a:r>
                        <a:rPr lang="en-US" altLang="zh-TW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zh-TW" altLang="zh-TW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altLang="zh-TW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zh-TW" altLang="zh-TW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n-US" altLang="zh-TW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；直角三角形內，給定一邊的長和一個銳角的角度，決定另一邊的邊長。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學生無使用計算機時，角度限於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度、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度、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度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你要教什麼內容呢？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你</a:t>
            </a:r>
            <a:r>
              <a:rPr lang="zh-TW" altLang="en-US" dirty="0" smtClean="0"/>
              <a:t>會想怎麼教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直角三角比與三角函數的差異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直角三角比回到國中階段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83</a:t>
            </a:r>
            <a:r>
              <a:rPr lang="zh-TW" altLang="zh-TW" dirty="0"/>
              <a:t>年課程標準所出版的數學教科書</a:t>
            </a:r>
            <a:r>
              <a:rPr lang="en-US" altLang="zh-TW" dirty="0"/>
              <a:t>(</a:t>
            </a:r>
            <a:r>
              <a:rPr lang="zh-TW" altLang="zh-TW" dirty="0"/>
              <a:t>國立編譯館，</a:t>
            </a:r>
            <a:r>
              <a:rPr lang="en-US" altLang="zh-TW" dirty="0"/>
              <a:t>2000</a:t>
            </a:r>
            <a:r>
              <a:rPr lang="en-US" altLang="zh-TW" dirty="0" smtClean="0"/>
              <a:t>)</a:t>
            </a:r>
            <a:r>
              <a:rPr lang="zh-TW" altLang="zh-TW" dirty="0" smtClean="0"/>
              <a:t> 將</a:t>
            </a:r>
            <a:r>
              <a:rPr lang="zh-TW" altLang="zh-TW" dirty="0"/>
              <a:t>銳角三角函數放到第六冊的選修數學，其標題為「銳角三角函數及其簡易應用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chemeClr val="accent3">
                    <a:lumMod val="75000"/>
                  </a:schemeClr>
                </a:solidFill>
              </a:rPr>
              <a:t>基礎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篇中，課本營造問題情境，並界定鄰邊、對邊與複習相似形的概念，而後教授兩個特殊直角三角形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(30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°－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60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°－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90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°與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 45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°－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45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°－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90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°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的邊長比，才介紹正弦、餘弦與正切函數的</a:t>
            </a:r>
            <a:r>
              <a:rPr lang="zh-TW" altLang="zh-TW" dirty="0" smtClean="0">
                <a:solidFill>
                  <a:schemeClr val="accent3">
                    <a:lumMod val="75000"/>
                  </a:schemeClr>
                </a:solidFill>
              </a:rPr>
              <a:t>概念，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並明確說明商數關係、平方關係與餘角</a:t>
            </a:r>
            <a:r>
              <a:rPr lang="zh-TW" altLang="zh-TW" dirty="0" smtClean="0">
                <a:solidFill>
                  <a:schemeClr val="accent3">
                    <a:lumMod val="75000"/>
                  </a:schemeClr>
                </a:solidFill>
              </a:rPr>
              <a:t>關係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zh-TW" dirty="0" smtClean="0">
                <a:solidFill>
                  <a:schemeClr val="accent3">
                    <a:lumMod val="75000"/>
                  </a:schemeClr>
                </a:solidFill>
              </a:rPr>
              <a:t>應用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</a:rPr>
              <a:t>篇中，課本介紹作圖法、查表法與運用電算器求三角函數值，之後進行三角函數的簡單應用。</a:t>
            </a:r>
          </a:p>
          <a:p>
            <a:r>
              <a:rPr lang="zh-TW" altLang="zh-TW" dirty="0" smtClean="0">
                <a:solidFill>
                  <a:schemeClr val="accent2"/>
                </a:solidFill>
              </a:rPr>
              <a:t>直角</a:t>
            </a:r>
            <a:r>
              <a:rPr lang="zh-TW" altLang="zh-TW" dirty="0">
                <a:solidFill>
                  <a:schemeClr val="accent2"/>
                </a:solidFill>
              </a:rPr>
              <a:t>三角比似乎可以放入國中階段的九年級教授</a:t>
            </a:r>
            <a:r>
              <a:rPr lang="zh-TW" altLang="zh-TW" dirty="0" smtClean="0">
                <a:solidFill>
                  <a:schemeClr val="accent2"/>
                </a:solidFill>
              </a:rPr>
              <a:t>。在</a:t>
            </a:r>
            <a:r>
              <a:rPr lang="zh-TW" altLang="zh-TW" dirty="0">
                <a:solidFill>
                  <a:schemeClr val="accent2"/>
                </a:solidFill>
              </a:rPr>
              <a:t>直角三角形特殊角的邊角性質與應用，並引入電算</a:t>
            </a:r>
            <a:r>
              <a:rPr lang="zh-TW" altLang="zh-TW" dirty="0" smtClean="0">
                <a:solidFill>
                  <a:schemeClr val="accent2"/>
                </a:solidFill>
              </a:rPr>
              <a:t>器</a:t>
            </a:r>
            <a:r>
              <a:rPr lang="zh-TW" altLang="en-US" dirty="0" smtClean="0">
                <a:solidFill>
                  <a:schemeClr val="accent2"/>
                </a:solidFill>
              </a:rPr>
              <a:t>。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r>
              <a:rPr lang="zh-TW" altLang="zh-TW" dirty="0" smtClean="0">
                <a:solidFill>
                  <a:schemeClr val="accent2"/>
                </a:solidFill>
              </a:rPr>
              <a:t>三角函數</a:t>
            </a:r>
            <a:r>
              <a:rPr lang="zh-TW" altLang="zh-TW" dirty="0">
                <a:solidFill>
                  <a:schemeClr val="accent2"/>
                </a:solidFill>
              </a:rPr>
              <a:t>關係：倒數關係、平方關係與商數關係與餘角關係，仍建議延後至高中數學教授。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61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在情境脈絡下學習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協助學生經驗與體會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原始的打算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2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u="sng" dirty="0">
                <a:hlinkClick r:id="rId2"/>
              </a:rPr>
              <a:t>人離車15公分　</a:t>
            </a:r>
            <a:r>
              <a:rPr lang="en-US" altLang="zh-TW" u="sng" dirty="0" err="1">
                <a:hlinkClick r:id="rId2"/>
              </a:rPr>
              <a:t>司機：死角！</a:t>
            </a:r>
            <a:r>
              <a:rPr lang="en-US" altLang="zh-TW" u="sng" dirty="0" err="1" smtClean="0">
                <a:hlinkClick r:id="rId2"/>
              </a:rPr>
              <a:t>看不到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dirty="0"/>
              <a:t>2007/09/24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TVBS</a:t>
            </a:r>
            <a:r>
              <a:rPr lang="zh-TW" altLang="zh-TW" dirty="0"/>
              <a:t>記者林鈺倖：「我們實地找到和當時肇事的車輛一模一樣的曳引車，那麼記者</a:t>
            </a:r>
            <a:r>
              <a:rPr lang="en-US" altLang="zh-TW" dirty="0"/>
              <a:t>160</a:t>
            </a:r>
            <a:r>
              <a:rPr lang="zh-TW" altLang="zh-TW" dirty="0"/>
              <a:t>公分的身高，站在底下，會不會有死角？我們實地來測量看看。」</a:t>
            </a:r>
          </a:p>
          <a:p>
            <a:r>
              <a:rPr lang="zh-TW" altLang="zh-TW" dirty="0"/>
              <a:t>透過示意圖一目瞭然，從駕駛位置往前看，記者模擬當時阿嬤所站的位置，離曳引車只有</a:t>
            </a:r>
            <a:r>
              <a:rPr lang="en-US" altLang="zh-TW" dirty="0"/>
              <a:t>15</a:t>
            </a:r>
            <a:r>
              <a:rPr lang="zh-TW" altLang="zh-TW" dirty="0"/>
              <a:t>公分，從駕駛座往前看，的確看不到阿嬤和嬰兒車的存在；出現的視線死角，就是法官陳松壇依三角函數中的「</a:t>
            </a:r>
            <a:r>
              <a:rPr lang="en-US" altLang="zh-TW" dirty="0"/>
              <a:t>Tan</a:t>
            </a:r>
            <a:r>
              <a:rPr lang="zh-TW" altLang="zh-TW" dirty="0"/>
              <a:t>」，算出的三角形盲點區域</a:t>
            </a:r>
            <a:r>
              <a:rPr lang="zh-TW" altLang="zh-TW" dirty="0" smtClean="0"/>
              <a:t>。也就是說</a:t>
            </a:r>
            <a:r>
              <a:rPr lang="zh-TW" altLang="zh-TW" dirty="0"/>
              <a:t>，被害人確定在視線死角內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司機的身高，也會影響視線嗎？司機坦言，高的人視野比較廣。蔡錦明：「人高的話，比較看的到車子前面，人如果比較矮的話，他就比較往前面，看的視線 比較平行。」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8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全世界最陡的一條街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6848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位於紐西蘭但尼丁的鮑德溫街（</a:t>
            </a:r>
            <a:r>
              <a:rPr lang="en-US" altLang="zh-TW" dirty="0"/>
              <a:t>Baldwin Street</a:t>
            </a:r>
            <a:r>
              <a:rPr lang="zh-TW" altLang="zh-TW" dirty="0"/>
              <a:t>），是獲金氏世界紀錄認證過「全世界最陡的街道」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它</a:t>
            </a:r>
            <a:r>
              <a:rPr lang="zh-TW" altLang="zh-TW" dirty="0"/>
              <a:t>最陡處的坡道大約傾斜</a:t>
            </a:r>
            <a:r>
              <a:rPr lang="en-US" altLang="zh-TW" dirty="0"/>
              <a:t>19</a:t>
            </a:r>
            <a:r>
              <a:rPr lang="zh-TW" altLang="zh-TW" dirty="0"/>
              <a:t>度，換個方式說，你每在上頭走上</a:t>
            </a:r>
            <a:r>
              <a:rPr lang="en-US" altLang="zh-TW" dirty="0"/>
              <a:t>2.86</a:t>
            </a:r>
            <a:r>
              <a:rPr lang="zh-TW" altLang="zh-TW" dirty="0"/>
              <a:t>公尺，高度就會提升</a:t>
            </a:r>
            <a:r>
              <a:rPr lang="en-US" altLang="zh-TW" dirty="0"/>
              <a:t>1</a:t>
            </a:r>
            <a:r>
              <a:rPr lang="zh-TW" altLang="zh-TW" dirty="0"/>
              <a:t>公尺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這</a:t>
            </a:r>
            <a:r>
              <a:rPr lang="zh-TW" altLang="zh-TW" dirty="0"/>
              <a:t>段最陡的坡道，只能鋪水泥而不能鋪柏油，以免天氣太熱的時候，融化的柏油最一路流下斜坡去。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4104456" cy="2635771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76" y="4077072"/>
            <a:ext cx="41145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/>
              <a:t>南寧一路口段坡度約</a:t>
            </a:r>
            <a:r>
              <a:rPr lang="en-US" altLang="zh-TW" sz="2800" b="1" dirty="0"/>
              <a:t>20</a:t>
            </a:r>
            <a:r>
              <a:rPr lang="zh-TW" altLang="zh-TW" sz="2800" b="1" dirty="0"/>
              <a:t>° 司機頻繁半坡起步考驗人</a:t>
            </a:r>
            <a:endParaRPr lang="zh-TW" altLang="en-US" sz="28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2312"/>
            <a:ext cx="3976886" cy="3286339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627"/>
            <a:ext cx="4932040" cy="32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51119" cy="1428750"/>
          </a:xfrm>
        </p:spPr>
        <p:txBody>
          <a:bodyPr>
            <a:normAutofit/>
          </a:bodyPr>
          <a:lstStyle/>
          <a:p>
            <a:r>
              <a:rPr lang="zh-TW" altLang="en-US" sz="4950" dirty="0">
                <a:latin typeface="+mj-ea"/>
              </a:rPr>
              <a:t>國民</a:t>
            </a:r>
            <a:r>
              <a:rPr lang="zh-TW" altLang="en-US" sz="4950" dirty="0">
                <a:latin typeface="+mj-ea"/>
              </a:rPr>
              <a:t>素養  之  數學</a:t>
            </a:r>
            <a:r>
              <a:rPr lang="zh-TW" altLang="en-US" sz="4950" dirty="0">
                <a:latin typeface="+mj-ea"/>
              </a:rPr>
              <a:t>素養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671882" cy="41033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個人的數學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能力與態度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，使其在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職業生涯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的情境脈絡中面臨問題時，能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辨識問題與數學的關聯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，從而根據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數學知識、運用數學技能、並藉由適當工具與資訊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，去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描述、模擬、解釋與預測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各種現象，發揮數學思維方式的特長，做出理性反思與判斷，並在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解決問題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的歷程中，能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有效與他人溝通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/>
              <a:t>教育部提升國民素養專案辦公室（</a:t>
            </a:r>
            <a:r>
              <a:rPr lang="en-US" altLang="zh-TW" dirty="0"/>
              <a:t>2013a</a:t>
            </a:r>
            <a:r>
              <a:rPr lang="zh-TW" altLang="zh-TW" dirty="0"/>
              <a:t>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080501"/>
            <a:ext cx="7799010" cy="14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http://img3.iqilu.com/data/attachment/forum/201403/26/071758y1x0x04xol9aok6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757"/>
            <a:ext cx="7074510" cy="4778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4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http://yizitong.org/upload/images11/c5cbf7a83d18569d65e68ba52fbe51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" y="2780928"/>
            <a:ext cx="4709831" cy="38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wlkt.ypcol.com/fwjzx/wlkt/fwjzx/myjzgz/5_1.files/image0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43" y="1859977"/>
            <a:ext cx="3762375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7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l="20873"/>
          <a:stretch/>
        </p:blipFill>
        <p:spPr>
          <a:xfrm>
            <a:off x="190226" y="1133850"/>
            <a:ext cx="4428599" cy="41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46476" y="5496076"/>
            <a:ext cx="917399" cy="4403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zh-TW" altLang="en-US" sz="1200" u="sng">
                <a:solidFill>
                  <a:schemeClr val="hlink"/>
                </a:solidFill>
                <a:hlinkClick r:id="rId4"/>
              </a:rPr>
              <a:t>圖片來源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 l="29681"/>
          <a:stretch/>
        </p:blipFill>
        <p:spPr>
          <a:xfrm>
            <a:off x="4983781" y="1178299"/>
            <a:ext cx="3935718" cy="41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body" idx="4294967295"/>
          </p:nvPr>
        </p:nvSpPr>
        <p:spPr>
          <a:xfrm>
            <a:off x="4990701" y="5684026"/>
            <a:ext cx="917399" cy="4403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altLang="en-US" sz="1200" u="sng">
                <a:solidFill>
                  <a:schemeClr val="hlink"/>
                </a:solidFill>
                <a:hlinkClick r:id="rId4"/>
              </a:rPr>
              <a:t>圖片來源</a:t>
            </a:r>
          </a:p>
        </p:txBody>
      </p:sp>
    </p:spTree>
    <p:extLst>
      <p:ext uri="{BB962C8B-B14F-4D97-AF65-F5344CB8AC3E}">
        <p14:creationId xmlns:p14="http://schemas.microsoft.com/office/powerpoint/2010/main" val="1719307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464600" y="2170350"/>
            <a:ext cx="3520200" cy="18729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zh-TW" altLang="en-US">
                <a:solidFill>
                  <a:srgbClr val="252525"/>
                </a:solidFill>
              </a:rPr>
              <a:t>世界上最斜的載客鐵路是</a:t>
            </a:r>
            <a:r>
              <a:rPr lang="zh-TW" altLang="en-US">
                <a:solidFill>
                  <a:srgbClr val="0B0080"/>
                </a:solidFill>
                <a:hlinkClick r:id="rId3"/>
              </a:rPr>
              <a:t>澳大利亞</a:t>
            </a:r>
            <a:r>
              <a:rPr lang="zh-TW" altLang="en-US">
                <a:solidFill>
                  <a:srgbClr val="0B0080"/>
                </a:solidFill>
                <a:hlinkClick r:id="rId4"/>
              </a:rPr>
              <a:t>新南威爾斯</a:t>
            </a:r>
            <a:r>
              <a:rPr lang="zh-TW" altLang="en-US">
                <a:solidFill>
                  <a:srgbClr val="252525"/>
                </a:solidFill>
              </a:rPr>
              <a:t>的卡通巴（</a:t>
            </a:r>
            <a:r>
              <a:rPr lang="en-US" altLang="zh-TW">
                <a:solidFill>
                  <a:srgbClr val="252525"/>
                </a:solidFill>
              </a:rPr>
              <a:t>Katoomba</a:t>
            </a:r>
            <a:r>
              <a:rPr lang="zh-TW" altLang="en-US">
                <a:solidFill>
                  <a:srgbClr val="252525"/>
                </a:solidFill>
              </a:rPr>
              <a:t>）觀光鐵路。最斜的地方坡度達</a:t>
            </a:r>
            <a:r>
              <a:rPr lang="en-US" altLang="zh-TW">
                <a:solidFill>
                  <a:srgbClr val="252525"/>
                </a:solidFill>
              </a:rPr>
              <a:t>122%</a:t>
            </a:r>
            <a:r>
              <a:rPr lang="zh-TW" altLang="en-US">
                <a:solidFill>
                  <a:srgbClr val="252525"/>
                </a:solidFill>
              </a:rPr>
              <a:t>（路軌與水平的夾角為</a:t>
            </a:r>
            <a:r>
              <a:rPr lang="en-US" altLang="zh-TW">
                <a:solidFill>
                  <a:srgbClr val="252525"/>
                </a:solidFill>
              </a:rPr>
              <a:t>52°</a:t>
            </a:r>
            <a:r>
              <a:rPr lang="zh-TW" altLang="en-US">
                <a:solidFill>
                  <a:srgbClr val="252525"/>
                </a:solidFill>
              </a:rPr>
              <a:t>）。</a:t>
            </a:r>
          </a:p>
        </p:txBody>
      </p:sp>
      <p:sp>
        <p:nvSpPr>
          <p:cNvPr id="80" name="Shape 80">
            <a:hlinkClick r:id="rId5"/>
          </p:cNvPr>
          <p:cNvSpPr/>
          <p:nvPr/>
        </p:nvSpPr>
        <p:spPr>
          <a:xfrm>
            <a:off x="222326" y="1410426"/>
            <a:ext cx="5030649" cy="377299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 txBox="1"/>
          <p:nvPr/>
        </p:nvSpPr>
        <p:spPr>
          <a:xfrm>
            <a:off x="5488300" y="4761675"/>
            <a:ext cx="3472800" cy="108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sz="1100">
                <a:solidFill>
                  <a:srgbClr val="252525"/>
                </a:solidFill>
              </a:rPr>
              <a:t>The Scenic Railway is the steepest cable-driven </a:t>
            </a:r>
            <a:r>
              <a:rPr lang="en-US" altLang="zh-TW" sz="1100">
                <a:solidFill>
                  <a:srgbClr val="0B0080"/>
                </a:solidFill>
                <a:hlinkClick r:id="rId7"/>
              </a:rPr>
              <a:t>funicular railway</a:t>
            </a:r>
            <a:r>
              <a:rPr lang="zh-TW" altLang="en-US" sz="1100">
                <a:solidFill>
                  <a:srgbClr val="252525"/>
                </a:solidFill>
              </a:rPr>
              <a:t> </a:t>
            </a:r>
            <a:r>
              <a:rPr lang="en-US" altLang="zh-TW" sz="1100">
                <a:solidFill>
                  <a:srgbClr val="252525"/>
                </a:solidFill>
              </a:rPr>
              <a:t>in the world,the steepest incline of 52 degrees contained within a total incline distance of 310 metres (1,017.1 ft)</a:t>
            </a:r>
          </a:p>
        </p:txBody>
      </p:sp>
    </p:spTree>
    <p:extLst>
      <p:ext uri="{BB962C8B-B14F-4D97-AF65-F5344CB8AC3E}">
        <p14:creationId xmlns:p14="http://schemas.microsoft.com/office/powerpoint/2010/main" val="28525205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07275" y="5261675"/>
            <a:ext cx="4067100" cy="629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zh-TW" altLang="en-US" sz="3600" b="1" u="sng">
                <a:solidFill>
                  <a:schemeClr val="hlink"/>
                </a:solidFill>
                <a:hlinkClick r:id="rId3"/>
              </a:rPr>
              <a:t>參考資料：教育部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624176" y="1865975"/>
            <a:ext cx="4344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sz="3600" b="1">
                <a:solidFill>
                  <a:schemeClr val="dk1"/>
                </a:solidFill>
              </a:rPr>
              <a:t>滑梯的坡度：美國的 </a:t>
            </a:r>
            <a:r>
              <a:rPr lang="en-US" altLang="zh-TW" sz="3600" b="1">
                <a:solidFill>
                  <a:schemeClr val="dk1"/>
                </a:solidFill>
              </a:rPr>
              <a:t>CPSC </a:t>
            </a:r>
            <a:r>
              <a:rPr lang="zh-TW" altLang="en-US" sz="3600" b="1">
                <a:solidFill>
                  <a:schemeClr val="dk1"/>
                </a:solidFill>
              </a:rPr>
              <a:t>規定，以不超過 </a:t>
            </a:r>
            <a:r>
              <a:rPr lang="en-US" altLang="zh-TW" sz="3600" b="1">
                <a:solidFill>
                  <a:schemeClr val="dk1"/>
                </a:solidFill>
              </a:rPr>
              <a:t>30 </a:t>
            </a:r>
            <a:r>
              <a:rPr lang="zh-TW" altLang="en-US" sz="3600" b="1">
                <a:solidFill>
                  <a:schemeClr val="dk1"/>
                </a:solidFill>
              </a:rPr>
              <a:t>度為限；而德國的 </a:t>
            </a:r>
            <a:r>
              <a:rPr lang="en-US" altLang="zh-TW" sz="3600" b="1">
                <a:solidFill>
                  <a:schemeClr val="dk1"/>
                </a:solidFill>
              </a:rPr>
              <a:t>DIN7926</a:t>
            </a:r>
            <a:r>
              <a:rPr lang="zh-TW" altLang="en-US" sz="3600" b="1">
                <a:solidFill>
                  <a:schemeClr val="dk1"/>
                </a:solidFill>
              </a:rPr>
              <a:t>， 則規定不超過 </a:t>
            </a:r>
            <a:r>
              <a:rPr lang="en-US" altLang="zh-TW" sz="3600" b="1">
                <a:solidFill>
                  <a:schemeClr val="dk1"/>
                </a:solidFill>
              </a:rPr>
              <a:t>40 </a:t>
            </a:r>
            <a:r>
              <a:rPr lang="zh-TW" altLang="en-US" sz="3600" b="1">
                <a:solidFill>
                  <a:schemeClr val="dk1"/>
                </a:solidFill>
              </a:rPr>
              <a:t>度。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4" y="1766100"/>
            <a:ext cx="4433100" cy="3293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612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2724150" cy="4000500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12490" y="188640"/>
            <a:ext cx="5274310" cy="329120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03503" y="3479845"/>
            <a:ext cx="527431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3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75%</a:t>
            </a:r>
            <a:r>
              <a:rPr lang="zh-TW" altLang="en-US" dirty="0" smtClean="0"/>
              <a:t>的坡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這個坡你爬得上去嗎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915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阿文：「這是環島時拍到的，這個交通標誌是不是標示錯誤！」</a:t>
            </a:r>
          </a:p>
          <a:p>
            <a:r>
              <a:rPr lang="zh-TW" altLang="en-US" dirty="0"/>
              <a:t>小堅：「忘了點小數點吧，或者是你漏看，如果是 </a:t>
            </a:r>
            <a:r>
              <a:rPr lang="en-US" altLang="zh-TW" dirty="0"/>
              <a:t>7.5%</a:t>
            </a:r>
            <a:r>
              <a:rPr lang="zh-TW" altLang="en-US" dirty="0"/>
              <a:t>，看起來滿像的。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3195" t="12575" b="13888"/>
          <a:stretch/>
        </p:blipFill>
        <p:spPr bwMode="auto">
          <a:xfrm>
            <a:off x="3275856" y="3739199"/>
            <a:ext cx="5256584" cy="2858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5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36479" y="1700808"/>
                <a:ext cx="8229600" cy="37814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TW" altLang="zh-TW" b="1" dirty="0"/>
                  <a:t>請畫出該險升坡，並在圖中呈現「</a:t>
                </a:r>
                <a:r>
                  <a:rPr lang="en-US" altLang="zh-TW" b="1" dirty="0"/>
                  <a:t>75</a:t>
                </a:r>
                <a:r>
                  <a:rPr lang="zh-TW" altLang="zh-TW" b="1" dirty="0"/>
                  <a:t>％」這個訊息</a:t>
                </a:r>
                <a:r>
                  <a:rPr lang="zh-TW" altLang="zh-TW" b="1" dirty="0" smtClean="0"/>
                  <a:t>。</a:t>
                </a:r>
                <a:endParaRPr lang="en-US" altLang="zh-TW" b="1" dirty="0" smtClean="0"/>
              </a:p>
              <a:p>
                <a:r>
                  <a:rPr lang="zh-TW" altLang="zh-TW" dirty="0"/>
                  <a:t>坡度的意義和表示方式：</a:t>
                </a:r>
              </a:p>
              <a:p>
                <a:r>
                  <a:rPr lang="zh-TW" altLang="zh-TW" dirty="0"/>
                  <a:t>以坡面上兩點間的高度差除以兩點間的水平</a:t>
                </a:r>
                <a:r>
                  <a:rPr lang="zh-TW" altLang="zh-TW" dirty="0" smtClean="0"/>
                  <a:t>距離</a:t>
                </a:r>
                <a:r>
                  <a:rPr lang="zh-TW" altLang="en-US" dirty="0" smtClean="0"/>
                  <a:t>，</a:t>
                </a:r>
                <a:r>
                  <a:rPr lang="zh-TW" altLang="zh-TW" dirty="0" smtClean="0"/>
                  <a:t>即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（坡度）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zh-TW">
                            <a:latin typeface="Cambria Math" panose="02040503050406030204" pitchFamily="18" charset="0"/>
                          </a:rPr>
                          <m:t>高度差</m:t>
                        </m:r>
                      </m:num>
                      <m:den>
                        <m:r>
                          <a:rPr lang="zh-TW" altLang="zh-TW">
                            <a:latin typeface="Cambria Math" panose="02040503050406030204" pitchFamily="18" charset="0"/>
                          </a:rPr>
                          <m:t>水平距離</m:t>
                        </m:r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zh-TW" altLang="zh-TW" dirty="0"/>
              </a:p>
              <a:p>
                <a:r>
                  <a:rPr lang="zh-TW" altLang="zh-TW" dirty="0"/>
                  <a:t>其中</a:t>
                </a:r>
                <a:r>
                  <a:rPr lang="en-US" altLang="zh-TW" i="1" dirty="0"/>
                  <a:t>h</a:t>
                </a:r>
                <a:r>
                  <a:rPr lang="en-US" altLang="zh-TW" dirty="0"/>
                  <a:t> </a:t>
                </a:r>
                <a:r>
                  <a:rPr lang="zh-TW" altLang="zh-TW" dirty="0"/>
                  <a:t>表示高度差，</a:t>
                </a:r>
                <a:r>
                  <a:rPr lang="en-US" altLang="zh-TW" i="1" dirty="0"/>
                  <a:t>d</a:t>
                </a:r>
                <a:r>
                  <a:rPr lang="zh-TW" altLang="zh-TW" dirty="0"/>
                  <a:t>表示水平距離。</a:t>
                </a:r>
              </a:p>
              <a:p>
                <a:r>
                  <a:rPr lang="zh-TW" altLang="zh-TW" dirty="0"/>
                  <a:t>坡度在道路上的標示常以「百分率」的形式出現。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479" y="1700808"/>
                <a:ext cx="8229600" cy="3781401"/>
              </a:xfrm>
              <a:blipFill rotWithShape="0">
                <a:blip r:embed="rId2"/>
                <a:stretch>
                  <a:fillRect t="-2742" r="-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9888"/>
            <a:ext cx="2525390" cy="1669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9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47871" cy="960668"/>
          </a:xfrm>
        </p:spPr>
        <p:txBody>
          <a:bodyPr>
            <a:noAutofit/>
          </a:bodyPr>
          <a:lstStyle/>
          <a:p>
            <a:r>
              <a:rPr lang="zh-TW" altLang="en-US" sz="4950" dirty="0"/>
              <a:t>數學領域綱要之</a:t>
            </a:r>
            <a:r>
              <a:rPr lang="zh-TW" altLang="en-US" sz="4950" dirty="0"/>
              <a:t>前導研究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703071"/>
            <a:ext cx="8264976" cy="4297679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不確定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性與數據處理應從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國小開始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數的四則運算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應該重視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概念性理解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。較大位數的運算，可以使用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計算。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直角三角比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趨勢納入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九年級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在數學領域佔有相當重要的地位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空間概念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課程中宜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逐年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民國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林福來、單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彰、李源順、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鄭章華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4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511950" cy="36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坡度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請在</a:t>
            </a:r>
            <a:r>
              <a:rPr lang="zh-TW" altLang="zh-TW" b="1" dirty="0"/>
              <a:t>附件一</a:t>
            </a:r>
            <a:r>
              <a:rPr lang="zh-TW" altLang="zh-TW" dirty="0"/>
              <a:t>的方格紙</a:t>
            </a:r>
            <a:r>
              <a:rPr lang="en-US" altLang="zh-TW" dirty="0"/>
              <a:t>(</a:t>
            </a:r>
            <a:r>
              <a:rPr lang="zh-TW" altLang="zh-TW" dirty="0"/>
              <a:t>單位長</a:t>
            </a:r>
            <a:r>
              <a:rPr lang="en-US" altLang="zh-TW" dirty="0"/>
              <a:t>1</a:t>
            </a:r>
            <a:r>
              <a:rPr lang="zh-TW" altLang="zh-TW" dirty="0"/>
              <a:t>公分</a:t>
            </a:r>
            <a:r>
              <a:rPr lang="en-US" altLang="zh-TW" dirty="0"/>
              <a:t>)</a:t>
            </a:r>
            <a:r>
              <a:rPr lang="zh-TW" altLang="zh-TW" dirty="0"/>
              <a:t>中，分別畫出坡度為</a:t>
            </a:r>
            <a:r>
              <a:rPr lang="en-US" altLang="zh-TW" dirty="0"/>
              <a:t>75%</a:t>
            </a:r>
            <a:r>
              <a:rPr lang="zh-TW" altLang="zh-TW" dirty="0"/>
              <a:t>、</a:t>
            </a:r>
            <a:r>
              <a:rPr lang="en-US" altLang="zh-TW" dirty="0"/>
              <a:t>7.5%</a:t>
            </a:r>
            <a:r>
              <a:rPr lang="zh-TW" altLang="zh-TW" dirty="0"/>
              <a:t>的兩個直角三角形，並試著用</a:t>
            </a:r>
            <a:r>
              <a:rPr lang="zh-TW" altLang="zh-TW" b="1" dirty="0"/>
              <a:t>量角器</a:t>
            </a:r>
            <a:r>
              <a:rPr lang="zh-TW" altLang="zh-TW" dirty="0"/>
              <a:t>測量所繪製的兩個直角三角形的角度，並且將角度標上去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請在</a:t>
            </a:r>
            <a:r>
              <a:rPr lang="zh-TW" altLang="zh-TW" b="1" dirty="0"/>
              <a:t>附件一</a:t>
            </a:r>
            <a:r>
              <a:rPr lang="zh-TW" altLang="zh-TW" dirty="0"/>
              <a:t>的方格紙</a:t>
            </a:r>
            <a:r>
              <a:rPr lang="en-US" altLang="zh-TW" dirty="0"/>
              <a:t>(</a:t>
            </a:r>
            <a:r>
              <a:rPr lang="zh-TW" altLang="zh-TW" dirty="0"/>
              <a:t>單位長</a:t>
            </a:r>
            <a:r>
              <a:rPr lang="en-US" altLang="zh-TW" dirty="0"/>
              <a:t>1</a:t>
            </a:r>
            <a:r>
              <a:rPr lang="zh-TW" altLang="zh-TW" dirty="0"/>
              <a:t>公分</a:t>
            </a:r>
            <a:r>
              <a:rPr lang="en-US" altLang="zh-TW" dirty="0"/>
              <a:t>)</a:t>
            </a:r>
            <a:r>
              <a:rPr lang="zh-TW" altLang="zh-TW" dirty="0"/>
              <a:t>繪製一個∠</a:t>
            </a:r>
            <a:r>
              <a:rPr lang="en-US" altLang="zh-TW" i="1" dirty="0"/>
              <a:t>A</a:t>
            </a:r>
            <a:r>
              <a:rPr lang="zh-TW" altLang="zh-TW" dirty="0"/>
              <a:t>＝</a:t>
            </a:r>
            <a:r>
              <a:rPr lang="en-US" altLang="zh-TW" dirty="0"/>
              <a:t>75</a:t>
            </a:r>
            <a:r>
              <a:rPr lang="zh-TW" altLang="zh-TW" dirty="0"/>
              <a:t>度的直角三角形。</a:t>
            </a:r>
          </a:p>
          <a:p>
            <a:r>
              <a:rPr lang="zh-TW" altLang="zh-TW" dirty="0"/>
              <a:t>請問你可以利用哪些數據來說明哪一個直角三角形的</a:t>
            </a:r>
            <a:r>
              <a:rPr lang="zh-TW" altLang="zh-TW" b="1" dirty="0"/>
              <a:t>坡度比較大</a:t>
            </a:r>
            <a:r>
              <a:rPr lang="en-US" altLang="zh-TW" b="1" dirty="0"/>
              <a:t>?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7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20888"/>
            <a:ext cx="8208218" cy="38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平行任務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變與不變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從以下三個角度中挑選其中一個，當做∠</a:t>
            </a:r>
            <a:r>
              <a:rPr lang="en-US" altLang="zh-TW" i="1" dirty="0"/>
              <a:t>A</a:t>
            </a:r>
            <a:r>
              <a:rPr lang="zh-TW" altLang="zh-TW" dirty="0"/>
              <a:t>的度數，在</a:t>
            </a:r>
            <a:r>
              <a:rPr lang="zh-TW" altLang="zh-TW" b="1" dirty="0"/>
              <a:t>附件二</a:t>
            </a:r>
            <a:r>
              <a:rPr lang="zh-TW" altLang="zh-TW" dirty="0"/>
              <a:t>的方格紙</a:t>
            </a:r>
            <a:r>
              <a:rPr lang="en-US" altLang="zh-TW" dirty="0"/>
              <a:t>(</a:t>
            </a:r>
            <a:r>
              <a:rPr lang="zh-TW" altLang="zh-TW" dirty="0"/>
              <a:t>單位長</a:t>
            </a:r>
            <a:r>
              <a:rPr lang="en-US" altLang="zh-TW" dirty="0"/>
              <a:t>1</a:t>
            </a:r>
            <a:r>
              <a:rPr lang="zh-TW" altLang="zh-TW" dirty="0"/>
              <a:t>公分</a:t>
            </a:r>
            <a:r>
              <a:rPr lang="en-US" altLang="zh-TW" dirty="0"/>
              <a:t>)</a:t>
            </a:r>
            <a:r>
              <a:rPr lang="zh-TW" altLang="zh-TW" dirty="0"/>
              <a:t>上畫出直角三角形，並計算這個直角三角形的坡度是多少？</a:t>
            </a:r>
          </a:p>
          <a:p>
            <a:r>
              <a:rPr lang="en-US" altLang="zh-TW" dirty="0"/>
              <a:t>(1)</a:t>
            </a:r>
            <a:r>
              <a:rPr lang="zh-TW" altLang="zh-TW" dirty="0"/>
              <a:t>、</a:t>
            </a:r>
            <a:r>
              <a:rPr lang="en-US" altLang="zh-TW" dirty="0"/>
              <a:t>60</a:t>
            </a:r>
            <a:r>
              <a:rPr lang="zh-TW" altLang="zh-TW" dirty="0"/>
              <a:t>度</a:t>
            </a:r>
            <a:r>
              <a:rPr lang="en-US" altLang="zh-TW" dirty="0"/>
              <a:t>      (2)</a:t>
            </a:r>
            <a:r>
              <a:rPr lang="zh-TW" altLang="zh-TW" dirty="0"/>
              <a:t>、</a:t>
            </a:r>
            <a:r>
              <a:rPr lang="en-US" altLang="zh-TW" dirty="0"/>
              <a:t>45</a:t>
            </a:r>
            <a:r>
              <a:rPr lang="zh-TW" altLang="zh-TW" dirty="0"/>
              <a:t>度</a:t>
            </a:r>
            <a:r>
              <a:rPr lang="en-US" altLang="zh-TW" dirty="0"/>
              <a:t>        (3)</a:t>
            </a:r>
            <a:r>
              <a:rPr lang="zh-TW" altLang="zh-TW" dirty="0"/>
              <a:t>、</a:t>
            </a:r>
            <a:r>
              <a:rPr lang="en-US" altLang="zh-TW" dirty="0"/>
              <a:t>55</a:t>
            </a:r>
            <a:r>
              <a:rPr lang="zh-TW" altLang="zh-TW" dirty="0" smtClean="0"/>
              <a:t>度</a:t>
            </a:r>
            <a:endParaRPr lang="en-US" altLang="zh-TW" dirty="0" smtClean="0"/>
          </a:p>
          <a:p>
            <a:r>
              <a:rPr lang="zh-TW" altLang="zh-TW" dirty="0"/>
              <a:t>請跟你選擇同樣∠</a:t>
            </a:r>
            <a:r>
              <a:rPr lang="en-US" altLang="zh-TW" i="1" dirty="0"/>
              <a:t>A</a:t>
            </a:r>
            <a:r>
              <a:rPr lang="zh-TW" altLang="zh-TW" dirty="0"/>
              <a:t>度數的同學一起比較，你們所畫的直角三角形是否一樣大</a:t>
            </a:r>
            <a:r>
              <a:rPr lang="en-US" altLang="zh-TW" dirty="0"/>
              <a:t>?</a:t>
            </a:r>
            <a:endParaRPr lang="zh-TW" altLang="zh-TW" dirty="0"/>
          </a:p>
          <a:p>
            <a:r>
              <a:rPr lang="zh-TW" altLang="zh-TW" dirty="0"/>
              <a:t>若是不一樣大，請檢查一下，你們所得到的坡度是否一樣呢</a:t>
            </a:r>
            <a:r>
              <a:rPr lang="en-US" altLang="zh-TW" dirty="0"/>
              <a:t>?</a:t>
            </a:r>
            <a:endParaRPr lang="zh-TW" altLang="zh-TW" dirty="0"/>
          </a:p>
          <a:p>
            <a:r>
              <a:rPr lang="zh-TW" altLang="zh-TW" dirty="0"/>
              <a:t>請根據你們所得到結論，試著與同組同學分享為何會得到如此的結論呢</a:t>
            </a:r>
            <a:r>
              <a:rPr lang="en-US" altLang="zh-TW" dirty="0"/>
              <a:t>?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2446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zh-TW" sz="2400" dirty="0"/>
                  <a:t>請在</a:t>
                </a:r>
                <a:r>
                  <a:rPr lang="zh-TW" altLang="zh-TW" sz="2400" b="1" dirty="0"/>
                  <a:t>附件三</a:t>
                </a:r>
                <a:r>
                  <a:rPr lang="zh-TW" altLang="zh-TW" sz="2400" dirty="0"/>
                  <a:t>的方格紙</a:t>
                </a:r>
                <a:r>
                  <a:rPr lang="en-US" altLang="zh-TW" sz="2400" dirty="0"/>
                  <a:t>(</a:t>
                </a:r>
                <a:r>
                  <a:rPr lang="zh-TW" altLang="zh-TW" sz="2400" dirty="0"/>
                  <a:t>單位長</a:t>
                </a:r>
                <a:r>
                  <a:rPr lang="en-US" altLang="zh-TW" sz="2400" dirty="0"/>
                  <a:t>1</a:t>
                </a:r>
                <a:r>
                  <a:rPr lang="zh-TW" altLang="zh-TW" sz="2400" dirty="0"/>
                  <a:t>公分</a:t>
                </a:r>
                <a:r>
                  <a:rPr lang="en-US" altLang="zh-TW" sz="2400" dirty="0"/>
                  <a:t>)</a:t>
                </a:r>
                <a:r>
                  <a:rPr lang="zh-TW" altLang="zh-TW" sz="2400" dirty="0"/>
                  <a:t>中，分別畫出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r>
                  <a:rPr lang="zh-TW" altLang="zh-TW" sz="2400" dirty="0"/>
                  <a:t>值是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zh-TW" sz="2400" dirty="0"/>
                  <a:t>，但是大小不同的直角三角形。並試著用</a:t>
                </a:r>
                <a:r>
                  <a:rPr lang="zh-TW" altLang="zh-TW" sz="2400" b="1" dirty="0"/>
                  <a:t>量角器</a:t>
                </a:r>
                <a:r>
                  <a:rPr lang="zh-TW" altLang="zh-TW" sz="2400" dirty="0"/>
                  <a:t>測量該兩個三角形的∠</a:t>
                </a:r>
                <a:r>
                  <a:rPr lang="en-US" altLang="zh-TW" sz="2400" i="1" dirty="0"/>
                  <a:t>A</a:t>
                </a:r>
                <a:r>
                  <a:rPr lang="zh-TW" altLang="zh-TW" sz="2400" dirty="0"/>
                  <a:t>。說說看，你發現甚麼</a:t>
                </a:r>
                <a:r>
                  <a:rPr lang="en-US" altLang="zh-TW" sz="2400" dirty="0" smtClean="0"/>
                  <a:t>?</a:t>
                </a:r>
              </a:p>
              <a:p>
                <a:r>
                  <a:rPr lang="zh-TW" altLang="en-US" sz="2400" dirty="0"/>
                  <a:t>前面所提的</a:t>
                </a:r>
                <a:r>
                  <a:rPr lang="zh-TW" altLang="en-US" sz="2400" dirty="0" smtClean="0"/>
                  <a:t>坡度</a:t>
                </a:r>
                <a:r>
                  <a:rPr lang="zh-TW" altLang="zh-TW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zh-TW" altLang="en-US" sz="2400" dirty="0"/>
                  <a:t>常用來標記山坡、屋頂和道路的斜坡坡度有多大，並以直角三角形來協助觀察與描述，因此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r>
                  <a:rPr lang="zh-TW" altLang="en-US" sz="2400" dirty="0"/>
                  <a:t>這個數值，在數學上也可以用</a:t>
                </a:r>
                <a:r>
                  <a:rPr lang="en-US" altLang="zh-TW" sz="2400" dirty="0" err="1"/>
                  <a:t>tan∠A</a:t>
                </a:r>
                <a:r>
                  <a:rPr lang="zh-TW" altLang="en-US" sz="2400" dirty="0"/>
                  <a:t>或</a:t>
                </a:r>
                <a:r>
                  <a:rPr lang="en-US" altLang="zh-TW" sz="2400" dirty="0" err="1"/>
                  <a:t>tanA</a:t>
                </a:r>
                <a:r>
                  <a:rPr lang="zh-TW" altLang="en-US" sz="2400" dirty="0"/>
                  <a:t>表示，即</a:t>
                </a:r>
                <a:r>
                  <a:rPr lang="en-US" altLang="zh-TW" sz="2400" dirty="0" err="1"/>
                  <a:t>tanA</a:t>
                </a:r>
                <a:r>
                  <a:rPr lang="zh-TW" altLang="en-US" sz="24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zh-TW" altLang="en-US" sz="2400" dirty="0" smtClean="0"/>
                  <a:t>。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4293096"/>
            <a:ext cx="4056310" cy="24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任務六、</a:t>
            </a:r>
          </a:p>
          <a:p>
            <a:r>
              <a:rPr lang="en-US" altLang="zh-TW" dirty="0"/>
              <a:t>(1)</a:t>
            </a:r>
            <a:r>
              <a:rPr lang="zh-TW" altLang="zh-TW" dirty="0"/>
              <a:t>請問</a:t>
            </a:r>
            <a:r>
              <a:rPr lang="en-US" altLang="zh-TW" dirty="0"/>
              <a:t>tan30</a:t>
            </a:r>
            <a:r>
              <a:rPr lang="en-US" altLang="zh-TW" baseline="30000" dirty="0"/>
              <a:t>o</a:t>
            </a:r>
            <a:r>
              <a:rPr lang="zh-TW" altLang="zh-TW" dirty="0"/>
              <a:t>的值為多少</a:t>
            </a:r>
            <a:r>
              <a:rPr lang="en-US" altLang="zh-TW" dirty="0"/>
              <a:t>? </a:t>
            </a:r>
            <a:endParaRPr lang="zh-TW" altLang="zh-TW" dirty="0"/>
          </a:p>
          <a:p>
            <a:r>
              <a:rPr lang="en-US" altLang="zh-TW" dirty="0"/>
              <a:t>(2)</a:t>
            </a:r>
            <a:r>
              <a:rPr lang="zh-TW" altLang="zh-TW" dirty="0"/>
              <a:t>若某道路坡度為「</a:t>
            </a:r>
            <a:r>
              <a:rPr lang="en-US" altLang="zh-TW" dirty="0"/>
              <a:t>tan30</a:t>
            </a:r>
            <a:r>
              <a:rPr lang="en-US" altLang="zh-TW" baseline="30000" dirty="0"/>
              <a:t>o</a:t>
            </a:r>
            <a:r>
              <a:rPr lang="zh-TW" altLang="zh-TW" dirty="0"/>
              <a:t>」，請問大概是每前進</a:t>
            </a:r>
            <a:r>
              <a:rPr lang="en-US" altLang="zh-TW" dirty="0"/>
              <a:t>100</a:t>
            </a:r>
            <a:r>
              <a:rPr lang="zh-TW" altLang="zh-TW" dirty="0"/>
              <a:t>公尺上升多少公尺呢？</a:t>
            </a:r>
          </a:p>
          <a:p>
            <a:pPr marL="114300" indent="0">
              <a:buNone/>
            </a:pPr>
            <a:endParaRPr lang="zh-TW" altLang="zh-TW" dirty="0"/>
          </a:p>
          <a:p>
            <a:r>
              <a:rPr lang="zh-TW" altLang="zh-TW" dirty="0"/>
              <a:t>任務七、</a:t>
            </a:r>
          </a:p>
          <a:p>
            <a:r>
              <a:rPr lang="zh-TW" altLang="zh-TW" dirty="0"/>
              <a:t>有個山坡地，被標示坡度為</a:t>
            </a:r>
            <a:r>
              <a:rPr lang="en-US" altLang="zh-TW" dirty="0"/>
              <a:t>100%</a:t>
            </a:r>
            <a:r>
              <a:rPr lang="zh-TW" altLang="zh-TW" dirty="0"/>
              <a:t>，請計算或測量一下這個山坡地坡度所對應的</a:t>
            </a:r>
            <a:r>
              <a:rPr lang="zh-TW" altLang="zh-TW" b="1" dirty="0"/>
              <a:t>∠</a:t>
            </a:r>
            <a:r>
              <a:rPr lang="en-US" altLang="zh-TW" b="1" i="1" dirty="0"/>
              <a:t>A</a:t>
            </a:r>
            <a:r>
              <a:rPr lang="zh-TW" altLang="zh-TW" dirty="0"/>
              <a:t>為幾度。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68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9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依據前面的討論，在一個直角三角形 </a:t>
            </a:r>
            <a:r>
              <a:rPr lang="en-US" altLang="zh-TW" dirty="0"/>
              <a:t>ABC </a:t>
            </a:r>
            <a:r>
              <a:rPr lang="zh-TW" altLang="en-US" dirty="0"/>
              <a:t>中，兩 股分別為 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24</a:t>
            </a:r>
            <a:r>
              <a:rPr lang="zh-TW" altLang="en-US" dirty="0"/>
              <a:t>。我們也可以看成水平方向的距離為 </a:t>
            </a:r>
            <a:r>
              <a:rPr lang="en-US" altLang="zh-TW" dirty="0"/>
              <a:t>7</a:t>
            </a:r>
            <a:r>
              <a:rPr lang="zh-TW" altLang="en-US" dirty="0"/>
              <a:t>，鉛垂方向的距離為 </a:t>
            </a:r>
            <a:r>
              <a:rPr lang="en-US" altLang="zh-TW" dirty="0"/>
              <a:t>24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直角三角形三個邊長的兩兩比值</a:t>
            </a:r>
            <a:r>
              <a:rPr lang="zh-TW" altLang="en-US" dirty="0" smtClean="0"/>
              <a:t>，所</a:t>
            </a:r>
            <a:r>
              <a:rPr lang="zh-TW" altLang="en-US" dirty="0"/>
              <a:t>表示的名稱整理如下：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1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從特殊角到計算機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6230"/>
          <a:stretch/>
        </p:blipFill>
        <p:spPr bwMode="auto">
          <a:xfrm>
            <a:off x="323528" y="476672"/>
            <a:ext cx="2264410" cy="361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8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95873" cy="814857"/>
          </a:xfrm>
        </p:spPr>
        <p:txBody>
          <a:bodyPr>
            <a:noAutofit/>
          </a:bodyPr>
          <a:lstStyle/>
          <a:p>
            <a:r>
              <a:rPr lang="zh-TW" altLang="en-US" sz="4500" dirty="0"/>
              <a:t>數學課綱研</a:t>
            </a:r>
            <a:r>
              <a:rPr lang="zh-TW" altLang="en-US" sz="4500" dirty="0"/>
              <a:t>修</a:t>
            </a:r>
            <a:r>
              <a:rPr lang="zh-TW" altLang="en-US" sz="4500" dirty="0" smtClean="0"/>
              <a:t>的重點</a:t>
            </a:r>
            <a:r>
              <a:rPr lang="en-US" altLang="zh-TW" sz="4500" dirty="0" smtClean="0"/>
              <a:t>(</a:t>
            </a:r>
            <a:r>
              <a:rPr lang="zh-TW" altLang="en-US" sz="4500" dirty="0" smtClean="0"/>
              <a:t>國中</a:t>
            </a:r>
            <a:r>
              <a:rPr lang="en-US" altLang="zh-TW" sz="4500" dirty="0" smtClean="0"/>
              <a:t>)</a:t>
            </a:r>
            <a:endParaRPr lang="zh-TW" altLang="en-US" sz="4500" dirty="0">
              <a:latin typeface="Arial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406380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機率與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統計的內容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從小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起逐年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精煉平面幾何，國中依序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幾何。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開始介紹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三角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國一開始使用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4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生活中的直角三角比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考量油漆工人在放置爬梯的安全，如果一座爬梯長度為</a:t>
            </a:r>
            <a:r>
              <a:rPr lang="en-US" altLang="zh-TW" dirty="0"/>
              <a:t>8</a:t>
            </a:r>
            <a:r>
              <a:rPr lang="zh-TW" altLang="zh-TW" dirty="0"/>
              <a:t>公尺，靠著牆面置放與地面接合角度大約</a:t>
            </a:r>
            <a:r>
              <a:rPr lang="en-US" altLang="zh-TW" dirty="0"/>
              <a:t>65°</a:t>
            </a:r>
            <a:r>
              <a:rPr lang="zh-TW" altLang="zh-TW" dirty="0"/>
              <a:t>，這樣的架設是比較穩的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1</a:t>
            </a:r>
            <a:r>
              <a:rPr lang="zh-TW" altLang="zh-TW" dirty="0"/>
              <a:t>、依此擺放，</a:t>
            </a:r>
            <a:r>
              <a:rPr lang="en-US" altLang="zh-TW" dirty="0"/>
              <a:t>8 </a:t>
            </a:r>
            <a:r>
              <a:rPr lang="zh-TW" altLang="zh-TW" dirty="0"/>
              <a:t>公尺長的梯子，底部離牆有多遠呢</a:t>
            </a:r>
            <a:r>
              <a:rPr lang="zh-TW" altLang="zh-TW" dirty="0" smtClean="0"/>
              <a:t>？</a:t>
            </a:r>
            <a:endParaRPr lang="zh-TW" altLang="zh-TW" dirty="0"/>
          </a:p>
          <a:p>
            <a:r>
              <a:rPr lang="en-US" altLang="zh-TW" dirty="0"/>
              <a:t>2</a:t>
            </a:r>
            <a:r>
              <a:rPr lang="zh-TW" altLang="zh-TW" dirty="0"/>
              <a:t>、依此擺放，</a:t>
            </a:r>
            <a:r>
              <a:rPr lang="en-US" altLang="zh-TW" dirty="0"/>
              <a:t>8 </a:t>
            </a:r>
            <a:r>
              <a:rPr lang="zh-TW" altLang="zh-TW" dirty="0"/>
              <a:t>公尺長的梯子，頂部離底部有多高呢？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3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用到數學解決問題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校園規劃溜滑梯從</a:t>
            </a:r>
            <a:r>
              <a:rPr lang="en-US" altLang="zh-TW" dirty="0"/>
              <a:t>5</a:t>
            </a:r>
            <a:r>
              <a:rPr lang="zh-TW" altLang="zh-TW" dirty="0"/>
              <a:t>公尺的高度滑下，依規定溜滑梯的角度不可以超過</a:t>
            </a:r>
            <a:r>
              <a:rPr lang="en-US" altLang="zh-TW" dirty="0"/>
              <a:t>40</a:t>
            </a:r>
            <a:r>
              <a:rPr lang="zh-TW" altLang="zh-TW" dirty="0"/>
              <a:t>度。</a:t>
            </a:r>
          </a:p>
          <a:p>
            <a:r>
              <a:rPr lang="en-US" altLang="zh-TW" dirty="0"/>
              <a:t>1</a:t>
            </a:r>
            <a:r>
              <a:rPr lang="zh-TW" altLang="zh-TW" dirty="0"/>
              <a:t>、請問溜滑梯的平台底部要保留多少公尺的水平距離來架設滑梯。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2</a:t>
            </a:r>
            <a:r>
              <a:rPr lang="zh-TW" altLang="zh-TW" dirty="0"/>
              <a:t>、這個溜滑梯的長度是多少公尺</a:t>
            </a:r>
            <a:r>
              <a:rPr lang="en-US" altLang="zh-TW" dirty="0"/>
              <a:t>?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合適嗎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lang="zh-TW" altLang="zh-TW" dirty="0"/>
              <a:t>、滑梯設計師，想設計一個長</a:t>
            </a:r>
            <a:r>
              <a:rPr lang="en-US" altLang="zh-TW" dirty="0"/>
              <a:t>9</a:t>
            </a:r>
            <a:r>
              <a:rPr lang="zh-TW" altLang="zh-TW" dirty="0"/>
              <a:t>公尺的滑道，從高度</a:t>
            </a:r>
            <a:r>
              <a:rPr lang="en-US" altLang="zh-TW" dirty="0"/>
              <a:t>6</a:t>
            </a:r>
            <a:r>
              <a:rPr lang="zh-TW" altLang="zh-TW" dirty="0"/>
              <a:t>公尺的平台滑下來，請問這個滑梯是否符合溜滑梯的角度規定</a:t>
            </a:r>
            <a:r>
              <a:rPr lang="en-US" altLang="zh-TW" dirty="0"/>
              <a:t>?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4907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捨棄的內容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8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開放性問題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任務十三、</a:t>
            </a:r>
            <a:r>
              <a:rPr lang="zh-TW" altLang="zh-TW" b="1" dirty="0"/>
              <a:t>請使用直尺、量角器畫一個指定銳角∠</a:t>
            </a:r>
            <a:r>
              <a:rPr lang="en-US" altLang="zh-TW" b="1" i="1" dirty="0"/>
              <a:t>A</a:t>
            </a:r>
            <a:r>
              <a:rPr lang="zh-TW" altLang="zh-TW" b="1" dirty="0"/>
              <a:t>度數的直角三角形在附件四的方格紙</a:t>
            </a:r>
            <a:r>
              <a:rPr lang="en-US" altLang="zh-TW" b="1" dirty="0"/>
              <a:t>(</a:t>
            </a:r>
            <a:r>
              <a:rPr lang="zh-TW" altLang="zh-TW" b="1" dirty="0"/>
              <a:t>單位長</a:t>
            </a:r>
            <a:r>
              <a:rPr lang="en-US" altLang="zh-TW" b="1" dirty="0"/>
              <a:t>1</a:t>
            </a:r>
            <a:r>
              <a:rPr lang="zh-TW" altLang="zh-TW" b="1" dirty="0"/>
              <a:t>公分</a:t>
            </a:r>
            <a:r>
              <a:rPr lang="en-US" altLang="zh-TW" b="1" dirty="0"/>
              <a:t>)</a:t>
            </a:r>
            <a:r>
              <a:rPr lang="zh-TW" altLang="zh-TW" b="1" dirty="0"/>
              <a:t>上。將各邊的長度測量出來，並利用計算機做以下的計算。</a:t>
            </a:r>
            <a:endParaRPr lang="zh-TW" altLang="zh-TW" dirty="0"/>
          </a:p>
          <a:p>
            <a:r>
              <a:rPr lang="en-US" altLang="zh-TW" dirty="0"/>
              <a:t>1</a:t>
            </a:r>
            <a:r>
              <a:rPr lang="zh-TW" altLang="zh-TW" dirty="0"/>
              <a:t>、請計算</a:t>
            </a:r>
            <a:r>
              <a:rPr lang="en-US" altLang="zh-TW" b="1" dirty="0" err="1"/>
              <a:t>tan</a:t>
            </a:r>
            <a:r>
              <a:rPr lang="en-US" altLang="zh-TW" b="1" i="1" dirty="0" err="1"/>
              <a:t>A</a:t>
            </a:r>
            <a:r>
              <a:rPr lang="zh-TW" altLang="zh-TW" dirty="0"/>
              <a:t>的值。</a:t>
            </a:r>
          </a:p>
          <a:p>
            <a:r>
              <a:rPr lang="en-US" altLang="zh-TW" dirty="0" smtClean="0"/>
              <a:t>2</a:t>
            </a:r>
            <a:r>
              <a:rPr lang="zh-TW" altLang="zh-TW" dirty="0"/>
              <a:t>、請計算</a:t>
            </a:r>
            <a:r>
              <a:rPr lang="en-US" altLang="zh-TW" b="1" dirty="0" err="1"/>
              <a:t>sin</a:t>
            </a:r>
            <a:r>
              <a:rPr lang="en-US" altLang="zh-TW" b="1" i="1" dirty="0" err="1"/>
              <a:t>A</a:t>
            </a:r>
            <a:r>
              <a:rPr lang="zh-TW" altLang="zh-TW" dirty="0"/>
              <a:t>的值。</a:t>
            </a:r>
          </a:p>
          <a:p>
            <a:r>
              <a:rPr lang="en-US" altLang="zh-TW" dirty="0" smtClean="0"/>
              <a:t>3</a:t>
            </a:r>
            <a:r>
              <a:rPr lang="zh-TW" altLang="zh-TW" dirty="0"/>
              <a:t>、請計算</a:t>
            </a:r>
            <a:r>
              <a:rPr lang="en-US" altLang="zh-TW" b="1" dirty="0" err="1"/>
              <a:t>cos</a:t>
            </a:r>
            <a:r>
              <a:rPr lang="en-US" altLang="zh-TW" b="1" i="1" dirty="0" err="1"/>
              <a:t>A</a:t>
            </a:r>
            <a:r>
              <a:rPr lang="zh-TW" altLang="zh-TW" dirty="0"/>
              <a:t>的值。</a:t>
            </a:r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r="1681" b="4036"/>
          <a:stretch/>
        </p:blipFill>
        <p:spPr bwMode="auto">
          <a:xfrm>
            <a:off x="4139952" y="4221088"/>
            <a:ext cx="4863703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4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原先的打算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透過測量與計算才知道∠</a:t>
            </a:r>
            <a:r>
              <a:rPr lang="en-US" altLang="zh-TW" i="1" dirty="0"/>
              <a:t>A</a:t>
            </a:r>
            <a:r>
              <a:rPr lang="zh-TW" altLang="zh-TW" dirty="0"/>
              <a:t>所對應</a:t>
            </a:r>
            <a:r>
              <a:rPr lang="en-US" altLang="zh-TW" dirty="0" err="1"/>
              <a:t>tan</a:t>
            </a:r>
            <a:r>
              <a:rPr lang="en-US" altLang="zh-TW" i="1" dirty="0" err="1"/>
              <a:t>A</a:t>
            </a:r>
            <a:r>
              <a:rPr lang="zh-TW" altLang="zh-TW" dirty="0"/>
              <a:t>、</a:t>
            </a:r>
            <a:r>
              <a:rPr lang="en-US" altLang="zh-TW" dirty="0" err="1"/>
              <a:t>sin</a:t>
            </a:r>
            <a:r>
              <a:rPr lang="en-US" altLang="zh-TW" i="1" dirty="0" err="1"/>
              <a:t>A</a:t>
            </a:r>
            <a:r>
              <a:rPr lang="zh-TW" altLang="zh-TW" dirty="0"/>
              <a:t>與</a:t>
            </a:r>
            <a:r>
              <a:rPr lang="en-US" altLang="zh-TW" dirty="0" err="1"/>
              <a:t>cos</a:t>
            </a:r>
            <a:r>
              <a:rPr lang="en-US" altLang="zh-TW" i="1" dirty="0" err="1"/>
              <a:t>A</a:t>
            </a:r>
            <a:r>
              <a:rPr lang="zh-TW" altLang="zh-TW" dirty="0"/>
              <a:t>的值是很繁複的工作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利用</a:t>
            </a:r>
            <a:r>
              <a:rPr lang="zh-TW" altLang="zh-TW" dirty="0"/>
              <a:t>查表可以省下許多時間與力氣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而</a:t>
            </a:r>
            <a:r>
              <a:rPr lang="zh-TW" altLang="zh-TW" dirty="0"/>
              <a:t>現代有了更強大的工具，就是計算機，利用附圖的計算機，可以直接幫我們算出當知道∠</a:t>
            </a:r>
            <a:r>
              <a:rPr lang="en-US" altLang="zh-TW" i="1" dirty="0"/>
              <a:t>A</a:t>
            </a:r>
            <a:r>
              <a:rPr lang="zh-TW" altLang="zh-TW" dirty="0"/>
              <a:t>的角度時，所對應的</a:t>
            </a:r>
            <a:r>
              <a:rPr lang="en-US" altLang="zh-TW" dirty="0" err="1"/>
              <a:t>tan</a:t>
            </a:r>
            <a:r>
              <a:rPr lang="en-US" altLang="zh-TW" i="1" dirty="0" err="1"/>
              <a:t>A</a:t>
            </a:r>
            <a:r>
              <a:rPr lang="zh-TW" altLang="zh-TW" dirty="0"/>
              <a:t>、</a:t>
            </a:r>
            <a:r>
              <a:rPr lang="en-US" altLang="zh-TW" dirty="0" err="1"/>
              <a:t>sin</a:t>
            </a:r>
            <a:r>
              <a:rPr lang="en-US" altLang="zh-TW" i="1" dirty="0" err="1"/>
              <a:t>A</a:t>
            </a:r>
            <a:r>
              <a:rPr lang="zh-TW" altLang="zh-TW" dirty="0"/>
              <a:t>與</a:t>
            </a:r>
            <a:r>
              <a:rPr lang="en-US" altLang="zh-TW" dirty="0" err="1"/>
              <a:t>cos</a:t>
            </a:r>
            <a:r>
              <a:rPr lang="en-US" altLang="zh-TW" i="1" dirty="0" err="1"/>
              <a:t>A</a:t>
            </a:r>
            <a:r>
              <a:rPr lang="zh-TW" altLang="zh-TW" dirty="0"/>
              <a:t>的值。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zh-TW" dirty="0"/>
                  <a:t>任務十六</a:t>
                </a:r>
                <a:r>
                  <a:rPr lang="zh-TW" altLang="zh-TW" b="1" dirty="0"/>
                  <a:t>想一想</a:t>
                </a:r>
                <a:endParaRPr lang="zh-TW" altLang="zh-TW" dirty="0"/>
              </a:p>
              <a:p>
                <a:r>
                  <a:rPr lang="en-US" altLang="zh-TW" b="1" dirty="0"/>
                  <a:t>A</a:t>
                </a:r>
                <a:r>
                  <a:rPr lang="zh-TW" altLang="zh-TW" b="1" dirty="0"/>
                  <a:t>、當水平距離固定，高度差增加時，坡度會增加或減少？</a:t>
                </a:r>
                <a:endParaRPr lang="zh-TW" altLang="zh-TW" dirty="0"/>
              </a:p>
              <a:p>
                <a:r>
                  <a:rPr lang="en-US" altLang="zh-TW" dirty="0"/>
                  <a:t> </a:t>
                </a:r>
                <a:endParaRPr lang="zh-TW" altLang="zh-TW" dirty="0"/>
              </a:p>
              <a:p>
                <a:r>
                  <a:rPr lang="en-US" altLang="zh-TW" dirty="0"/>
                  <a:t> </a:t>
                </a:r>
                <a:endParaRPr lang="zh-TW" altLang="zh-TW" dirty="0"/>
              </a:p>
              <a:p>
                <a:r>
                  <a:rPr lang="en-US" altLang="zh-TW" b="1" dirty="0"/>
                  <a:t>B</a:t>
                </a:r>
                <a:r>
                  <a:rPr lang="zh-TW" altLang="zh-TW" b="1" dirty="0"/>
                  <a:t>、請參考直角三角比的表，當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TW" altLang="zh-TW" b="1" dirty="0"/>
                  <a:t>的度數增加時，請問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zh-TW" altLang="zh-TW" b="1" dirty="0"/>
                  <a:t>的值會增加或減少？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95" r="-5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素養評量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2543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/>
              <a:t>有使用過手機中的</a:t>
            </a:r>
            <a:r>
              <a:rPr lang="en-US" altLang="zh-TW" dirty="0"/>
              <a:t>APP</a:t>
            </a:r>
            <a:r>
              <a:rPr lang="zh-TW" altLang="zh-TW" dirty="0"/>
              <a:t>軟體嗎？透過手中的智慧型手機再配合《</a:t>
            </a:r>
            <a:r>
              <a:rPr lang="en-US" altLang="zh-TW" dirty="0"/>
              <a:t>Smart Measure</a:t>
            </a:r>
            <a:r>
              <a:rPr lang="zh-TW" altLang="zh-TW" dirty="0"/>
              <a:t>》軟體，你也可以立即知道任何物件的大概高度。</a:t>
            </a:r>
          </a:p>
          <a:p>
            <a:r>
              <a:rPr lang="zh-TW" altLang="zh-TW" dirty="0"/>
              <a:t>附註：除了</a:t>
            </a:r>
            <a:r>
              <a:rPr lang="en-US" altLang="zh-TW" dirty="0"/>
              <a:t>smart measure</a:t>
            </a:r>
            <a:r>
              <a:rPr lang="zh-TW" altLang="zh-TW" dirty="0"/>
              <a:t>之外，尚有</a:t>
            </a:r>
            <a:r>
              <a:rPr lang="en-US" altLang="zh-TW" dirty="0"/>
              <a:t>easy measure</a:t>
            </a:r>
            <a:r>
              <a:rPr lang="zh-TW" altLang="zh-TW" dirty="0"/>
              <a:t>、</a:t>
            </a:r>
            <a:r>
              <a:rPr lang="en-US" altLang="zh-TW" dirty="0"/>
              <a:t>Remote Height Meter(</a:t>
            </a:r>
            <a:r>
              <a:rPr lang="zh-TW" altLang="zh-TW" dirty="0"/>
              <a:t>遠距高度測量儀</a:t>
            </a:r>
            <a:r>
              <a:rPr lang="en-US" altLang="zh-TW" dirty="0"/>
              <a:t>)</a:t>
            </a:r>
            <a:r>
              <a:rPr lang="zh-TW" altLang="zh-TW" dirty="0"/>
              <a:t>等各類</a:t>
            </a:r>
            <a:r>
              <a:rPr lang="en-US" altLang="zh-TW" dirty="0"/>
              <a:t>APP</a:t>
            </a:r>
            <a:r>
              <a:rPr lang="zh-TW" altLang="zh-TW" dirty="0"/>
              <a:t>程式具有相同的原理與功能，本教材僅利用其中一種詳細說明，若教師或同學可視下載狀況、是否收費、或軟體穩定性來決定採用哪些</a:t>
            </a:r>
            <a:r>
              <a:rPr lang="en-US" altLang="zh-TW" dirty="0"/>
              <a:t>APP</a:t>
            </a:r>
            <a:r>
              <a:rPr lang="zh-TW" altLang="zh-TW" dirty="0"/>
              <a:t>程式。</a:t>
            </a:r>
          </a:p>
          <a:p>
            <a:r>
              <a:rPr lang="en-US" altLang="zh-TW" dirty="0"/>
              <a:t> (1)</a:t>
            </a:r>
            <a:r>
              <a:rPr lang="zh-TW" altLang="zh-TW" dirty="0"/>
              <a:t>使用此手機軟體，唯一需要輸入的數值是你手持手機時的高度，即大約將身高減去</a:t>
            </a:r>
            <a:r>
              <a:rPr lang="en-US" altLang="zh-TW" dirty="0"/>
              <a:t> 30 cm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40" y="4581128"/>
            <a:ext cx="41764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842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/>
              <a:t>1</a:t>
            </a:r>
            <a:r>
              <a:rPr lang="zh-TW" altLang="zh-TW" b="1" dirty="0"/>
              <a:t>、首先立正站定用手機向偵測物件的底部拍下一張照片，可以獲得測量物件與你的距離。</a:t>
            </a:r>
            <a:endParaRPr lang="zh-TW" altLang="zh-TW" dirty="0"/>
          </a:p>
          <a:p>
            <a:r>
              <a:rPr lang="en-US" altLang="zh-TW" b="1" dirty="0"/>
              <a:t>2</a:t>
            </a:r>
            <a:r>
              <a:rPr lang="zh-TW" altLang="zh-TW" b="1" dirty="0"/>
              <a:t>、保持相同姿勢，再把手機相機鏡頭指向測量物件的最高點，然後按下【樹林鍵】，便可立即獲得此物件的高度。</a:t>
            </a:r>
            <a:endParaRPr lang="zh-TW" altLang="zh-TW" dirty="0"/>
          </a:p>
          <a:p>
            <a:r>
              <a:rPr lang="zh-TW" altLang="zh-TW" dirty="0"/>
              <a:t>請依據此軟體的操作步驟，寫下或畫圖說他是如何利用手機測量的角度得到該女生的身高。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22229" y="4336876"/>
            <a:ext cx="44862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一、根據內政部營建署公布的市區道路及附屬工程設計標準中，其中</a:t>
            </a:r>
            <a:r>
              <a:rPr lang="zh-TW" altLang="zh-TW" dirty="0" smtClean="0"/>
              <a:t>提到</a:t>
            </a:r>
            <a:endParaRPr lang="en-US" altLang="zh-TW" dirty="0" smtClean="0"/>
          </a:p>
          <a:p>
            <a:r>
              <a:rPr lang="zh-TW" altLang="zh-TW" dirty="0" smtClean="0"/>
              <a:t>「</a:t>
            </a:r>
            <a:r>
              <a:rPr lang="zh-TW" altLang="zh-TW" dirty="0"/>
              <a:t>人行天橋及人行地下道之出入口為斜坡式坡道者，其坡度不得大於百分之十二。」</a:t>
            </a:r>
            <a:r>
              <a:rPr lang="zh-TW" altLang="zh-TW" dirty="0" smtClean="0"/>
              <a:t>、</a:t>
            </a:r>
            <a:endParaRPr lang="en-US" altLang="zh-TW" smtClean="0"/>
          </a:p>
          <a:p>
            <a:r>
              <a:rPr lang="zh-TW" altLang="zh-TW" smtClean="0"/>
              <a:t>「</a:t>
            </a:r>
            <a:r>
              <a:rPr lang="zh-TW" altLang="zh-TW"/>
              <a:t>無障礙通行空間設置坡道者，坡道斜率不得大於一比十二。」等與坡度有關的規範。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2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288" y="2133601"/>
            <a:ext cx="2592387" cy="287972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3800"/>
          </a:p>
        </p:txBody>
      </p:sp>
      <p:sp>
        <p:nvSpPr>
          <p:cNvPr id="6" name="矩形 5"/>
          <p:cNvSpPr/>
          <p:nvPr/>
        </p:nvSpPr>
        <p:spPr>
          <a:xfrm>
            <a:off x="6156325" y="2133601"/>
            <a:ext cx="2592388" cy="2879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3800"/>
          </a:p>
        </p:txBody>
      </p:sp>
      <p:sp>
        <p:nvSpPr>
          <p:cNvPr id="7" name="矩形 6"/>
          <p:cNvSpPr/>
          <p:nvPr/>
        </p:nvSpPr>
        <p:spPr>
          <a:xfrm>
            <a:off x="3276601" y="2133601"/>
            <a:ext cx="2590800" cy="2879725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380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2205038"/>
            <a:ext cx="24368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1" y="2403475"/>
            <a:ext cx="2362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0150" y="2379664"/>
            <a:ext cx="23447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714348" y="571480"/>
            <a:ext cx="207170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6600" b="1" dirty="0">
                <a:solidFill>
                  <a:srgbClr val="CC6600"/>
                </a:solidFill>
                <a:latin typeface="華康雅藝體W6(P)" pitchFamily="82" charset="-120"/>
                <a:ea typeface="華康雅藝體W6(P)" pitchFamily="82" charset="-120"/>
              </a:rPr>
              <a:t>自發</a:t>
            </a:r>
            <a:endParaRPr lang="en-US" altLang="zh-TW" sz="6600" b="1" dirty="0">
              <a:solidFill>
                <a:srgbClr val="CC6600"/>
              </a:solidFill>
              <a:latin typeface="華康雅藝體W6(P)" pitchFamily="82" charset="-120"/>
              <a:ea typeface="華康雅藝體W6(P)" pitchFamily="82" charset="-120"/>
            </a:endParaRP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本體論</a:t>
            </a:r>
          </a:p>
          <a:p>
            <a:pPr eaLnBrk="1" hangingPunct="1"/>
            <a:endParaRPr lang="zh-TW" altLang="en-US" sz="6600" b="1" dirty="0">
              <a:latin typeface="華康雅藝體W6(P)" pitchFamily="82" charset="-120"/>
              <a:ea typeface="華康雅藝體W6(P)" pitchFamily="82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490914" y="585399"/>
            <a:ext cx="211712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CC6600"/>
                </a:solidFill>
                <a:latin typeface="華康雅藝體W6(P)" pitchFamily="82" charset="-120"/>
                <a:ea typeface="華康雅藝體W6(P)" pitchFamily="82" charset="-120"/>
              </a:rPr>
              <a:t>互動</a:t>
            </a:r>
            <a:endParaRPr lang="en-US" altLang="zh-TW" sz="6600" b="1" dirty="0">
              <a:solidFill>
                <a:srgbClr val="CC6600"/>
              </a:solidFill>
              <a:latin typeface="華康雅藝體W6(P)" pitchFamily="82" charset="-120"/>
              <a:ea typeface="華康雅藝體W6(P)" pitchFamily="82" charset="-120"/>
            </a:endParaRP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認識論</a:t>
            </a:r>
          </a:p>
          <a:p>
            <a:endParaRPr lang="zh-TW" altLang="en-US" sz="6600" b="1" dirty="0">
              <a:solidFill>
                <a:srgbClr val="CC6600"/>
              </a:solidFill>
              <a:latin typeface="華康雅藝體W6(P)" pitchFamily="82" charset="-120"/>
              <a:ea typeface="華康雅藝體W6(P)" pitchFamily="82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570662" y="571480"/>
            <a:ext cx="188064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6600" b="1" dirty="0">
                <a:solidFill>
                  <a:srgbClr val="CC6600"/>
                </a:solidFill>
                <a:latin typeface="華康雅藝體W6(P)" pitchFamily="82" charset="-120"/>
                <a:ea typeface="華康雅藝體W6(P)" pitchFamily="82" charset="-120"/>
              </a:rPr>
              <a:t>共好</a:t>
            </a:r>
            <a:endParaRPr lang="en-US" altLang="zh-TW" sz="6600" b="1" dirty="0">
              <a:solidFill>
                <a:srgbClr val="CC6600"/>
              </a:solidFill>
              <a:latin typeface="華康雅藝體W6(P)" pitchFamily="82" charset="-120"/>
              <a:ea typeface="華康雅藝體W6(P)" pitchFamily="82" charset="-120"/>
            </a:endParaRP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倫理論</a:t>
            </a:r>
          </a:p>
          <a:p>
            <a:pPr eaLnBrk="1" hangingPunct="1"/>
            <a:endParaRPr lang="zh-TW" altLang="en-US" sz="6600" b="1" dirty="0">
              <a:solidFill>
                <a:srgbClr val="CC6600"/>
              </a:solidFill>
              <a:latin typeface="華康雅藝體W6(P)" pitchFamily="82" charset="-120"/>
              <a:ea typeface="華康雅藝體W6(P)" pitchFamily="8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0034" y="5227511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有意願、有動力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276600" y="5227511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有方法、有知識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02354" y="5227511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有善念、能活用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8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課程設計單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700808"/>
          <a:ext cx="8229600" cy="494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3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課程設計單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700808"/>
          <a:ext cx="8229600" cy="494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課程設計單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700808"/>
          <a:ext cx="8229600" cy="494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2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素養可以評量？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0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數學素養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數學學科</a:t>
            </a:r>
            <a:r>
              <a:rPr lang="zh-TW" altLang="en-US" dirty="0"/>
              <a:t>基本能力（不是每</a:t>
            </a:r>
            <a:r>
              <a:rPr lang="zh-TW" altLang="en-US" dirty="0" smtClean="0"/>
              <a:t>個能力都可叫</a:t>
            </a:r>
            <a:r>
              <a:rPr lang="zh-TW" altLang="en-US" dirty="0"/>
              <a:t>學科基本能力）</a:t>
            </a:r>
            <a:endParaRPr lang="en-US" altLang="zh-TW" dirty="0"/>
          </a:p>
          <a:p>
            <a:r>
              <a:rPr lang="zh-TW" altLang="en-US" dirty="0"/>
              <a:t>正確</a:t>
            </a:r>
            <a:r>
              <a:rPr lang="zh-TW" altLang="en-US" dirty="0" smtClean="0"/>
              <a:t>使用數學相關工具的素養</a:t>
            </a:r>
            <a:endParaRPr lang="en-US" altLang="zh-TW" dirty="0"/>
          </a:p>
          <a:p>
            <a:r>
              <a:rPr lang="zh-TW" altLang="en-US" dirty="0"/>
              <a:t>應用數學到其他</a:t>
            </a:r>
            <a:r>
              <a:rPr lang="zh-TW" altLang="en-US" dirty="0" smtClean="0"/>
              <a:t>學科的素養</a:t>
            </a:r>
            <a:endParaRPr lang="en-US" altLang="zh-TW" dirty="0"/>
          </a:p>
          <a:p>
            <a:r>
              <a:rPr lang="zh-TW" altLang="en-US" dirty="0" smtClean="0"/>
              <a:t>數學溝通的素養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3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在脈絡情境</a:t>
            </a:r>
            <a:r>
              <a:rPr lang="zh-TW" altLang="en-US" dirty="0" smtClean="0"/>
              <a:t>、經驗體會中學習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2252" y="1628800"/>
          <a:ext cx="8229600" cy="232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89" y="3429000"/>
            <a:ext cx="146250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數學素養教材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外部連結</a:t>
            </a:r>
            <a:endParaRPr lang="en-US" altLang="zh-TW" dirty="0" smtClean="0"/>
          </a:p>
          <a:p>
            <a:r>
              <a:rPr lang="zh-TW" altLang="en-US" dirty="0" smtClean="0"/>
              <a:t>內部連結</a:t>
            </a:r>
            <a:endParaRPr lang="en-US" altLang="zh-TW" dirty="0" smtClean="0"/>
          </a:p>
          <a:p>
            <a:r>
              <a:rPr lang="zh-TW" altLang="zh-TW" dirty="0" smtClean="0"/>
              <a:t>興趣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氣氛</a:t>
            </a:r>
            <a:r>
              <a:rPr lang="zh-TW" altLang="en-US" dirty="0" smtClean="0"/>
              <a:t>、</a:t>
            </a:r>
            <a:r>
              <a:rPr lang="zh-TW" altLang="zh-TW" dirty="0" smtClean="0"/>
              <a:t>共享</a:t>
            </a:r>
            <a:r>
              <a:rPr lang="zh-TW" altLang="en-US" dirty="0"/>
              <a:t>、</a:t>
            </a:r>
            <a:r>
              <a:rPr lang="zh-TW" altLang="zh-TW" dirty="0" smtClean="0"/>
              <a:t>挑戰</a:t>
            </a:r>
            <a:endParaRPr lang="zh-TW" altLang="zh-TW" dirty="0"/>
          </a:p>
          <a:p>
            <a:r>
              <a:rPr lang="zh-TW" altLang="zh-TW" dirty="0" smtClean="0"/>
              <a:t>故事</a:t>
            </a:r>
            <a:r>
              <a:rPr lang="zh-TW" altLang="en-US" dirty="0" smtClean="0"/>
              <a:t>、生活實境</a:t>
            </a:r>
            <a:endParaRPr lang="en-US" altLang="zh-TW" dirty="0" smtClean="0"/>
          </a:p>
          <a:p>
            <a:r>
              <a:rPr lang="zh-TW" altLang="zh-TW" dirty="0" smtClean="0"/>
              <a:t>一個</a:t>
            </a:r>
            <a:r>
              <a:rPr lang="zh-TW" altLang="zh-TW" dirty="0"/>
              <a:t>吸引的</a:t>
            </a:r>
            <a:r>
              <a:rPr lang="zh-TW" altLang="zh-TW" dirty="0" smtClean="0"/>
              <a:t>情境</a:t>
            </a:r>
            <a:endParaRPr lang="en-US" altLang="zh-TW" dirty="0" smtClean="0"/>
          </a:p>
          <a:p>
            <a:r>
              <a:rPr lang="zh-TW" altLang="zh-TW" dirty="0" smtClean="0"/>
              <a:t>一個</a:t>
            </a:r>
            <a:r>
              <a:rPr lang="zh-TW" altLang="zh-TW" dirty="0"/>
              <a:t>數學</a:t>
            </a:r>
            <a:r>
              <a:rPr lang="zh-TW" altLang="zh-TW" dirty="0" smtClean="0"/>
              <a:t>把戲</a:t>
            </a:r>
            <a:endParaRPr lang="en-US" altLang="zh-TW" dirty="0" smtClean="0"/>
          </a:p>
          <a:p>
            <a:r>
              <a:rPr lang="zh-TW" altLang="zh-TW" dirty="0" smtClean="0"/>
              <a:t>一個</a:t>
            </a:r>
            <a:r>
              <a:rPr lang="zh-TW" altLang="zh-TW" dirty="0"/>
              <a:t>孩子的臆測</a:t>
            </a:r>
            <a:r>
              <a:rPr lang="zh-TW" altLang="zh-TW" dirty="0" smtClean="0"/>
              <a:t>說法</a:t>
            </a:r>
            <a:endParaRPr lang="en-US" altLang="zh-TW" dirty="0"/>
          </a:p>
          <a:p>
            <a:r>
              <a:rPr lang="zh-TW" altLang="zh-TW" dirty="0" smtClean="0"/>
              <a:t>一個謎題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3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數學素養教材研修原則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47799"/>
          <a:ext cx="8229600" cy="522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課程設計單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7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一個</a:t>
            </a:r>
            <a:r>
              <a:rPr lang="zh-TW" altLang="en-US" b="1" dirty="0" smtClean="0">
                <a:solidFill>
                  <a:schemeClr val="accent2"/>
                </a:solidFill>
              </a:rPr>
              <a:t>故事</a:t>
            </a:r>
            <a:r>
              <a:rPr lang="zh-TW" altLang="en-US" b="1" dirty="0">
                <a:solidFill>
                  <a:schemeClr val="accent2"/>
                </a:solidFill>
              </a:rPr>
              <a:t>或一個情境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自發、互動</a:t>
            </a:r>
            <a:r>
              <a:rPr lang="zh-TW" altLang="en-US" dirty="0" smtClean="0"/>
              <a:t>、共好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51521" y="1752600"/>
          <a:ext cx="8640960" cy="50062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9753"/>
                <a:gridCol w="7051207"/>
              </a:tblGrid>
              <a:tr h="4117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數學領域核心素養</a:t>
                      </a:r>
                      <a:endParaRPr lang="zh-TW" altLang="en-US" dirty="0"/>
                    </a:p>
                  </a:txBody>
                  <a:tcPr/>
                </a:tc>
              </a:tr>
              <a:tr h="101522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A2</a:t>
                      </a:r>
                      <a:r>
                        <a:rPr lang="zh-TW" altLang="en-US" dirty="0" smtClean="0"/>
                        <a:t>系統思考</a:t>
                      </a:r>
                    </a:p>
                    <a:p>
                      <a:r>
                        <a:rPr lang="zh-TW" altLang="en-US" dirty="0" smtClean="0"/>
                        <a:t>與解決問題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具備有理數、根式、坐標系之運作能力，並能以符號代表數或幾何物件，執行運算與推論，在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生活情境或可理解的想像情境中，分析本質以解決問題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/>
                </a:tc>
              </a:tr>
              <a:tr h="913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符號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與溝通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處理代數與幾何中數學關係的能力，並用以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描述情境中的現象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。能在經驗範圍內，以數學語言表述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平面與空間的基本關係和性質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。能以基本的統計量與機率，描述生活中不確定性的程度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38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</a:t>
                      </a: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科技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資訊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與媒體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素養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正確使用計算機以增進學習的素養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，包含知道其適用性與限制、認識其與數學知識的輔成價值、並能用以執行數學程序。能認識統計資料的基本特徵。</a:t>
                      </a:r>
                    </a:p>
                  </a:txBody>
                  <a:tcPr marL="68580" marR="68580" marT="0" marB="0"/>
                </a:tc>
              </a:tr>
              <a:tr h="710654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B3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藝術涵養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與美感素養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辨認藝術作品中的幾何形體或數量關係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的素養。並能在數學的推導中，享受數學之美。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710654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多元文化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與國際理解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具備敏察和接納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數學發展的全球性歷史與地理背景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的素養。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任務、問題的設計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8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400" dirty="0"/>
              <a:t>英國倫敦摩天輪「倫敦眼」廿一日用燈光顏色，即時反映</a:t>
            </a:r>
            <a:r>
              <a:rPr lang="en-US" altLang="zh-TW" sz="2400" dirty="0"/>
              <a:t>BBC</a:t>
            </a:r>
            <a:r>
              <a:rPr lang="zh-TW" altLang="en-US" sz="2400" dirty="0"/>
              <a:t>直播脫歐公投辯論正反方在推特獲得的民意支持率。代表脫歐的紅色以</a:t>
            </a:r>
            <a:r>
              <a:rPr lang="en-US" altLang="zh-TW" sz="2400" dirty="0"/>
              <a:t>58%</a:t>
            </a:r>
            <a:r>
              <a:rPr lang="zh-TW" altLang="en-US" sz="2400" dirty="0"/>
              <a:t>領先留歐的</a:t>
            </a:r>
            <a:r>
              <a:rPr lang="en-US" altLang="zh-TW" sz="2400" dirty="0"/>
              <a:t>42%</a:t>
            </a:r>
            <a:r>
              <a:rPr lang="zh-TW" altLang="en-US" sz="2400" dirty="0"/>
              <a:t>。 </a:t>
            </a:r>
            <a:r>
              <a:rPr lang="zh-TW" altLang="en-US" sz="2400" dirty="0" smtClean="0"/>
              <a:t>美聯社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 descr="http://pgw.udn.com.tw/gw/photo.php?u=http://uc.udn.com.tw/photo/2016/06/23/1/2292956.jpg&amp;sl=W&amp;fw=500&amp;exp=3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6144"/>
            <a:ext cx="4536951" cy="55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300" y="2270125"/>
            <a:ext cx="4406900" cy="330517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4050" y="2270125"/>
            <a:ext cx="4406900" cy="3305175"/>
          </a:xfrm>
        </p:spPr>
      </p:pic>
    </p:spTree>
    <p:extLst>
      <p:ext uri="{BB962C8B-B14F-4D97-AF65-F5344CB8AC3E}">
        <p14:creationId xmlns:p14="http://schemas.microsoft.com/office/powerpoint/2010/main" val="28017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71130"/>
            <a:ext cx="8245670" cy="4638189"/>
          </a:xfrm>
        </p:spPr>
      </p:pic>
    </p:spTree>
    <p:extLst>
      <p:ext uri="{BB962C8B-B14F-4D97-AF65-F5344CB8AC3E}">
        <p14:creationId xmlns:p14="http://schemas.microsoft.com/office/powerpoint/2010/main" val="278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3785832" cy="1039427"/>
          </a:xfrm>
        </p:spPr>
        <p:txBody>
          <a:bodyPr/>
          <a:lstStyle/>
          <a:p>
            <a:r>
              <a:rPr lang="zh-TW" altLang="en-US" dirty="0" smtClean="0"/>
              <a:t>數學素養</a:t>
            </a:r>
            <a:r>
              <a:rPr lang="en-US" altLang="zh-TW" dirty="0" smtClean="0"/>
              <a:t>?!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2.bp.blogspot.com/-JHMU81bU6pg/VwYrcijfpdI/AAAAAAAAo4o/izByFSq9lYsR3e5ufht8tD45mE1jVdIOw/s1600/15_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280"/>
            <a:ext cx="4369586" cy="67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國中作品一：</a:t>
            </a:r>
            <a:r>
              <a:rPr lang="zh-TW" altLang="en-US" dirty="0" smtClean="0">
                <a:solidFill>
                  <a:srgbClr val="FF0000"/>
                </a:solidFill>
                <a:hlinkClick r:id="rId3" action="ppaction://hlinkfile"/>
              </a:rPr>
              <a:t>指數律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cap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53" y="1970838"/>
            <a:ext cx="58576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任務一</a:t>
            </a:r>
            <a:r>
              <a:rPr lang="en-US" altLang="zh-TW" dirty="0" smtClean="0"/>
              <a:t>,P1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6059016" cy="4373563"/>
          </a:xfrm>
        </p:spPr>
        <p:txBody>
          <a:bodyPr/>
          <a:lstStyle/>
          <a:p>
            <a:r>
              <a:rPr lang="zh-TW" altLang="zh-TW" dirty="0"/>
              <a:t>如右圖，由相同大小的正方體積木組成一個立體圖形，請利用手邊的小積木製作出這個立體圖形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zh-TW" dirty="0" smtClean="0"/>
              <a:t>此</a:t>
            </a:r>
            <a:r>
              <a:rPr lang="zh-TW" altLang="zh-TW" dirty="0"/>
              <a:t>立體圖形是由幾個小正方體積木組成</a:t>
            </a:r>
            <a:r>
              <a:rPr lang="en-US" altLang="zh-TW" dirty="0" smtClean="0"/>
              <a:t>?</a:t>
            </a:r>
            <a:endParaRPr lang="en-US" altLang="zh-TW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82" y="2996952"/>
            <a:ext cx="2829718" cy="284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自發、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互動、</a:t>
            </a:r>
            <a:r>
              <a:rPr lang="en-US" altLang="zh-TW" dirty="0" smtClean="0"/>
              <a:t>C</a:t>
            </a:r>
            <a:r>
              <a:rPr lang="zh-TW" altLang="en-US" dirty="0" smtClean="0"/>
              <a:t>共好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51521" y="1752600"/>
          <a:ext cx="8640960" cy="47928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9753"/>
                <a:gridCol w="7051207"/>
              </a:tblGrid>
              <a:tr h="4117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數學領域核心素養</a:t>
                      </a:r>
                      <a:endParaRPr lang="zh-TW" altLang="en-US" dirty="0"/>
                    </a:p>
                  </a:txBody>
                  <a:tcPr/>
                </a:tc>
              </a:tr>
              <a:tr h="1015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 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身心素質與自我精進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能堅持不懈地探索與解決數學問題，具備數學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思考能力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以及精確與理性溝通時所必需的數學語言，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並擁有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學習力以成就優質的生涯規畫與發展。</a:t>
                      </a:r>
                    </a:p>
                  </a:txBody>
                  <a:tcPr/>
                </a:tc>
              </a:tr>
              <a:tr h="913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規劃</a:t>
                      </a: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創新應變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具備轉化現實問題為數學問題的能力，並探索、擬定與執行解決問題計畫，以及從多元、彈性與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創新的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角度解決數學問題，並能將問題解答轉化運用於現實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8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 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道德實踐與公民意識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具備立基於證據的態度，建構可行的論述，並發展和他人理性溝通的素養，成為理性反思與道德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實踐的公民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 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人際關係與團隊合作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具備和他人合作解決問題的素養，並能尊重多元的問題解法，建立良好的互動關係。</a:t>
                      </a:r>
                    </a:p>
                  </a:txBody>
                  <a:tcPr/>
                </a:tc>
              </a:tr>
              <a:tr h="71065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0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023" y="231161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062" b="1" dirty="0">
                <a:solidFill>
                  <a:srgbClr val="092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課</a:t>
            </a:r>
            <a:r>
              <a:rPr lang="zh-TW" altLang="zh-TW" sz="5062" b="1" dirty="0">
                <a:solidFill>
                  <a:srgbClr val="092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程目標</a:t>
            </a:r>
            <a:endParaRPr lang="zh-TW" altLang="en-US" sz="5062" b="1" dirty="0">
              <a:solidFill>
                <a:srgbClr val="092C6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470264" y="1123253"/>
          <a:ext cx="8241835" cy="553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6172</TotalTime>
  <Words>4168</Words>
  <Application>Microsoft Office PowerPoint</Application>
  <PresentationFormat>如螢幕大小 (4:3)</PresentationFormat>
  <Paragraphs>471</Paragraphs>
  <Slides>76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88" baseType="lpstr">
      <vt:lpstr>Baskerville</vt:lpstr>
      <vt:lpstr>細明體</vt:lpstr>
      <vt:lpstr>華康雅藝體W6(P)</vt:lpstr>
      <vt:lpstr>微軟正黑體</vt:lpstr>
      <vt:lpstr>新細明體</vt:lpstr>
      <vt:lpstr>標楷體</vt:lpstr>
      <vt:lpstr>Arial</vt:lpstr>
      <vt:lpstr>Calibri</vt:lpstr>
      <vt:lpstr>Cambria Math</vt:lpstr>
      <vt:lpstr>Century Gothic</vt:lpstr>
      <vt:lpstr>Times New Roman</vt:lpstr>
      <vt:lpstr>藥劑師</vt:lpstr>
      <vt:lpstr>素養導向(數學領域)</vt:lpstr>
      <vt:lpstr>什麼是數學素養？</vt:lpstr>
      <vt:lpstr>國民素養  之  數學素養</vt:lpstr>
      <vt:lpstr>數學領域綱要之前導研究</vt:lpstr>
      <vt:lpstr>數學課綱研修的重點(國中)</vt:lpstr>
      <vt:lpstr>PowerPoint 簡報</vt:lpstr>
      <vt:lpstr>自發、互動、共好</vt:lpstr>
      <vt:lpstr>A自發、B互動、C共好</vt:lpstr>
      <vt:lpstr>課程目標</vt:lpstr>
      <vt:lpstr>十二年國教數學課程架構建議圖</vt:lpstr>
      <vt:lpstr>教學層次(知、行、識)</vt:lpstr>
      <vt:lpstr>國中新舊課程綱要內容差異對照表 </vt:lpstr>
      <vt:lpstr>PowerPoint 簡報</vt:lpstr>
      <vt:lpstr>PowerPoint 簡報</vt:lpstr>
      <vt:lpstr>分開</vt:lpstr>
      <vt:lpstr>領綱教材教學模組</vt:lpstr>
      <vt:lpstr>引述張鎮華教授(領綱召集人)</vt:lpstr>
      <vt:lpstr>基本理念</vt:lpstr>
      <vt:lpstr>學習重點</vt:lpstr>
      <vt:lpstr>學習表現</vt:lpstr>
      <vt:lpstr>學習內容</vt:lpstr>
      <vt:lpstr> 你要教什麼內容呢？ 你會想怎麼教?</vt:lpstr>
      <vt:lpstr>直角三角比與三角函數的差異</vt:lpstr>
      <vt:lpstr>直角三角比回到國中階段</vt:lpstr>
      <vt:lpstr>在情境脈絡下學習 協助學生經驗與體會</vt:lpstr>
      <vt:lpstr>原始的打算</vt:lpstr>
      <vt:lpstr>人離車15公分　司機：死角！看不到 2007/09/24</vt:lpstr>
      <vt:lpstr>全世界最陡的一條街</vt:lpstr>
      <vt:lpstr>南寧一路口段坡度約20° 司機頻繁半坡起步考驗人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75%的坡</vt:lpstr>
      <vt:lpstr>PowerPoint 簡報</vt:lpstr>
      <vt:lpstr>PowerPoint 簡報</vt:lpstr>
      <vt:lpstr>PowerPoint 簡報</vt:lpstr>
      <vt:lpstr>坡度?</vt:lpstr>
      <vt:lpstr>PowerPoint 簡報</vt:lpstr>
      <vt:lpstr>平行任務 變與不變?</vt:lpstr>
      <vt:lpstr>PowerPoint 簡報</vt:lpstr>
      <vt:lpstr>PowerPoint 簡報</vt:lpstr>
      <vt:lpstr>PowerPoint 簡報</vt:lpstr>
      <vt:lpstr>sinA? cosA?</vt:lpstr>
      <vt:lpstr>PowerPoint 簡報</vt:lpstr>
      <vt:lpstr>從特殊角到計算機</vt:lpstr>
      <vt:lpstr>生活中的直角三角比</vt:lpstr>
      <vt:lpstr>用到數學解決問題</vt:lpstr>
      <vt:lpstr>合適嗎?</vt:lpstr>
      <vt:lpstr>捨棄的內容</vt:lpstr>
      <vt:lpstr>開放性問題</vt:lpstr>
      <vt:lpstr>原先的打算</vt:lpstr>
      <vt:lpstr>PowerPoint 簡報</vt:lpstr>
      <vt:lpstr>素養評量</vt:lpstr>
      <vt:lpstr>PowerPoint 簡報</vt:lpstr>
      <vt:lpstr>PowerPoint 簡報</vt:lpstr>
      <vt:lpstr>課程設計單</vt:lpstr>
      <vt:lpstr>課程設計單</vt:lpstr>
      <vt:lpstr>課程設計單</vt:lpstr>
      <vt:lpstr>素養可以評量？</vt:lpstr>
      <vt:lpstr>數學素養</vt:lpstr>
      <vt:lpstr>在脈絡情境、經驗體會中學習</vt:lpstr>
      <vt:lpstr>數學素養教材</vt:lpstr>
      <vt:lpstr>數學素養教材研修原則</vt:lpstr>
      <vt:lpstr>課程設計單</vt:lpstr>
      <vt:lpstr>一個故事或一個情境</vt:lpstr>
      <vt:lpstr>任務、問題的設計</vt:lpstr>
      <vt:lpstr>英國倫敦摩天輪「倫敦眼」廿一日用燈光顏色，即時反映BBC直播脫歐公投辯論正反方在推特獲得的民意支持率。代表脫歐的紅色以58%領先留歐的42%。 美聯社</vt:lpstr>
      <vt:lpstr>PowerPoint 簡報</vt:lpstr>
      <vt:lpstr>謝謝大家</vt:lpstr>
      <vt:lpstr>數學素養?!</vt:lpstr>
      <vt:lpstr>國中作品一：指數律</vt:lpstr>
      <vt:lpstr>任務一,P1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素養導向的教材</dc:title>
  <dc:creator>Chia-Chun</dc:creator>
  <cp:lastModifiedBy>user</cp:lastModifiedBy>
  <cp:revision>137</cp:revision>
  <dcterms:created xsi:type="dcterms:W3CDTF">2016-04-08T15:18:19Z</dcterms:created>
  <dcterms:modified xsi:type="dcterms:W3CDTF">2017-03-27T15:51:14Z</dcterms:modified>
</cp:coreProperties>
</file>