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0" r:id="rId4"/>
    <p:sldId id="267" r:id="rId5"/>
    <p:sldId id="268" r:id="rId6"/>
    <p:sldId id="266" r:id="rId7"/>
    <p:sldId id="261" r:id="rId8"/>
    <p:sldId id="257" r:id="rId9"/>
    <p:sldId id="265" r:id="rId10"/>
    <p:sldId id="259" r:id="rId11"/>
    <p:sldId id="262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shion.com/subject/onepic/110968/s-all.p-3132157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rikasky.pixnet.net/album/photo/2734442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m.edu.tw/ymnews/197/sub_movie/197mo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0963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 l="30469" t="34424" r="23242" b="33349"/>
          <a:stretch>
            <a:fillRect/>
          </a:stretch>
        </p:blipFill>
        <p:spPr bwMode="auto">
          <a:xfrm>
            <a:off x="714348" y="1500174"/>
            <a:ext cx="79523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28288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</a:rPr>
              <a:t>blake7899:</a:t>
            </a:r>
            <a:r>
              <a:rPr lang="zh-TW" altLang="en-US" sz="3200" dirty="0" smtClean="0">
                <a:solidFill>
                  <a:srgbClr val="FFFF00"/>
                </a:solidFill>
              </a:rPr>
              <a:t>感覺什麼都要和數學扯上關係好難</a:t>
            </a:r>
            <a:endParaRPr lang="en-US" altLang="zh-TW" sz="3200" dirty="0" smtClean="0">
              <a:solidFill>
                <a:srgbClr val="FFFF00"/>
              </a:solidFill>
            </a:endParaRPr>
          </a:p>
          <a:p>
            <a:r>
              <a:rPr lang="en-US" altLang="zh-TW" sz="3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altLang="zh-TW" sz="3200" dirty="0" smtClean="0">
                <a:solidFill>
                  <a:srgbClr val="FFFF00"/>
                </a:solidFill>
              </a:rPr>
              <a:t>RASSIS:</a:t>
            </a:r>
            <a:r>
              <a:rPr lang="zh-TW" altLang="en-US" sz="3200" dirty="0" smtClean="0">
                <a:solidFill>
                  <a:srgbClr val="FFFF00"/>
                </a:solidFill>
              </a:rPr>
              <a:t>生活中 要不扯上數學更難啊</a:t>
            </a:r>
            <a:r>
              <a:rPr lang="en-US" altLang="zh-TW" sz="3200" dirty="0" smtClean="0">
                <a:solidFill>
                  <a:srgbClr val="FFFF00"/>
                </a:solidFill>
              </a:rPr>
              <a:t>XDDD</a:t>
            </a:r>
            <a:endParaRPr lang="en-US" altLang="zh-TW" sz="3200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00166" y="142873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BBS</a:t>
            </a:r>
            <a:r>
              <a:rPr lang="zh-TW" altLang="en-US" sz="2800" dirty="0" smtClean="0"/>
              <a:t>鄉民們對此影集的評論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數學檔案新\有數學味道的漫畫\數學漫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HARD NUTS~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 smtClean="0"/>
              <a:t>數學女孩的戀愛事件簿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57554" y="564357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首播</a:t>
            </a:r>
            <a:r>
              <a:rPr lang="en-US" altLang="zh-TW" dirty="0" smtClean="0"/>
              <a:t>: 2013-10-20(</a:t>
            </a:r>
            <a:r>
              <a:rPr lang="zh-TW" altLang="en-US" dirty="0" smtClean="0"/>
              <a:t>日本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mblr_mwcxvwQLuI1ru7l1vo1_1280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2826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891" t="13916" r="12110" b="15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445" t="13916" r="18555" b="15771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31" t="14649" r="16796" b="15770"/>
          <a:stretch>
            <a:fillRect/>
          </a:stretch>
        </p:blipFill>
        <p:spPr bwMode="auto">
          <a:xfrm>
            <a:off x="-71470" y="-24"/>
            <a:ext cx="9286940" cy="67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funshion.com/pictures/313/215/7/3132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6808" cy="547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數學女孩的戀愛事件簿 (6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38205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RD NUTS~数学女孩的恋爱事件簿~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62850" cy="485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鋒芒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44</Words>
  <PresentationFormat>如螢幕大小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鋒芒</vt:lpstr>
      <vt:lpstr>投影片 1</vt:lpstr>
      <vt:lpstr>HARD NUTS~ 數學女孩的戀愛事件簿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NUTS~数学女孩的恋爱事件簿</dc:title>
  <dc:creator>gloria</dc:creator>
  <cp:lastModifiedBy>gloria</cp:lastModifiedBy>
  <cp:revision>12</cp:revision>
  <dcterms:created xsi:type="dcterms:W3CDTF">2014-04-18T13:28:57Z</dcterms:created>
  <dcterms:modified xsi:type="dcterms:W3CDTF">2014-05-13T16:23:27Z</dcterms:modified>
</cp:coreProperties>
</file>