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8" r:id="rId2"/>
    <p:sldId id="311" r:id="rId3"/>
    <p:sldId id="312" r:id="rId4"/>
    <p:sldId id="313" r:id="rId5"/>
    <p:sldId id="315" r:id="rId6"/>
    <p:sldId id="316" r:id="rId7"/>
    <p:sldId id="314" r:id="rId8"/>
    <p:sldId id="317" r:id="rId9"/>
    <p:sldId id="318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6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41E9C-6AC0-4F67-96F5-A0E59D521324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2F89-3D5E-4769-B022-13593FC33B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72F89-3D5E-4769-B022-13593FC33BA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FE0240-CA70-490B-B167-44B38C78A673}" type="datetimeFigureOut">
              <a:rPr lang="zh-TW" altLang="en-US" smtClean="0"/>
              <a:pPr/>
              <a:t>2014/5/7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14" y="1714488"/>
            <a:ext cx="6500858" cy="1857388"/>
          </a:xfrm>
        </p:spPr>
        <p:txBody>
          <a:bodyPr/>
          <a:lstStyle/>
          <a:p>
            <a:pPr algn="ctr">
              <a:buNone/>
            </a:pPr>
            <a:r>
              <a:rPr lang="zh-TW" altLang="en-US" sz="9600" dirty="0" smtClean="0"/>
              <a:t>旋轉五子棋</a:t>
            </a:r>
            <a:r>
              <a:rPr lang="en-US" altLang="zh-TW" sz="9600" dirty="0" smtClean="0"/>
              <a:t/>
            </a:r>
            <a:br>
              <a:rPr lang="en-US" altLang="zh-TW" sz="9600" dirty="0" smtClean="0"/>
            </a:br>
            <a:r>
              <a:rPr lang="en-US" altLang="zh-TW" sz="9600" dirty="0" smtClean="0"/>
              <a:t>PENTAGO</a:t>
            </a:r>
            <a:endParaRPr lang="zh-TW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ntago.com/wp-content/uploads/2010/04/game_pentago_1.jpg"/>
          <p:cNvPicPr>
            <a:picLocks noChangeAspect="1" noChangeArrowheads="1"/>
          </p:cNvPicPr>
          <p:nvPr/>
        </p:nvPicPr>
        <p:blipFill>
          <a:blip r:embed="rId2"/>
          <a:srcRect t="3409" b="13636"/>
          <a:stretch>
            <a:fillRect/>
          </a:stretch>
        </p:blipFill>
        <p:spPr bwMode="auto">
          <a:xfrm>
            <a:off x="-32" y="928670"/>
            <a:ext cx="9144032" cy="521497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149141" y="6143644"/>
            <a:ext cx="299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Tomas </a:t>
            </a:r>
            <a:r>
              <a:rPr lang="en-US" dirty="0" err="1" smtClean="0"/>
              <a:t>Flodén</a:t>
            </a:r>
            <a:r>
              <a:rPr lang="zh-TW" altLang="en-US" dirty="0" smtClean="0"/>
              <a:t>在</a:t>
            </a:r>
            <a:r>
              <a:rPr lang="en-US" altLang="zh-TW" dirty="0" smtClean="0"/>
              <a:t>2005</a:t>
            </a:r>
            <a:r>
              <a:rPr lang="zh-TW" altLang="en-US" dirty="0" smtClean="0"/>
              <a:t>年推出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indtwisterusa.com/wp-content/uploads/2010/04/twist-sequence.jpg"/>
          <p:cNvPicPr>
            <a:picLocks noChangeAspect="1" noChangeArrowheads="1"/>
          </p:cNvPicPr>
          <p:nvPr/>
        </p:nvPicPr>
        <p:blipFill>
          <a:blip r:embed="rId2"/>
          <a:srcRect r="5000" b="5660"/>
          <a:stretch>
            <a:fillRect/>
          </a:stretch>
        </p:blipFill>
        <p:spPr bwMode="auto">
          <a:xfrm>
            <a:off x="0" y="1000108"/>
            <a:ext cx="9161888" cy="321471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28660" y="4463015"/>
            <a:ext cx="8501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規則與</a:t>
            </a:r>
            <a:r>
              <a:rPr lang="zh-TW" altLang="en-US" sz="3600" dirty="0" smtClean="0"/>
              <a:t>五子棋相同，</a:t>
            </a:r>
            <a:r>
              <a:rPr lang="zh-TW" altLang="en-US" sz="3600" dirty="0" smtClean="0"/>
              <a:t>不過每次下完必須旋轉一個棋盤</a:t>
            </a:r>
            <a:r>
              <a:rPr lang="zh-TW" altLang="en-US" sz="3600" dirty="0" smtClean="0"/>
              <a:t>九十度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順時鐘或逆時鐘皆可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86050" y="5929330"/>
            <a:ext cx="371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http://www.pentago-online.com/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164" t="5859" r="18555" b="39208"/>
          <a:stretch>
            <a:fillRect/>
          </a:stretch>
        </p:blipFill>
        <p:spPr bwMode="auto">
          <a:xfrm>
            <a:off x="857224" y="571480"/>
            <a:ext cx="77152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 l="18164" t="12451" r="14453" b="30420"/>
          <a:stretch>
            <a:fillRect/>
          </a:stretch>
        </p:blipFill>
        <p:spPr bwMode="auto">
          <a:xfrm>
            <a:off x="214282" y="428604"/>
            <a:ext cx="874203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oihung.edu.hk/Photo/95/9532879511351774.JPG"/>
          <p:cNvPicPr>
            <a:picLocks noChangeAspect="1" noChangeArrowheads="1"/>
          </p:cNvPicPr>
          <p:nvPr/>
        </p:nvPicPr>
        <p:blipFill>
          <a:blip r:embed="rId2"/>
          <a:srcRect l="10391" r="14425" b="7980"/>
          <a:stretch>
            <a:fillRect/>
          </a:stretch>
        </p:blipFill>
        <p:spPr bwMode="auto">
          <a:xfrm>
            <a:off x="714347" y="0"/>
            <a:ext cx="74649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ntago board g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14488"/>
            <a:ext cx="4728270" cy="3286148"/>
          </a:xfrm>
          <a:prstGeom prst="rect">
            <a:avLst/>
          </a:prstGeom>
          <a:noFill/>
        </p:spPr>
      </p:pic>
      <p:pic>
        <p:nvPicPr>
          <p:cNvPr id="4100" name="Picture 4" descr="Pentago board g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286148" cy="3286148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500858" cy="1857388"/>
          </a:xfrm>
        </p:spPr>
        <p:txBody>
          <a:bodyPr/>
          <a:lstStyle/>
          <a:p>
            <a:pPr algn="ctr">
              <a:buNone/>
            </a:pPr>
            <a:r>
              <a:rPr lang="zh-TW" altLang="en-US" sz="5400" dirty="0" smtClean="0"/>
              <a:t>其他</a:t>
            </a:r>
            <a:r>
              <a:rPr lang="zh-TW" altLang="en-US" sz="5400" dirty="0" smtClean="0"/>
              <a:t>的玩</a:t>
            </a:r>
            <a:r>
              <a:rPr lang="zh-TW" altLang="en-US" sz="5400" dirty="0" smtClean="0"/>
              <a:t>法？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Rotex_Thumb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979</TotalTime>
  <Words>42</Words>
  <Application>Microsoft Office PowerPoint</Application>
  <PresentationFormat>如螢幕大小 (4:3)</PresentationFormat>
  <Paragraphs>6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氣流</vt:lpstr>
      <vt:lpstr>旋轉五子棋 PENTAGO</vt:lpstr>
      <vt:lpstr>投影片 2</vt:lpstr>
      <vt:lpstr>投影片 3</vt:lpstr>
      <vt:lpstr>投影片 4</vt:lpstr>
      <vt:lpstr>投影片 5</vt:lpstr>
      <vt:lpstr>投影片 6</vt:lpstr>
      <vt:lpstr>其他的玩法？</vt:lpstr>
      <vt:lpstr>投影片 8</vt:lpstr>
      <vt:lpstr>投影片 9</vt:lpstr>
    </vt:vector>
  </TitlesOfParts>
  <Company>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神秘有趣的數學</dc:title>
  <dc:creator>user</dc:creator>
  <cp:lastModifiedBy>gloria</cp:lastModifiedBy>
  <cp:revision>114</cp:revision>
  <dcterms:created xsi:type="dcterms:W3CDTF">2013-01-06T03:45:11Z</dcterms:created>
  <dcterms:modified xsi:type="dcterms:W3CDTF">2014-05-07T00:58:57Z</dcterms:modified>
</cp:coreProperties>
</file>