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8" r:id="rId2"/>
    <p:sldId id="331" r:id="rId3"/>
    <p:sldId id="326" r:id="rId4"/>
    <p:sldId id="325" r:id="rId5"/>
    <p:sldId id="343" r:id="rId6"/>
    <p:sldId id="342" r:id="rId7"/>
    <p:sldId id="344" r:id="rId8"/>
    <p:sldId id="345" r:id="rId9"/>
    <p:sldId id="347" r:id="rId10"/>
    <p:sldId id="348" r:id="rId11"/>
    <p:sldId id="351" r:id="rId12"/>
    <p:sldId id="350" r:id="rId13"/>
    <p:sldId id="352" r:id="rId14"/>
    <p:sldId id="334" r:id="rId15"/>
    <p:sldId id="353" r:id="rId16"/>
    <p:sldId id="338" r:id="rId17"/>
    <p:sldId id="336" r:id="rId18"/>
    <p:sldId id="337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41E9C-6AC0-4F67-96F5-A0E59D521324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72F89-3D5E-4769-B022-13593FC33BA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FE0240-CA70-490B-B167-44B38C78A673}" type="datetimeFigureOut">
              <a:rPr lang="zh-TW" altLang="en-US" smtClean="0"/>
              <a:pPr/>
              <a:t>2014/6/19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DB639E-3785-4019-8223-47B2E4F73B0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28868"/>
            <a:ext cx="9144000" cy="1857388"/>
          </a:xfrm>
        </p:spPr>
        <p:txBody>
          <a:bodyPr/>
          <a:lstStyle/>
          <a:p>
            <a:pPr algn="ctr">
              <a:buNone/>
            </a:pPr>
            <a:r>
              <a:rPr lang="zh-TW" altLang="en-US" sz="6000" dirty="0" smtClean="0"/>
              <a:t>數學的故事</a:t>
            </a:r>
            <a:endParaRPr lang="zh-TW" alt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9375" t="19775" r="22656" b="26025"/>
          <a:stretch>
            <a:fillRect/>
          </a:stretch>
        </p:blipFill>
        <p:spPr bwMode="auto">
          <a:xfrm>
            <a:off x="0" y="0"/>
            <a:ext cx="91826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1470" y="1000108"/>
            <a:ext cx="9144000" cy="4429156"/>
          </a:xfrm>
        </p:spPr>
        <p:txBody>
          <a:bodyPr/>
          <a:lstStyle/>
          <a:p>
            <a:pPr algn="ctr">
              <a:buNone/>
            </a:pPr>
            <a:r>
              <a:rPr lang="zh-TW" altLang="en-US" sz="5400" dirty="0" smtClean="0"/>
              <a:t/>
            </a:r>
            <a:br>
              <a:rPr lang="zh-TW" altLang="en-US" sz="5400" dirty="0" smtClean="0"/>
            </a:br>
            <a:r>
              <a:rPr lang="zh-TW" altLang="en-US" sz="5400" dirty="0" smtClean="0"/>
              <a:t>第二集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 </a:t>
            </a:r>
            <a:r>
              <a:rPr lang="en-US" sz="5400" dirty="0" smtClean="0"/>
              <a:t>The Genius of the East </a:t>
            </a:r>
            <a:br>
              <a:rPr lang="en-US" sz="5400" dirty="0" smtClean="0"/>
            </a:br>
            <a:r>
              <a:rPr lang="zh-TW" altLang="en-US" sz="5400" dirty="0" smtClean="0"/>
              <a:t>東方的天才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endParaRPr lang="zh-TW" altLang="en-US" sz="5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687" t="19043" r="25000" b="26025"/>
          <a:stretch>
            <a:fillRect/>
          </a:stretch>
        </p:blipFill>
        <p:spPr bwMode="auto">
          <a:xfrm>
            <a:off x="-1" y="0"/>
            <a:ext cx="91439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785926"/>
            <a:ext cx="9144000" cy="2786082"/>
          </a:xfrm>
        </p:spPr>
        <p:txBody>
          <a:bodyPr/>
          <a:lstStyle/>
          <a:p>
            <a:pPr algn="ctr">
              <a:buNone/>
            </a:pPr>
            <a:r>
              <a:rPr lang="zh-TW" altLang="en-US" sz="5400" dirty="0" smtClean="0"/>
              <a:t>第三集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sz="5400" dirty="0" smtClean="0"/>
              <a:t>The Frontiers of Space </a:t>
            </a:r>
            <a:br>
              <a:rPr lang="en-US" sz="5400" dirty="0" smtClean="0"/>
            </a:br>
            <a:r>
              <a:rPr lang="zh-TW" altLang="en-US" sz="5400" dirty="0" smtClean="0"/>
              <a:t>空間的邊緣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endParaRPr lang="zh-TW" altLang="en-US" sz="5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21.mtime.cn/mg/2011/04/05/142631.44855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785794"/>
            <a:ext cx="9152199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714488"/>
            <a:ext cx="9144000" cy="3000396"/>
          </a:xfrm>
        </p:spPr>
        <p:txBody>
          <a:bodyPr/>
          <a:lstStyle/>
          <a:p>
            <a:pPr algn="ctr">
              <a:buNone/>
            </a:pPr>
            <a:r>
              <a:rPr lang="zh-TW" altLang="en-US" sz="5400" dirty="0" smtClean="0"/>
              <a:t>第四集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sz="5400" dirty="0" smtClean="0"/>
              <a:t>The Infinity and Beyond </a:t>
            </a:r>
            <a:br>
              <a:rPr lang="en-US" sz="5400" dirty="0" smtClean="0"/>
            </a:br>
            <a:r>
              <a:rPr lang="zh-TW" altLang="en-US" sz="5400" dirty="0" smtClean="0"/>
              <a:t>無窮大與超越</a:t>
            </a:r>
            <a:endParaRPr lang="zh-TW" altLang="en-US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59" t="19042" r="27343" b="26025"/>
          <a:stretch>
            <a:fillRect/>
          </a:stretch>
        </p:blipFill>
        <p:spPr bwMode="auto">
          <a:xfrm>
            <a:off x="785786" y="1616731"/>
            <a:ext cx="7858180" cy="51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Mathematics is about solving </a:t>
            </a:r>
            <a:r>
              <a:rPr lang="en-US" sz="2400" dirty="0" err="1" smtClean="0"/>
              <a:t>problems,andit’s</a:t>
            </a:r>
            <a:r>
              <a:rPr lang="en-US" sz="2400" dirty="0" smtClean="0"/>
              <a:t> the great unsolved problems that make </a:t>
            </a:r>
            <a:r>
              <a:rPr lang="en-US" sz="2400" dirty="0" err="1" smtClean="0"/>
              <a:t>maths</a:t>
            </a:r>
            <a:r>
              <a:rPr lang="en-US" sz="2400" dirty="0" smtClean="0"/>
              <a:t> really alive.</a:t>
            </a:r>
          </a:p>
          <a:p>
            <a:pPr algn="ctr"/>
            <a:r>
              <a:rPr lang="zh-TW" altLang="en-US" sz="2400" dirty="0" smtClean="0"/>
              <a:t>數學是一門解決問題的學科，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  </a:t>
            </a:r>
            <a:r>
              <a:rPr lang="zh-TW" altLang="en-US" sz="2400" dirty="0" smtClean="0"/>
              <a:t>正是數學中那些未解之謎讓數學煥發了蓬勃的生機。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"/>
          <p:cNvPicPr>
            <a:picLocks noChangeAspect="1" noChangeArrowheads="1"/>
          </p:cNvPicPr>
          <p:nvPr/>
        </p:nvPicPr>
        <p:blipFill>
          <a:blip r:embed="rId2"/>
          <a:srcRect l="6968" r="11733"/>
          <a:stretch>
            <a:fillRect/>
          </a:stretch>
        </p:blipFill>
        <p:spPr bwMode="auto">
          <a:xfrm>
            <a:off x="0" y="0"/>
            <a:ext cx="91450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"/>
          <p:cNvPicPr>
            <a:picLocks noChangeAspect="1" noChangeArrowheads="1"/>
          </p:cNvPicPr>
          <p:nvPr/>
        </p:nvPicPr>
        <p:blipFill>
          <a:blip r:embed="rId2"/>
          <a:srcRect l="8517" r="7088"/>
          <a:stretch>
            <a:fillRect/>
          </a:stretch>
        </p:blipFill>
        <p:spPr bwMode="auto">
          <a:xfrm>
            <a:off x="0" y="0"/>
            <a:ext cx="91733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ojilu.com/wp-content/uploads/2013/09/the-story-of-mat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30492" cy="514351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8286776" y="62150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2008</a:t>
            </a:r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5.douban.com/lpic/s4422169.jpg"/>
          <p:cNvPicPr>
            <a:picLocks noChangeAspect="1" noChangeArrowheads="1"/>
          </p:cNvPicPr>
          <p:nvPr/>
        </p:nvPicPr>
        <p:blipFill>
          <a:blip r:embed="rId2"/>
          <a:srcRect l="14584" r="14583"/>
          <a:stretch>
            <a:fillRect/>
          </a:stretch>
        </p:blipFill>
        <p:spPr bwMode="auto">
          <a:xfrm>
            <a:off x="4714875" y="642918"/>
            <a:ext cx="3592761" cy="5072098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1785926"/>
            <a:ext cx="4929190" cy="4500594"/>
          </a:xfrm>
        </p:spPr>
        <p:txBody>
          <a:bodyPr/>
          <a:lstStyle/>
          <a:p>
            <a:pPr algn="l">
              <a:buNone/>
            </a:pPr>
            <a:r>
              <a:rPr lang="zh-TW" altLang="en-US" sz="3600" dirty="0" smtClean="0"/>
              <a:t>  英國牛津大學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世界著名的數學教授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馬庫斯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杜</a:t>
            </a:r>
            <a:r>
              <a:rPr lang="en-US" altLang="zh-TW" sz="3600" dirty="0" smtClean="0"/>
              <a:t>‧</a:t>
            </a:r>
            <a:r>
              <a:rPr lang="zh-TW" altLang="en-US" sz="3600" dirty="0" smtClean="0"/>
              <a:t>桑托伊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200" dirty="0" smtClean="0"/>
              <a:t> </a:t>
            </a:r>
            <a:r>
              <a:rPr lang="en-US" altLang="zh-TW" sz="3200" dirty="0" smtClean="0"/>
              <a:t>( Marcus du </a:t>
            </a:r>
            <a:r>
              <a:rPr lang="en-US" altLang="zh-TW" sz="3200" dirty="0" err="1" smtClean="0"/>
              <a:t>Sautoy</a:t>
            </a:r>
            <a:r>
              <a:rPr lang="en-US" altLang="zh-TW" sz="3200" dirty="0" smtClean="0"/>
              <a:t> )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500858"/>
          </a:xfrm>
        </p:spPr>
        <p:txBody>
          <a:bodyPr/>
          <a:lstStyle/>
          <a:p>
            <a:pPr algn="l">
              <a:buNone/>
            </a:pPr>
            <a:r>
              <a:rPr lang="zh-TW" altLang="en-US" sz="3600" dirty="0" smtClean="0"/>
              <a:t>  第一集：</a:t>
            </a:r>
            <a:r>
              <a:rPr lang="en-US" sz="3600" dirty="0" smtClean="0"/>
              <a:t>The Language of the Universe </a:t>
            </a:r>
            <a:br>
              <a:rPr lang="en-US" sz="3600" dirty="0" smtClean="0"/>
            </a:br>
            <a:r>
              <a:rPr lang="en-US" sz="3600" dirty="0" smtClean="0"/>
              <a:t>             </a:t>
            </a:r>
            <a:r>
              <a:rPr lang="zh-TW" altLang="en-US" sz="3600" dirty="0" smtClean="0"/>
              <a:t>宇宙的語言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第二集： </a:t>
            </a:r>
            <a:r>
              <a:rPr lang="en-US" sz="3600" dirty="0" smtClean="0"/>
              <a:t>The Genius of the East </a:t>
            </a:r>
            <a:br>
              <a:rPr lang="en-US" sz="3600" dirty="0" smtClean="0"/>
            </a:br>
            <a:r>
              <a:rPr lang="en-US" sz="3600" dirty="0" smtClean="0"/>
              <a:t>             </a:t>
            </a:r>
            <a:r>
              <a:rPr lang="zh-TW" altLang="en-US" sz="3600" dirty="0" smtClean="0"/>
              <a:t>東方的天才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第三集：</a:t>
            </a:r>
            <a:r>
              <a:rPr lang="en-US" sz="3600" dirty="0" smtClean="0"/>
              <a:t>The Frontiers of Space </a:t>
            </a:r>
            <a:br>
              <a:rPr lang="en-US" sz="3600" dirty="0" smtClean="0"/>
            </a:br>
            <a:r>
              <a:rPr lang="en-US" sz="3600" dirty="0" smtClean="0"/>
              <a:t>             </a:t>
            </a:r>
            <a:r>
              <a:rPr lang="zh-TW" altLang="en-US" sz="3600" dirty="0" smtClean="0"/>
              <a:t>空間的邊緣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600" dirty="0" smtClean="0"/>
              <a:t>第四集：</a:t>
            </a:r>
            <a:r>
              <a:rPr lang="en-US" sz="3600" dirty="0" smtClean="0"/>
              <a:t>The Infinity and Beyond </a:t>
            </a:r>
            <a:br>
              <a:rPr lang="en-US" sz="3600" dirty="0" smtClean="0"/>
            </a:br>
            <a:r>
              <a:rPr lang="en-US" sz="3600" dirty="0" smtClean="0"/>
              <a:t>             </a:t>
            </a:r>
            <a:r>
              <a:rPr lang="zh-TW" altLang="en-US" sz="3600" dirty="0" smtClean="0"/>
              <a:t>無窮大與超越</a:t>
            </a:r>
            <a:endParaRPr lang="zh-TW" alt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3714776"/>
          </a:xfrm>
        </p:spPr>
        <p:txBody>
          <a:bodyPr/>
          <a:lstStyle/>
          <a:p>
            <a:pPr algn="ctr">
              <a:buNone/>
            </a:pPr>
            <a:r>
              <a:rPr lang="zh-TW" altLang="en-US" sz="5400" dirty="0" smtClean="0"/>
              <a:t>  第一集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sz="5400" dirty="0" smtClean="0"/>
              <a:t>The Language of the Universe           </a:t>
            </a:r>
            <a:br>
              <a:rPr lang="en-US" sz="5400" dirty="0" smtClean="0"/>
            </a:br>
            <a:r>
              <a:rPr lang="zh-TW" altLang="en-US" sz="5400" dirty="0" smtClean="0"/>
              <a:t>宇宙的語言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/>
            </a:r>
            <a:br>
              <a:rPr lang="zh-TW" altLang="en-US" sz="5400" dirty="0" smtClean="0"/>
            </a:br>
            <a:endParaRPr lang="zh-TW" altLang="en-US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458" t="19042" r="29946" b="26025"/>
          <a:stretch>
            <a:fillRect/>
          </a:stretch>
        </p:blipFill>
        <p:spPr bwMode="auto">
          <a:xfrm>
            <a:off x="0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9042" r="39761" b="26025"/>
          <a:stretch>
            <a:fillRect/>
          </a:stretch>
        </p:blipFill>
        <p:spPr bwMode="auto">
          <a:xfrm>
            <a:off x="-1" y="-24"/>
            <a:ext cx="9107109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15" t="19042" r="30273" b="26025"/>
          <a:stretch>
            <a:fillRect/>
          </a:stretch>
        </p:blipFill>
        <p:spPr bwMode="auto">
          <a:xfrm>
            <a:off x="0" y="0"/>
            <a:ext cx="91487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8203" t="19043" r="30273" b="26025"/>
          <a:stretch>
            <a:fillRect/>
          </a:stretch>
        </p:blipFill>
        <p:spPr bwMode="auto">
          <a:xfrm>
            <a:off x="-1" y="0"/>
            <a:ext cx="92011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1063</TotalTime>
  <Words>64</Words>
  <Application>Microsoft Office PowerPoint</Application>
  <PresentationFormat>如螢幕大小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氣流</vt:lpstr>
      <vt:lpstr>數學的故事</vt:lpstr>
      <vt:lpstr>投影片 2</vt:lpstr>
      <vt:lpstr>  英國牛津大學 世界著名的數學教授 馬庫斯‧杜‧桑托伊  ( Marcus du Sautoy )</vt:lpstr>
      <vt:lpstr>  第一集：The Language of the Universe               宇宙的語言  第二集： The Genius of the East               東方的天才  第三集：The Frontiers of Space               空間的邊緣  第四集：The Infinity and Beyond               無窮大與超越</vt:lpstr>
      <vt:lpstr>  第一集 The Language of the Universe            宇宙的語言  </vt:lpstr>
      <vt:lpstr>投影片 6</vt:lpstr>
      <vt:lpstr>投影片 7</vt:lpstr>
      <vt:lpstr>投影片 8</vt:lpstr>
      <vt:lpstr>投影片 9</vt:lpstr>
      <vt:lpstr>投影片 10</vt:lpstr>
      <vt:lpstr> 第二集  The Genius of the East  東方的天才 </vt:lpstr>
      <vt:lpstr>投影片 12</vt:lpstr>
      <vt:lpstr>第三集 The Frontiers of Space  空間的邊緣 </vt:lpstr>
      <vt:lpstr>投影片 14</vt:lpstr>
      <vt:lpstr>第四集 The Infinity and Beyond  無窮大與超越</vt:lpstr>
      <vt:lpstr>投影片 16</vt:lpstr>
      <vt:lpstr>投影片 17</vt:lpstr>
      <vt:lpstr>投影片 18</vt:lpstr>
    </vt:vector>
  </TitlesOfParts>
  <Company>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神秘有趣的數學</dc:title>
  <dc:creator>user</dc:creator>
  <cp:lastModifiedBy>gloria</cp:lastModifiedBy>
  <cp:revision>122</cp:revision>
  <dcterms:created xsi:type="dcterms:W3CDTF">2013-01-06T03:45:11Z</dcterms:created>
  <dcterms:modified xsi:type="dcterms:W3CDTF">2014-06-19T00:12:55Z</dcterms:modified>
</cp:coreProperties>
</file>