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099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E5FFE-F8B7-4B7E-B491-CC53110BB875}" type="datetimeFigureOut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5112-06E2-4ED6-ABFA-A94440A0B3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47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23E9-CF5C-4882-B5F8-9B67D1C924EC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6FB2-7FD0-4DCC-9159-C0120D72D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57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11D6-4CF6-4E50-8250-4484327FB3D5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6FB2-7FD0-4DCC-9159-C0120D72D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3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8AA-701E-4312-B5F9-5366ABF0F21D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6FB2-7FD0-4DCC-9159-C0120D72D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09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6459-5B8A-44E7-8936-BC28CF465D80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6FB2-7FD0-4DCC-9159-C0120D72D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9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472C-1567-4EA4-A5CA-5D04A65F3B87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6FB2-7FD0-4DCC-9159-C0120D72D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9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C968-9DAE-4F96-AAEF-CFC2324E9A9D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6FB2-7FD0-4DCC-9159-C0120D72D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44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83DE-3AD3-4230-8155-5190E6B1CD75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6FB2-7FD0-4DCC-9159-C0120D72D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9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5CAB-29B2-4D13-AAFC-22865341757C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6FB2-7FD0-4DCC-9159-C0120D72D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52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F997-B117-4D35-807B-96CD85E87C89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6FB2-7FD0-4DCC-9159-C0120D72D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15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F0B8-5B49-4134-B1D2-AB0D873E6215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6FB2-7FD0-4DCC-9159-C0120D72D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22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8296-7A4F-444B-ADC3-0D550288AD48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6FB2-7FD0-4DCC-9159-C0120D72D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32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1FB6-8A89-4421-832B-86E877C7FF85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附件六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6FB2-7FD0-4DCC-9159-C0120D72D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87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從屬子句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Although/Though + S + V,…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請根據你所看到的圖片及提示，造出含有</a:t>
            </a:r>
            <a:r>
              <a:rPr lang="en-US" altLang="zh-TW" dirty="0" smtClean="0">
                <a:solidFill>
                  <a:schemeClr val="tx1"/>
                </a:solidFill>
              </a:rPr>
              <a:t>although</a:t>
            </a:r>
            <a:r>
              <a:rPr lang="zh-TW" altLang="en-US" dirty="0" smtClean="0">
                <a:solidFill>
                  <a:schemeClr val="tx1"/>
                </a:solidFill>
              </a:rPr>
              <a:t>從屬子句的句子。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259632" y="1196752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附件六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63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tired / keep studying</a:t>
            </a:r>
            <a:endParaRPr lang="zh-TW" altLang="en-US" dirty="0"/>
          </a:p>
        </p:txBody>
      </p:sp>
      <p:pic>
        <p:nvPicPr>
          <p:cNvPr id="1026" name="Picture 2" descr="F:\課本圖片\03-Lesson 3\L3-p31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rain / go hiking </a:t>
            </a:r>
            <a:endParaRPr lang="zh-TW" altLang="en-US" dirty="0"/>
          </a:p>
        </p:txBody>
      </p:sp>
      <p:pic>
        <p:nvPicPr>
          <p:cNvPr id="2050" name="Picture 2" descr="F:\課本圖片\03-Lesson 3\L3-p3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48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</a:t>
            </a:r>
            <a:r>
              <a:rPr lang="en-US" altLang="zh-TW" dirty="0" smtClean="0"/>
              <a:t>njoy singing / will not become a singer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F:\課本圖片\03-Lesson 3\P31(4)修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700807"/>
            <a:ext cx="6242050" cy="4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25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</a:t>
            </a:r>
            <a:r>
              <a:rPr lang="en-US" altLang="zh-TW" dirty="0" smtClean="0"/>
              <a:t>ove animals / </a:t>
            </a:r>
            <a:r>
              <a:rPr lang="en-US" altLang="zh-TW" smtClean="0"/>
              <a:t>be afraid of mice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F:\習作圖片\01讀習L1-L3\讀習L3-p12-I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628800"/>
            <a:ext cx="6242050" cy="49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附件六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90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</Words>
  <Application>Microsoft Office PowerPoint</Application>
  <PresentationFormat>如螢幕大小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從屬子句 Although/Though + S + V,…</vt:lpstr>
      <vt:lpstr>tired / keep studying</vt:lpstr>
      <vt:lpstr>rain / go hiking </vt:lpstr>
      <vt:lpstr>enjoy singing / will not become a singer</vt:lpstr>
      <vt:lpstr>love animals / be afraid of mice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從屬子句 Although/Though + S + V,…</dc:title>
  <dc:creator>student</dc:creator>
  <cp:lastModifiedBy>lucky</cp:lastModifiedBy>
  <cp:revision>6</cp:revision>
  <dcterms:created xsi:type="dcterms:W3CDTF">2017-02-12T14:13:12Z</dcterms:created>
  <dcterms:modified xsi:type="dcterms:W3CDTF">2017-05-09T07:33:27Z</dcterms:modified>
</cp:coreProperties>
</file>