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09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7B19-E87D-4434-A3EF-EF01C01C8665}" type="datetimeFigureOut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4BFB-0DC2-4A10-A552-8F5B7904F7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2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1DB8-2735-49EA-B12B-F19B26F25831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28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163B-D376-41C1-96A3-1EF86FC663E8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37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4E-2C13-45A0-88A1-78B90D969F58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95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CC65-25FC-4AB6-BC57-93EFB38A2A99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2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F40-15F5-44E3-968D-852E3AC48A09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1C2C-BB2A-46A4-81FB-B8BB1B81F427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9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14C9-FC70-441D-9F7B-0544EDFD67AA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0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DFB5-C3B3-4016-BB1A-F6AB3683A79B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50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4851-4A9F-423C-821D-0C814CA05E42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69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D16B-06F0-49C1-ADCB-0E0C36C30D5C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20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909-F0ED-4D0D-93B3-9D79DCD17FD5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43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575AD-0C9A-461B-9AAD-DF6818D0700D}" type="datetime1">
              <a:rPr lang="zh-TW" altLang="en-US" smtClean="0"/>
              <a:t>2017/5/9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D1ED-2657-4885-B9FC-487F04CB61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9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條件句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If +</a:t>
            </a:r>
            <a:r>
              <a:rPr lang="zh-TW" altLang="en-US" dirty="0" smtClean="0"/>
              <a:t> </a:t>
            </a:r>
            <a:r>
              <a:rPr lang="en-US" altLang="zh-TW" dirty="0" smtClean="0"/>
              <a:t>S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 smtClean="0"/>
              <a:t> </a:t>
            </a:r>
            <a:r>
              <a:rPr lang="en-US" altLang="zh-TW" dirty="0" smtClean="0"/>
              <a:t>V, S will…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請根據你所看到的圖片以及提示造出含有</a:t>
            </a:r>
            <a:r>
              <a:rPr lang="en-US" altLang="zh-TW" dirty="0" smtClean="0">
                <a:solidFill>
                  <a:schemeClr val="tx1"/>
                </a:solidFill>
              </a:rPr>
              <a:t>if</a:t>
            </a:r>
            <a:r>
              <a:rPr lang="zh-TW" altLang="en-US" dirty="0" smtClean="0">
                <a:solidFill>
                  <a:schemeClr val="tx1"/>
                </a:solidFill>
              </a:rPr>
              <a:t>條件句的句子。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99592" y="1124744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附件五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05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</a:t>
            </a:r>
            <a:r>
              <a:rPr lang="en-US" altLang="zh-TW" dirty="0" smtClean="0"/>
              <a:t>ot study / fail the test</a:t>
            </a:r>
            <a:endParaRPr lang="zh-TW" altLang="en-US" dirty="0"/>
          </a:p>
        </p:txBody>
      </p:sp>
      <p:pic>
        <p:nvPicPr>
          <p:cNvPr id="1026" name="Picture 2" descr="F:\課本圖片\03-Lesson 3\L3-p30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79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 wash hair / smell bad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F:\課本圖片\03-Lesson 3\L3-p3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628799"/>
            <a:ext cx="6242050" cy="49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63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yphoon comes / not go outside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F:\課本圖片\03-Lesson 3\L3-p3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556793"/>
            <a:ext cx="6242050" cy="49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2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 cat moves / the bell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F:\習作圖片\01讀習L1-L3\讀習L3-p12-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628799"/>
            <a:ext cx="6242050" cy="49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4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ractice / become a good player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F:\課本圖片\03-Lesson 3\P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00807"/>
            <a:ext cx="6242050" cy="4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附件五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65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</Words>
  <Application>Microsoft Office PowerPoint</Application>
  <PresentationFormat>如螢幕大小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條件句 If + S + V, S will…</vt:lpstr>
      <vt:lpstr>not study / fail the test</vt:lpstr>
      <vt:lpstr>not wash hair / smell bad</vt:lpstr>
      <vt:lpstr>typhoon comes / not go outside</vt:lpstr>
      <vt:lpstr>the  cat moves / the bell</vt:lpstr>
      <vt:lpstr>practice / become a good player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條件句 If + S + V, S will…</dc:title>
  <dc:creator>student</dc:creator>
  <cp:lastModifiedBy>lucky</cp:lastModifiedBy>
  <cp:revision>8</cp:revision>
  <dcterms:created xsi:type="dcterms:W3CDTF">2017-02-12T13:56:34Z</dcterms:created>
  <dcterms:modified xsi:type="dcterms:W3CDTF">2017-05-09T07:32:53Z</dcterms:modified>
</cp:coreProperties>
</file>