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5" r:id="rId5"/>
  </p:sldMasterIdLst>
  <p:sldIdLst>
    <p:sldId id="267" r:id="rId6"/>
    <p:sldId id="280" r:id="rId7"/>
    <p:sldId id="281" r:id="rId8"/>
    <p:sldId id="282" r:id="rId9"/>
    <p:sldId id="283" r:id="rId10"/>
    <p:sldId id="266" r:id="rId11"/>
    <p:sldId id="264" r:id="rId12"/>
    <p:sldId id="336" r:id="rId13"/>
    <p:sldId id="263" r:id="rId14"/>
    <p:sldId id="272" r:id="rId15"/>
    <p:sldId id="262" r:id="rId16"/>
    <p:sldId id="269" r:id="rId17"/>
    <p:sldId id="274" r:id="rId18"/>
    <p:sldId id="261" r:id="rId19"/>
    <p:sldId id="260" r:id="rId20"/>
    <p:sldId id="265" r:id="rId21"/>
    <p:sldId id="311" r:id="rId22"/>
    <p:sldId id="329" r:id="rId23"/>
    <p:sldId id="328" r:id="rId24"/>
    <p:sldId id="322" r:id="rId25"/>
    <p:sldId id="323" r:id="rId26"/>
    <p:sldId id="312" r:id="rId27"/>
    <p:sldId id="324" r:id="rId28"/>
    <p:sldId id="313" r:id="rId29"/>
    <p:sldId id="330" r:id="rId30"/>
    <p:sldId id="314" r:id="rId31"/>
    <p:sldId id="337" r:id="rId32"/>
    <p:sldId id="332" r:id="rId33"/>
    <p:sldId id="315" r:id="rId34"/>
    <p:sldId id="333" r:id="rId35"/>
    <p:sldId id="325" r:id="rId36"/>
    <p:sldId id="316" r:id="rId37"/>
    <p:sldId id="326" r:id="rId38"/>
    <p:sldId id="317" r:id="rId39"/>
    <p:sldId id="318" r:id="rId40"/>
    <p:sldId id="327" r:id="rId41"/>
    <p:sldId id="319" r:id="rId42"/>
    <p:sldId id="320" r:id="rId43"/>
    <p:sldId id="321" r:id="rId44"/>
    <p:sldId id="334" r:id="rId45"/>
    <p:sldId id="310" r:id="rId46"/>
    <p:sldId id="271" r:id="rId47"/>
    <p:sldId id="259" r:id="rId48"/>
    <p:sldId id="338" r:id="rId49"/>
    <p:sldId id="258" r:id="rId50"/>
    <p:sldId id="277" r:id="rId51"/>
    <p:sldId id="279" r:id="rId52"/>
    <p:sldId id="278" r:id="rId53"/>
    <p:sldId id="270" r:id="rId54"/>
    <p:sldId id="27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68" r:id="rId63"/>
    <p:sldId id="257" r:id="rId64"/>
    <p:sldId id="335" r:id="rId65"/>
    <p:sldId id="331" r:id="rId6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Helvetica Light" charset="0"/>
        <a:ea typeface="Heiti TC Light" charset="0"/>
        <a:cs typeface="+mn-cs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00" y="-3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49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845 217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6.164"/>
    </inkml:context>
    <inkml:brush xml:id="br0">
      <inkml:brushProperty name="width" value="0.05" units="cm"/>
      <inkml:brushProperty name="height" value="0.05" units="cm"/>
    </inkml:brush>
  </inkml:definitions>
  <inkml:traceGroup>
    <inkml:annotationXML>
      <emma:emma xmlns:emma="http://www.w3.org/2003/04/emma" version="1.0">
        <emma:interpretation id="{023E21BC-27AD-49F8-88E8-C7F6BC9ED781}" emma:medium="tactile" emma:mode="ink">
          <msink:context xmlns:msink="http://schemas.microsoft.com/ink/2010/main" type="writingRegion" rotatedBoundingBox="16870,12883 25810,12883 25810,23055 16870,23055"/>
        </emma:interpretation>
      </emma:emma>
    </inkml:annotationXML>
    <inkml:traceGroup>
      <inkml:annotationXML>
        <emma:emma xmlns:emma="http://www.w3.org/2003/04/emma" version="1.0">
          <emma:interpretation id="{0A09612D-FE80-4D1D-B1A7-46D5AAED6469}" emma:medium="tactile" emma:mode="ink">
            <msink:context xmlns:msink="http://schemas.microsoft.com/ink/2010/main" type="paragraph" rotatedBoundingBox="16870,12883 25810,12883 25810,23055 16870,23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C0F31F-80F8-4ED7-A776-5F59F55B07B7}" emma:medium="tactile" emma:mode="ink">
              <msink:context xmlns:msink="http://schemas.microsoft.com/ink/2010/main" type="line" rotatedBoundingBox="16870,12883 25810,12883 25810,23055 16870,23055"/>
            </emma:interpretation>
          </emma:emma>
        </inkml:annotationXML>
        <inkml:traceGroup>
          <inkml:annotationXML>
            <emma:emma xmlns:emma="http://www.w3.org/2003/04/emma" version="1.0">
              <emma:interpretation id="{F84B85DF-651E-47E8-91EB-377032FC58C1}" emma:medium="tactile" emma:mode="ink">
                <msink:context xmlns:msink="http://schemas.microsoft.com/ink/2010/main" type="inkWord" rotatedBoundingBox="24284,12883 25810,12883 25810,14676 24284,14676"/>
              </emma:interpretation>
            </emma:emma>
          </inkml:annotationXML>
          <inkml:trace contextRef="#ctx0" brushRef="#br0">-2014 4081 3968,'-5'-5'2304,"-7"-5"-1152,12 10 0,-17-5-128,5 0 128,0 1-384,0 4 128,-5 0-128,7 0 128,-2 0-384,-1 0 0,1 4-256,3 1 0,-4 22-384,1-12 128,0 16 0,2-6 0,-2 62 0,0-14 0,7 49 0,-2-25 128,7 32-256,0-19 0,17 28 0,-5-21 128,29 12-128,6-9 128,-1-18 0,5-10 0,7-9-128,6-3 0,11-17 128,-7-11 128,3-11-128,-3-12 0,3-12 0,4-12 0,10-10 0,-9-17 128,-1-19-128,1-15 128,-1-15-128,-4 3 0,-15-10 128,2 3 128,-12-3 0,-4 0 0,-8-2-128,-5-8 0,-7-9-128,-10-3 127,-7 8 129,-5 7 128,-5-3-128,-7 10 0,-10 5 128,-2 12 128,-6-4 0,-4 6 0,-5 13-128,-7 0 0,-7 12-256,6 2 128,1 5 128,0 8 0,0 4-256,-6 3 0,-6 2-128,7 5 0,-7 5 0,-1 0 0,8 5-128,-3 5 128,8 2 0,-5-2 128,0 0-256,5 4 128,0-2-128,-1-2 0,-6 0-128,19 0 0,-8-1-256,8 3 0,5-7-640,0 0 0,7 0-1919,5 0-1,0 0-2560,22-5 0</inkml:trace>
        </inkml:traceGroup>
        <inkml:traceGroup>
          <inkml:annotationXML>
            <emma:emma xmlns:emma="http://www.w3.org/2003/04/emma" version="1.0">
              <emma:interpretation id="{B14A94CD-4BE3-44D0-9B06-B586E42473A8}" emma:medium="tactile" emma:mode="ink">
                <msink:context xmlns:msink="http://schemas.microsoft.com/ink/2010/main" type="inkWord" rotatedBoundingBox="16870,21101 18664,21101 18664,23055 16870,23055"/>
              </emma:interpretation>
            </emma:emma>
          </inkml:annotationXML>
          <inkml:trace contextRef="#ctx0" brushRef="#br0" timeOffset="-7599">-8427 12404 5632,'7'0'3200,"-14"-10"-1792,7 10 128,-5-4 0,5 4 0,-8-5-768,8 5 127,-4-8-255,-1 4 0,-3-6 128,8 10 0,-4-5-384,-1-5 128,-8 1-256,1 1 0,0-2-128,2 1 128,-14-1-128,-10 0 0,5-2 128,0 7 0,-5 0 0,-8 5 0,1 0 0,-5 0 128,-1 0-384,1 5 128,-10 0 0,2 7 0,-9-2-384,12 5 128,-2-1 128,6 3 128,8-2-256,-2 12 128,2 14-128,-2 34 0,-1 3 0,-9 0 0,10 19 0,7 1 128,0-1-128,9 10 128,3 3-128,5 2 128,5 2-128,5-17 128,14-9-256,-2-5 128,7-13 0,5-2 0,8-7 0,1-10 128,4-4-256,6-16 128,3-11 0,19-11 128,-6-1-128,1-20 128,6 2-128,-3-27 0,2-23-128,-7-9 128,3-1 128,9-8 0,-5-15-128,-7 11 128,-4 1-128,-1-1 128,-5-6-256,-2 10 0,-2 8 128,-3-3 0,-5 7 128,5 3 0,-10 12 128,-7-5 0,0 9-256,1-4 128,-6 10-128,-3 4 128,4 1 0,-1 12 128,0-3-256,-2 7 128,2-2 0,-5 8 128,-2-1-128,0 3 128,2-3-256,-2 11 128,0-11 0,7 10 128,-5-2-128,3 14 0,2-2 256,5 10 0,0 11-128,-4 13 128,4 20-384,0-3 128,0 9 0,2 18 128,-2 5 0,0 4 128,5 6-384,7 4 128,1 2 0,-6 3 0,-2-9 0,2-6 128,-7-4-128,0-10 128,5-3-128,-5-7 128,-5-7-128,0 2 128,1-12-128,-4-9 0,-1-8 0,-3-2 128,-5-6-1024,0-6 0,7-6-2815,-2-1 127,-5-9-2304,-5-8 128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54.495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132 329 6016,'-5'-5'3328,"10"10"-2048,-5-5 0,0 0 128,0 0 128,0 0-640,0 0-1,0 5-511,-5 0 128,-2 12 0,2 2 0,0 8-384,-7 7 0,-5 7-128,0 11 128,0 6-128,5 17 128,0 13-256,-1 9 128,9 8-128,-1-3 128,5-9-128,5-1 0,7-4 0,5-10 128,5-13-384,7-4 0,5-10 384,7-9 0,13-11-256,-8-11 128,17-30 384,6-9 0,6-8 128,-4-10 128,-15-24-512,7-9 0,-5-18 128,-11 1 0,-6-6-128,-7 6 128,-5-1-128,-7 0 128,-10 1 0,0 4 0,1 0 0,-13-9 128,0 16-128,0 3 128,0 13 128,0-1 0,-8 12-128,3 3 0,1 17-256,-9-8 0,6 10 0,2 8 0,5-1 0,-5-6 0,5 16 0,0-7 128,-7 12-640,2-5 128,5 10-2688,-5-5 1,5 1-4097,5 4 128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03.981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42 159 7552,'-17'5'4096,"17"-51"-2688,0 41 128,0 0-1280,0 0 128,0-5-384,5-2 0,-5 7-256,4 0 128,9-4-256,4 4 128,12-5 128,12-2 128,18 2-128,4 0 0,17 1 256,1 4 128,-1 5-128,8 14 128,-8 6-128,-5 11 0,-4 1 384,-15 5 128,-3 9-129,-6 5 129,-6 0 0,-7 10 0,-12-10 128,-10 12 0,-7 3-256,2-10 0,-24 22-128,-7 0 0,-15-8-256,-7-2 128,-8 3-256,3-13 128,-2-7 0,-23-9 0,8-3 0,-3-8 128,-2 6-256,3-13 128,2-2-256,2-7 128,-2 2-128,9-8 0,8 1-768,5-5 0,12 0-1792,10 0 129,-1-5-3713,20-5 128,5 5 4608,0 0 128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04.733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0 207 7040,'0'5'3840,"8"-22"-3328,-8 17 128,0 0 0,4 0 128,13 0-384,0 0 0,13-5-256,-1-10 0,17 1 0,13-3 0,-1-3 0,10-2 0,-5 3 128,8 4 0,-8-2-256,-4 3 0,-3 4-2432,-10-2 0,-5 2-2816,-11 5 128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05.218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64 1 8064,'12'34'4352,"0"-58"-3328,-12 24 128,0 0-512,5-5 0,-5 5-1,0 0 1,0 0 0,8 5 0,-8 9-256,4-9 128,4 5-128,-3 7 0,-5-2-128,0 11 0,0-6-128,0 16 0,0 10 0,-5-4 128,-3 9-128,8 5 0,-4 7-128,-4-2 128,3 5-256,0 7 128,-2-3 128,2 8 128,-2 5-256,2-5 0,0-3 0,-2-7 0,2-7 0,0-15 128,-2-4-128,2-6 0,5-6-128,0-4 0,0-6 128,-7-3 128,7-3-640,-5 1 0,5 2-1408,0-7 0,0-1-2047,0-4 127,-5 8-768,-2-4 128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05.868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 93 6400,'0'-5'3456,"5"0"-1792,-5 5 128,0 0-1024,7 0 128,-2 0-384,7 0 128,0 0-512,-2 0 127,19 0 1,0-5 128,13 0-256,-3-2 128,7 2 128,12 0 0,-6 5-256,6-5 0,5 0 0,0 5 128,8 0-256,-8-5 128,1 1 128,-6-1 128,0 5-128,-6-5 0,6-2-128,-7 2 0,3 0 256,-8 0 128,-7 5-128,2 0 0,-7 0-128,-9-5 0,-3 5-128,-5 0 0,-5 0-256,0 0 128,0 0 128,-7 0 0,0 0-2176,-5 0 128,-5 5-6399,-7 5 127,-22 7 6912,17 2 128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682 5 7040,'-39'-4'3968,"27"13"-2304,7-9 0,-7 0-768,-5 0 128,0 5-769,-7-5 129,2 5-384,-7 0 128,-8-5-128,-2 7 0,-14 3-128,-11 0 0,8-1 128,3 1 0,6 2-256,13-2 1,5 0-129,7-5 0,-2-1 256,7 1 128,5 3-128,7-3 0,-2-1 128,2 6 0,5 0 0,0 0 0,0 7 0,0 2 0,0 13 0,0-1 128,0 20 0,5 15 0,-5 7-128,0 15 128,0-1-128,0-1 128,0 8-128,0-1 128,0-13 0,0-2 128,7 10-256,-2-6 128,7-11-256,-7-3 128,7-2-128,5-15 128,0-5-128,0 0 0,3-9 128,1 4 0,4-9-128,2 9 128,2-12 128,0 3 128,5-5-256,-5-8 0,8 1 0,14-3 128,0 2-128,3-2 128,-3-7-1,0 0 1,2 0-895,-2-6 127,25 1-6656,-1 3 128,1-8 6912,-8-22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3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 9216,'0'-5'4992,"17"5"-5376,-12 0 128,7 0-256,10 0 128,20-5 384,-1 1 0,27-1 256,-5-3 0,-4 4-512,-1 4 128,-7 0 384,3 0 0,-15 4 0,-5 4 0,2-3 256,-6 4 0,-4 1 256,-1 5 0,-3 11-513,-3 11 129,-2 4-256,0 10 0,-5 25 384,-7 19 128,7 12-512,-7 5 128,-5-3-256,0-2 0,0 0 0,0-7 128,0-3 128,0 1 128,0-11-128,-5-4 128,-2-12 128,-3 2 0,3-12 0,-5-1 0,-5-8 0,0 1 0,-5-2-256,-7-17 128,-5 3-640,-13-6 128,-6 1-1792,-15 2 128,-15 3-4479,7-1 127,8 10 2432,-29-9 128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4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913 1 9984,'-46'0'5504,"-18"9"-4097,60-4 1,-13 0-768,-13 5 0,-11 2-512,-5 3 0,-1-1-128,-4-4 128,-2 2-256,2-2 0,4 4 128,-4-4 0,-2 2-128,11-2 128,8 0-128,5-5 0,0-1 0,7 1 0,5 3 0,0-3 128,0 4 0,5 1 0,0 5-256,-1 11 0,4 16 128,1 9 128,3 22-256,-2 7 0,2 20 512,0-3 0,-2 1-256,2 4 0,0 5 0,-2-7 128,2-8-128,5-7 0,0-2 0,0-5 0,0-12-256,5-3 0,2-12 0,10 0 0,0-5 128,0-4 128,5-6-128,3-2 128,4 8-128,0-11 128,5-4 0,0-3 128,8-2-128,21-2 0,12-11-2431,1 1 127,9-3-3840,15 3 128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5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23 9600,'-12'5'5248,"24"-5"-5248,-12 0 128,5 0-512,7 0 128,13 0 128,4-5 0,10 5 128,14-5 128,3 5-128,8 0 0,1-5 0,-9 0 128,3 5 128,-8-7 0,-10 7-128,0 12 128,-6-7 128,-6 5 128,0 4-129,-7 3 129,-5 8-384,2 16 128,-9 5-128,2 10 0,0 17 512,-7 15 0,8 9-512,-1 5 128,-7 18 0,-5-4 128,0 4-256,0-13 0,0-3 128,0 3 0,-5-19-128,5-5 128,-8-8 128,4 3 0,-9 0-256,1-17 0,-10-5 384,-7 7 0,-5-12-1536,-20-5 128,-14-4-2688,-7-1 1,-5-7-3329,-20 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6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994 10 9088,'-5'0'4992,"-24"-10"-3968,29 10 128,-5 5-129,-7 0 129,-13 0-768,-4 7 0,-5 7-384,-17 3 128,-20-2 0,8 7 128,0-3-640,-5 3 128,9-3 128,1 3 0,7-3 128,-3 3 128,15-13-384,3 8 128,1-7 0,6 0 128,7 2-256,-2-8 0,7 1 128,0 7 128,0-2-128,0 4 128,5 8-128,0 5 0,-1 14 128,4 15 0,1 12 128,8 7 0,-5 17 0,5 18 0,-4-13-128,4-5 0,4 8 128,1-13 128,-5-6-128,8-9 0,-3 1-128,-1-17 128,4-5-128,-8-10 0,5-4 0,7-1 0,0-9-128,-2-8 0,2 8 0,5-10 128,7 2-256,10-2 0,8 2 256,21-2 0,25-3-2303,4 1-1,10 2-4224,20-3 128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7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47 237 4480,'-22'5'2560,"27"-10"-896,-5 5 0,0 0-640,0 0 0,0 0-256,-5 0 128,5 0-896,-5 0 128,-2 5-128,2 7 0,5 7-128,-7 27 0,7 20 128,0 29 128,0 17 128,0 0 0,0 7-384,12 5 128,5-7-128,0 2 128,8-12-128,4-9 128,0-11 0,17-19 128,0-12-256,6-9 128,6-6 0,5-26 128,5-15 0,-2-20 0,2-16-128,3-20 128,-3-8-128,3-11 128,-8-17-128,5-6 128,-5-6-128,3-8 0,-3-8 0,-12 13 128,-4 0-128,-6 7 128,-2 8-128,2 0 0,-11 21 0,-9 3 128,-4 12-128,3 0 128,-10 15-128,2 4 0,0 13 128,-7-3 0,2 12-256,-2-2 128,-5 8-128,5 4 0,-5 5 0,0 5 128,0 12-128,7 7 128,-2 12 128,2 11 0,-2 31-128,7 2 128,5 17-128,1 8 128,-1-8-128,12 5 0,0 5 0,0-2 0,5 2 0,0 0 0,8-7 128,-8-3 0,0-4-256,2-18 128,-2-2 256,-4-7 128,-1-3-257,-7-12 129,2-4 128,-2-6 128,-5-5 0,0-6 128,-5-4-384,0-6 0,1 2-128,-9-8 0,1 8-128,3-12 0,-3 0 0,-1-5 128,4-1-128,-8 1 128,0 0-768,0 2 128,0-2-2815,0-5 127,0 0-2816,0-12 128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7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37 10496,'-10'0'5760,"15"4"-6144,-5-4 128,12 0-256,-2 0 128,27 0 256,9 0 0,10-4 128,2-1 128,1 0-128,-1 0 128,0 0 0,-6 0 0,-1 0-256,-5-2 128,-5 7 0,1 0 128,-8 7 0,-5-2 128,0 5 384,-7 0-1,2 12-255,-7 12 0,0 17-128,1 17 0,-1 15 128,-5 4 0,5 20-128,-5 0 128,-2 8-128,-3 19 128,-2-13-384,2 18 0,-7-15 0,0-10 128,0-6 0,0-11 0,0-9 0,0-6 128,0-16 384,-7-3 128,2-12-384,-7-4 128,-5-1-256,-12 0 128,7-5-768,-15-11 0,-9 1-256,-5-4 0,-8-3-1536,-16-2 128,-5-2-3455,-8-6-1,12-2 2304,-4 3 128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3:40.967"/>
    </inkml:context>
    <inkml:brush xml:id="br0">
      <inkml:brushProperty name="width" value="0.1" units="cm"/>
      <inkml:brushProperty name="height" value="0.1" units="cm"/>
      <inkml:brushProperty name="color" value="#ED1C24"/>
    </inkml:brush>
    <inkml:brush xml:id="br1">
      <inkml:brushProperty name="width" value="0.1" units="cm"/>
      <inkml:brushProperty name="height" value="0.1" units="cm"/>
    </inkml:brush>
  </inkml:definitions>
  <inkml:trace contextRef="#ctx0" brushRef="#br0">2615 1456 10368,'-12'-12'5760,"19"2"-4865,-7 10 1,0 0-512,10-5 128,-3 5-768,3-5 128,14 0-640,-7 0 128,7 1 1920,3-1 128,19-17-1408,1 17 0,23 0 128,-2 5 128,8-5-256,7 0 0,-10 0 0,-3 5 128,6-7 0,-13 7 0,0-5-128,1 0 128,-11 0-128,-7 5 128,-12 0-640,-4 0 128,-1-4-9471,-36-1 127</inkml:trace>
  <inkml:trace contextRef="#ctx0" brushRef="#br0" timeOffset="-2">2620-138 9856,'7'-15'5376,"3"-2"-4608,2 22 127,0-15-1023,0 5 128,5 1-256,5-1 129,15-5-1,2 3 0,14 2 128,10 0 0,6-5 256,1 5-1,10 0-255,-11 1 0,-4-9-1919,-9 9-1,-2-1-2816,-8 10 128,-12 7 2944,-5 7 0</inkml:trace>
  <inkml:trace contextRef="#ctx0" brushRef="#br0" timeOffset="-1">3238-101 9600,'-17'10'5248,"17"-25"-4352,0 15 127,0 0-767,0 0 128,0 0-128,0 0 0,0 0 256,7 5 128,-7 10 0,0-5 0,0 7-128,5 2 128,-5 18-256,-12 4 0,12 5-256,0 5 128,-10 25-256,10 7 128,0 4-256,5 1 0,-5-1 128,-5-9 0,-2-7 0,2 2 0,-2-3 0,2-6 128,10-8-1152,-10-5 128,0-5-1536,-2 0 1,2-9-2433,0-6 128,-2-1 1664,2-9 128</inkml:trace>
  <inkml:trace contextRef="#ctx0" brushRef="#br1" timeOffset="26">3981-41 9216,'0'-5'4992,"17"5"-5376,-12 0 128,7 0-256,10 0 128,20-5 384,-1 1 0,27-1 256,-5-3 0,-4 4-512,-1 4 128,-7 0 384,3 0 0,-15 4 0,-5 4 0,2-3 256,-6 4 0,-4 1 256,-1 5 0,-3 11-513,-3 11 129,-2 4-256,0 10 0,-5 25 384,-7 19 128,7 12-512,-7 5 128,-5-3-256,0-2 0,0 0 0,0-7 128,0-3 128,0 1 128,0-11-128,-5-4 128,-2-12 128,-3 2 0,3-12 0,-5-1 0,-5-8 0,0 1 0,-5-2-256,-7-17 128,-5 3-640,-13-6 128,-6 1-1792,-15 2 128,-15 3-4479,7-1 127,8 10 2432,-29-9 128</inkml:trace>
  <inkml:trace contextRef="#ctx0" brushRef="#br1" timeOffset="25">682 5 7040,'-39'-4'3968,"27"13"-2304,7-9 0,-7 0-768,-5 0 128,0 5-769,-7-5 129,2 5-384,-7 0 128,-8-5-128,-2 7 0,-14 3-128,-11 0 0,8-1 128,3 1 0,6 2-256,13-2 1,5 0-129,7-5 0,-2-1 256,7 1 128,5 3-128,7-3 0,-2-1 128,2 6 0,5 0 0,0 0 0,0 7 0,0 2 0,0 13 0,0-1 128,0 20 0,5 15 0,-5 7-128,0 15 128,0-1-128,0-1 128,0 8-128,0-1 128,0-13 0,0-2 128,7 10-256,-2-6 128,7-11-256,-7-3 128,7-2-128,5-15 128,0-5-128,0 0 0,3-9 128,1 4 0,4-9-128,2 9 128,2-12 128,0 3 128,5-5-256,-5-8 0,8 1 0,14-3 128,0 2-128,3-2 128,-3-7-1,0 0 1,2 0-895,-2-6 127,25 1-6656,-1 3 128,1-8 6912,-8-22 0</inkml:trace>
  <inkml:trace contextRef="#ctx0" brushRef="#br0" timeOffset="-4">989 217 6912,'-10'-7'3840,"-9"-18"-2304,19 25 0,0-4-1024,0-1 0,0-7-640,0-3 0,7 0 0,-2-7 128,7 3 128,10-8 0,14-2 0,3-7 0,15-1 0,2 1 0,14-11-128,-1 13 0,6-7 0,1-1 0,-1 6 0,0 4 0,6 8 128,2-3 0,-10 8-128,-8 14 128,-9-2 0,3 7 0,-8 7 256,-5 3 127,0 4-383,-4-4 0,-8 12 128,-5 10 0,-5 2 256,-2 2 0,-10 5-256,1 11 128,-9 16-128,1-3 0,-10 8-128,1 13 128,-4 23-256,3-2 0,0 3 0,-2-3 128,7-10-256,0-4 0,0-6 128,7-4 128,3-17-256,2-3 128,1-7-384,-1-5 128,-3-10-1280,8 6 129,3-6-1153,2-5 128,-5-6-3200,0 6 128</inkml:trace>
  <inkml:trace contextRef="#ctx0" brushRef="#br0" timeOffset="-3">2401 274 8704,'-30'-5'4864,"-11"10"-3584,36 0 128,0 0-641,-7 0 129,-12-5-128,-10 5 128,-5-1-128,-3 4 128,-9 1-256,-2 6 0,2 7-384,-13 7 128,1 13 128,-8-1 0,8 15-640,-7-5 128,14 7 0,-3-7 128,1 5-256,7 0 0,-3 13-128,20-13 0,5-1 0,12 1 128,5 3 896,12-3 128,12-10-2048,5-5 0,12-4 1024,12 2 0,11-3 128,11-14 0,7-12-128,-1-5 128,13-5-512,3 0 128,-4-10-1408,-6 0 0,-11-2-2047,1-2 127,-9-1-1280,-10-2 128</inkml:trace>
  <inkml:trace contextRef="#ctx0" brushRef="#br1" timeOffset="27">435 4936 9984,'-46'0'5504,"-18"9"-4097,60-4 1,-13 0-768,-13 5 0,-11 2-512,-5 3 0,-1-1-128,-4-4 128,-2 2-256,2-2 0,4 4 128,-4-4 0,-2 2-128,11-2 128,8 0-128,5-5 0,0-1 0,7 1 0,5 3 0,0-3 128,0 4 0,5 1 0,0 5-256,-1 11 0,4 16 128,1 9 128,3 22-256,-2 7 0,2 20 512,0-3 0,-2 1-256,2 4 0,0 5 0,-2-7 128,2-8-128,5-7 0,0-2 0,0-5 0,0-12-256,5-3 0,2-12 0,10 0 0,0-5 128,0-4 128,5-6-128,3-2 128,4 8-128,0-11 128,5-4 0,0-3 128,8-2-128,21-2 0,12-11-2431,1 1 127,9-3-3840,15 3 128</inkml:trace>
  <inkml:trace contextRef="#ctx0" brushRef="#br0" timeOffset="9">1955 5214 6912,'-5'-17'3840,"-7"12"-2176,12 5 128,-5 0-512,-2-5-1,-5 5-127,-5-5 128,-5 5-256,-7 0 128,-18 0-768,1 5 128,-5 5-256,-3 2 128,-4 3-512,7 4 128,0 8 128,-25 5 0,6-3-256,7 2 128,-6 11 0,11 4 128,4 15-256,3 2 128,5 8-128,5-3 128,2 2-256,5-1 128,4 6 0,6-2 128,7-7-128,-5-3 128,10 3-128,5-10 0,7-5-128,7 2 0,10-14 0,12 3 128,10-11 0,7-4 128,13-17-128,11-5 128,-1-5 0,1 0 128,10-15-128,-16-2 128,11-7 256,-11-13 0,6 5-640,-7-4 0,-4 2 384,-3 2 0,-15 1 128,-7 1 0,-5 4-256,-4-6 128,-3 13-128,-5-1 128,0-2-256,-5 3 128,0 2-1152,0 2 128,-7-4-1920,0 2 1,2 2-4097,-2 15 128</inkml:trace>
  <inkml:trace contextRef="#ctx0" brushRef="#br0" timeOffset="1">794 5224 7296,'-24'5'3968,"24"-1"-2816,0-4 0,0 0-384,0 0 0,0 0-640,0-4 0,0 4-128,0-10 0,5-7-128,2-3 0,5 1 0,10-13 0,2-9 128,3-10 0,27-5 0,4-7 128,10 2-128,3 5 0,-3 5 0,7 4 128,-6 6-256,6 5 128,-12 9 256,-4 2 0,-1 4 128,-7 6 128,-4 5-129,-1 5 129,-10 5-256,-2 0 128,-4 15 0,-1 4 128,-7 13-256,2 14 0,-7 22-128,-5-2 128,-2 12-128,-3 5 0,-2 9-128,0-7 128,7 20-128,-4 2 0,1 0 0,-1-2 128,-4-8-128,13-14 0,0-8-128,1-2 128,-6-7-1792,-5-8 128,-2-11-1919,-10-8-1,10 2-1024,-22-5 0</inkml:trace>
  <inkml:trace contextRef="#ctx0" brushRef="#br0" timeOffset="10">2527 4955 6016,'-5'-5'3328,"10"10"-2048,-5-5 0,0 0 128,0 0 128,0 0-640,0 0-1,0 5-511,-5 0 128,-2 12 0,2 2 0,0 8-384,-7 7 0,-5 7-128,0 11 128,0 6-128,5 17 128,0 13-256,-1 9 128,9 8-128,-1-3 128,5-9-128,5-1 0,7-4 0,5-10 128,5-13-384,7-4 0,5-10 384,7-9 0,13-11-256,-8-11 128,17-30 384,6-9 0,6-8 128,-4-10 128,-15-24-512,7-9 0,-5-18 128,-11 1 0,-6-6-128,-7 6 128,-5-1-128,-7 0 128,-10 1 0,0 4 0,1 0 0,-13-9 128,0 16-128,0 3 128,0 13 128,0-1 0,-8 12-128,3 3 0,1 17-256,-9-8 0,6 10 0,2 8 0,5-1 0,-5-6 0,5 16 0,0-7 128,-7 12-640,2-5 128,5 10-2688,-5-5 1,5 1-4097,5 4 128</inkml:trace>
  <inkml:trace contextRef="#ctx0" brushRef="#br1" timeOffset="28">3818 4673 9600,'-12'5'5248,"24"-5"-5248,-12 0 128,5 0-512,7 0 128,13 0 128,4-5 0,10 5 128,14-5 128,3 5-128,8 0 0,1-5 0,-9 0 128,3 5 128,-8-7 0,-10 7-128,0 12 128,-6-7 128,-6 5 128,0 4-129,-7 3 129,-5 8-384,2 16 128,-9 5-128,2 10 0,0 17 512,-7 15 0,8 9-512,-1 5 128,-7 18 0,-5-4 128,0 4-256,0-13 0,0-3 128,0 3 0,-5-19-128,5-5 128,-8-8 128,4 3 0,-9 0-256,1-17 0,-10-5 384,-7 7 0,-5-12-1536,-20-5 128,-14-4-2688,-7-1 1,-5-7-3329,-20 3 0</inkml:trace>
  <inkml:trace contextRef="#ctx0" brushRef="#br1" timeOffset="29">573 8543 9088,'-5'0'4992,"-24"-10"-3968,29 10 128,-5 5-129,-7 0 129,-13 0-768,-4 7 0,-5 7-384,-17 3 128,-20-2 0,8 7 128,0-3-640,-5 3 128,9-3 128,1 3 0,7-3 128,-3 3 128,15-13-384,3 8 128,1-7 0,6 0 128,7 2-256,-2-8 0,7 1 128,0 7 128,0-2-128,0 4 128,5 8-128,0 5 0,-1 14 128,4 15 0,1 12 128,8 7 0,-5 17 0,5 18 0,-4-13-128,4-5 0,4 8 128,1-13 128,-5-6-128,8-9 0,-3 1-128,-1-17 128,4-5-128,-8-10 0,5-4 0,7-1 0,0-9-128,-2-8 0,2 8 0,5-10 128,7 2-256,10-2 0,8 2 256,21-2 0,25-3-2303,4 1-1,10 2-4224,20-3 128</inkml:trace>
  <inkml:trace contextRef="#ctx0" brushRef="#br0" timeOffset="11">737 9036 7552,'-17'5'4096,"17"-51"-2688,0 41 128,0 0-1280,0 0 128,0-5-384,5-2 0,-5 7-256,4 0 128,9-4-256,4 4 128,12-5 128,12-2 128,18 2-128,4 0 0,17 1 256,1 4 128,-1 5-128,8 14 128,-8 6-128,-5 11 0,-4 1 384,-15 5 128,-3 9-129,-6 5 129,-6 0 0,-7 10 0,-12-10 128,-10 12 0,-7 3-256,2-10 0,-24 22-128,-7 0 0,-15-8-256,-7-2 128,-8 3-256,3-13 128,-2-7 0,-23-9 0,8-3 0,-3-8 128,-2 6-256,3-13 128,2-2-256,2-7 128,-2 2-128,9-8 0,8 1-768,5-5 0,12 0-1792,10 0 129,-1-5-3713,20-5 128,5 5 4608,0 0 128</inkml:trace>
  <inkml:trace contextRef="#ctx0" brushRef="#br0" timeOffset="13">2515 8688 8064,'12'34'4352,"0"-58"-3328,-12 24 128,0 0-512,5-5 0,-5 5-1,0 0 1,0 0 0,8 5 0,-8 9-256,4-9 128,4 5-128,-3 7 0,-5-2-128,0 11 0,0-6-128,0 16 0,0 10 0,-5-4 128,-3 9-128,8 5 0,-4 7-128,-4-2 128,3 5-256,0 7 128,-2-3 128,2 8 128,-2 5-256,2-5 0,0-3 0,-2-7 0,2-7 0,0-15 128,-2-4-128,2-6 0,5-6-128,0-4 0,0-6 128,-7-3 128,7-3-640,-5 1 0,5 2-1408,0-7 0,0-1-2047,0-4 127,-5 8-768,-2-4 128</inkml:trace>
  <inkml:trace contextRef="#ctx0" brushRef="#br0" timeOffset="12">1990 8740 7040,'0'5'3840,"8"-22"-3328,-8 17 128,0 0 0,4 0 128,13 0-384,0 0 0,13-5-256,-1-10 0,17 1 0,13-3 0,-1-3 0,10-2 0,-5 3 128,8 4 0,-8-2-256,-4 3 0,-3 4-2432,-10-2 0,-5 2-2816,-11 5 128</inkml:trace>
  <inkml:trace contextRef="#ctx0" brushRef="#br0" timeOffset="24">1892 10220 6400,'0'-5'3456,"5"0"-1792,-5 5 128,0 0-1024,7 0 128,-2 0-384,7 0 128,0 0-512,-2 0 127,19 0 1,0-5 128,13 0-256,-3-2 128,7 2 128,12 0 0,-6 5-256,6-5 0,5 0 0,0 5 128,8 0-256,-8-5 128,1 1 128,-6-1 128,0 5-128,-6-5 0,6-2-128,-7 2 0,3 0 256,-8 0 128,-7 5-128,2 0 0,-7 0-128,-9-5 0,-3 5-128,-5 0 0,-5 0-256,0 0 128,0 0 128,-7 0 0,0 0-2176,-5 0 128,-5 5-6399,-7 5 127,-22 7 6912,17 2 128</inkml:trace>
  <inkml:trace contextRef="#ctx0" brushRef="#br1" timeOffset="42">3991 8446 10496,'-10'0'5760,"15"4"-6144,-5-4 128,12 0-256,-2 0 128,27 0 256,9 0 0,10-4 128,2-1 128,1 0-128,-1 0 128,0 0 0,-6 0 0,-1 0-256,-5-2 128,-5 7 0,1 0 128,-8 7 0,-5-2 128,0 5 384,-7 0-1,2 12-255,-7 12 0,0 17-128,1 17 0,-1 15 128,-5 4 0,5 20-128,-5 0 128,-2 8-128,-3 19 128,-2-13-384,2 18 0,-7-15 0,0-10 128,0-6 0,0-11 0,0-9 0,0-6 128,0-16 384,-7-3 128,2-12-384,-7-4 128,-5-1-256,-12 0 128,7-5-768,-15-11 0,-9 1-256,-5-4 0,-8-3-1536,-16-2 128,-5-2-3455,-8-6-1,12-2 2304,-4 3 128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7:56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1993 4992,'-34'10'2816,"34"-10"-1280,0 0 128,0 0-512,0 0 0,0 0-512,0 0 0,4 0-256,1 0 0,-5 0 0,0 0 128,8 0-384,-4 0 127,4 0-127,-8 0 0,-8-10-128,16-5 0,-3-6-128,-1-9 128,13-11-128,3-10 128,2-17-128,2-8 128,3-23 0,2 1 128,0 6-128,1-1 0,11 1-128,-7-6 128,7 6 0,-6-1 0,6 6-127,-2-1 127,-5 6 127,2 1 1,-1 8-256,-6 3 128,0 6 0,-7 13 128,2-5-128,5 15 0,-7 4 0,-5 6 0,0 6 0,0-1 128,3 6-256,-10-2 128,2 8 0,0 4 128,-7 0-128,2-2 0,-2 2-128,0 1 0,2 4 128,-2 0 128,0 0-128,2 5 128,-2 0 0,2 0 0,3 5-256,2 14 128,0 8-128,1 10 128,4 2 0,5 24 128,2 7 0,5 18 128,5 4-256,-5 6 0,1 11 0,4-16 0,0 4 128,-5 15 0,-5-12 256,-2-8 128,3 6-256,-8-11 0,4-6-128,-3 1 0,-1 1 0,2-17 0,-9-3 0,2-12 128,-7-5 0,7 1 128,-5-11-256,-2-7 0,0-7-128,2-2 128,-7-3 0,5-3 0,-5-4-128,0 0 128,5-3-256,-5-2 128,0 0 0,0 5 128,0-6-128,0 1 128,0 0-768,0-5 0,0 0-3455,0 0 127,-10-14-1920,-7-18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55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47 4608,'-7'-15'2560,"-20"8"-1536,32 2 0,-5 0-384,5 0 0,12 5-384,-5-4 128,5-1-256,0 5 0,8 0-128,-3 5 0,7 4 128,7 1 128,3 12-384,3-3 128,-1 3 256,22 3 0,-7 1-384,-2-1 128,-3 11 256,7 6 0,-7 4 128,3 15 0,-8 12 0,10 0 128,-2 2 0,-3 8 0,-5 0-256,-4 4 128,-13-4-128,0-3 127,-12-7-127,0 10 0,-5 0 0,-2 14 128,-10-9 128,-5-13 128,-7 3-128,-10-12 0,-2-3-256,2-7 128,-3-5-128,-4 0 128,0-10-256,2 1 128,-9-6-256,-3-4 128,-3-8-128,-16-2 0,12-7-128,-1-10 128,-8-5-128,1-5 0,3-5 0,-3-12 128,8 3 0,-17-3 0,7 7-128,2-7 0,8 3 0,5-23 0,7 1 0,4-10 0,8 5 0,5-1 128,5-4-128,0 5 0,7 0 0,22 0 0,5 4 0,7 1 128,13-5-128,4-1 0,5 1 128,3 0 0,9-5 0,5 5 0,-2 4 0,-3 6 0,-7 2 128,-2 2 0,-3 5-256,-5 3 128,7 2 128,-1-2 0,-6 2-128,-5 2 128,-7-2-256,0 3 128,0-3 0,-4 12 0,-6-4 128,-2-1 0,2 3 128,-7-7 0,0 14-256,-5 0 0,1 0-128,-8-2 128,-1 2-128,4 0 0,-3 5-1280,-1 0 0,-4 0-4223,8 5-1,-3 17 2688,-5 14 128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<inkml:trace contextRef="#ctx0" brushRef="#br0" timeOffset="901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<inkml:trace contextRef="#ctx0" brushRef="#br0" timeOffset="-462278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  <inkml:trace contextRef="#ctx0" brushRef="#br0" timeOffset="5703">7484 10366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59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8368-554 5632,'0'-22'3072,"0"34"-2176,0-12 128,0 0-768,0 0 128,0 0 0,0-7 128,0 7 384,0 0 128,0 0-128,-7 7 128,2 3-513,-2-10 129,-3 10 0,-2-1 0,0 8-512,-1 3 0,-4 7-128,-4 7 128,-9 2 0,6 1 0,-3-1-256,3-2 128,-5 12 128,-1-4 0,1-1-128,2 1 128,3-1-128,2 0 0,-7 1 0,0-1 128,-5-4-128,5-3 0,4-3 0,3 1 0,-2-8 0,7 3 0,0-12-128,5-1 128,0 8 0,2-7 128,-2 7-128,-1-13 0,1 11 0,7-15 128,1 12-128,-4-12 128,3-1-128,1-4 0,4 10 128,0-5 128,-8 0-384,8 7 128,-5-2 0,-2-5 0,2 4 0,5-9 0,0 5 128,0-5 0,-5 12-256,5-12 128,0 5 256,0-5 0,-7 0-384,7 0 128,0 5 0,0-5 128,0 0 0,0 0 0,0 5-256,0 0 128,0-5 0,0 0 128,7 5-256,-2-5 128,0 0-256,7-10 128,0 5 128,1 5 128,4-5-128,0-4 0,0 9 0,7-13 0,-2 8 0,7 1 0,0 4-128,5-5 0,-4 5 128,11-5 0,-2 0 128,2 5 128,-2 5-384,3-5 128,-1 5 0,-2 0 0,2-1 0,1-4 128,-8 5-256,0 0 128,-5 3 128,12-4 128,-11 1-256,-4 0 0,-1 0-128,-3-5 128,2 10 128,-7-1 0,7-1-128,-7-16 0,5 8 128,-5 0 128,0 0-256,3 0 0,-3 0 0,-7 0 128,2-4-128,0 4 128,-7 0 0,7-5 128,-7 5-384,2-5 0,-2 10 256,7-5 0,-12 0-128,5 0 0,2 0-128,-2-5 128,-5 10-2048,0-5 128,0 0-4479,0 0-1,-12 5 3840,-10 12 128</inkml:trace>
  <inkml:trace contextRef="#ctx0" brushRef="#br0" timeOffset="-2019.6652">6869-457 6400,'-5'-10'3584,"5"-2"-2560,0 12 128,0 0-640,0-5 128,0-4-640,0 9 0,5 0-128,2-5 128,-2 10 0,0-10 0,7 5 0,0 0 0,5 10 128,0-1 0,8 8 0,9 20 0,7 2 128,5 7 0,1 7 0,-1 13 128,0 0-384,0 2 128,-7 5 128,8 2 128,-6 18 0,-7 9 0,-5 8-257,5-8 1,-9 5 0,-8 2 128,0-11 0,-12-6 0,2 6-128,-7-6 128,0 5 0,-7 1 0,-3-1-128,-7-4 0,-3-6 0,-9-9 0,2-5 128,-2-7 0,0-10-128,-12 2 0,-6-12 0,1-7 0,0-7-256,0 0 128,-1-13-384,1-2 128,-12-2 128,7-10 0,-1-1 0,-1-8 128,2-1-128,0-10 128,-8-12-128,1-9 128,-1-6-512,20-4 0,3 5 512,7-25 0,12 15-128,7-5 0,3-2 0,7 2 0,7-5 128,10-2 0,5 2-128,7 0 128,5-2 128,12-3 0,-4 10-256,4 0 128,5-7 128,3 2 0,4-7-128,-2 12 128,3 5-128,-1 0 128,5 4-128,-12 1 128,3 5 384,-8-1 128,-7 11-384,-2 1 0,-11 4-256,4 6 128,-6 3 0,-2 3 128,-5-1-256,2 3 128,-9 2-256,2 5 128,5-4 0,-5 4 0,-7 0 0,3 0 0,4-7-128,-2 7 128,-3-5-128,-2 5 128,0 0 0,7 1 128,-5-1-384,-2 5 128,0-8-1792,2 4 1,-7-1-4481,0 5 0,0 22 5248,-12 2 0</inkml:trace>
  <inkml:trace contextRef="#ctx0" brushRef="#br0" timeOffset="7561.385">6209 5371 6912,'-39'-5'3840,"32"1"-2432,-10 4 128,17 0-1024,0 0 0,0 0-512,0 0 128,0 0-512,0 0 128,17-5 128,-5 0 128,13 0-256,4 5 0,5 0 256,5 0 128,7 0-128,8 5 0,4 0 0,-2 4 128,-2 6 0,4-3 128,-12 17 0,-7-2 0,-5-3 512,-5 13 128,-4-5 255,-13 9 129,-7 10-1152,-10 0 128,-7 0 128,-17 0 0,-1 0-256,-11-4 128,-5-1-256,-22 5 128,14-5-128,-19-4 0,15-11-128,4-4 0,-2-3 128,15-2 128,-1-7-384,16 0 128,-11-3-128,15-3 128,5-4-128,5 0 0,0 0-128,7 0 128,17 0-128,10 0 128,24 2 256,5-2 0,8-5 0,4 5 0,8 0 0,-3 4 0,2 1 256,-2 12 0,-9-8-512,-6 8 0,-1 8 512,-6 11 0,-5 0-128,-7 15 0,-5 8-128,-12-4 128,-4 1 0,-8-2 0,-5 1 256,-5 1 0,-8 3 0,-4-8 0,-12 0 0,-5-1 0,-7-3-128,-10 6 128,-8-17-128,-4-7 128,-12 3-384,-8-10 0,10-8-128,-3 3 128,6-7 0,2-6 0,-3 1 0,8 2 128,4-12-768,8 5 0,5-5-768,5 0 0,6 0-2687,1-5-1,5-12-896,5-2 0</inkml:trace>
  <inkml:trace contextRef="#ctx0" brushRef="#br0" timeOffset="8848.3348">7390 5104 6272,'-5'-5'3456,"22"0"-2304,-17 5 128,0 0-128,-7 0 128,2 0-512,-7 0 128,2 0-513,-2 0 129,-5 5-128,-8 0 0,3 12-384,-7-8 0,0 1 0,0 5 0,7 2 0,-2 2 0,-6 3 256,8-2 0,-2 1-256,2-1 128,-7-5-256,12 6 128,0-1-128,-3 2 128,3 2 0,0-2 0,5 7 0,2-7 0,-2-2 0,7 2 0,-2-8-256,2 1 0,-2 2 256,2-3 0,5 1 0,0-3 128,0 3-256,0-10 128,0 9-128,0 3 128,0-7-128,5 0 128,2-5 0,-2-1 128,2 13-128,-2-7 0,0 0 0,7 0 128,0 7 256,1-8 0,-8 6-256,7-3 128,-3-7-384,4 10 128,-1-10 0,0 4 128,5 3-256,12-2 128,-7-5 0,7 0 128,5 0-128,3-5 0,-3 0 0,5 0 0,2-10 0,6 0 128,-1 5-128,0-2 128,-5 2-256,6-4 128,-13-1 128,7 0 128,-7-2-384,0 2 128,0 0 0,-9-9 128,4 7-256,-7 2 128,2 0 0,-2-4 128,2 6-1792,-2-1 1,-5 4-4737,3-5 128,-3 10 4608,-25 5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2:15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2619 4251 9600,'-12'5'5248,"24"-5"-5248,-12 0 128,5 0-512,7 0 128,13 0 128,4-5 0,10 5 128,14-5 128,3 5-128,8 0 0,1-5 0,-9 0 128,3 5 128,-8-7 0,-10 7-128,0 12 128,-6-7 128,-6 5 128,0 4-129,-7 3 129,-5 8-384,2 16 128,-9 5-128,2 10 0,0 17 512,-7 15 0,8 9-512,-1 5 128,-7 18 0,-5-4 128,0 4-256,0-13 0,0-3 128,0 3 0,-5-19-128,5-5 128,-8-8 128,4 3 0,-9 0-256,1-17 0,-10-5 384,-7 7 0,-5-12-1536,-20-5 128,-14-4-2688,-7-1 1,-5-7-3329,-20 3 0</inkml:trace>
  <inkml:trace contextRef="#ctx0" brushRef="#br0" timeOffset="-770">-764 4514 9984,'-46'0'5504,"-18"9"-4097,60-4 1,-13 0-768,-13 5 0,-11 2-512,-5 3 0,-1-1-128,-4-4 128,-2 2-256,2-2 0,4 4 128,-4-4 0,-2 2-128,11-2 128,8 0-128,5-5 0,0-1 0,7 1 0,5 3 0,0-3 128,0 4 0,5 1 0,0 5-256,-1 11 0,4 16 128,1 9 128,3 22-256,-2 7 0,2 20 512,0-3 0,-2 1-256,2 4 0,0 5 0,-2-7 128,2-8-128,5-7 0,0-2 0,0-5 0,0-12-256,5-3 0,2-12 0,10 0 0,0-5 128,0-4 128,5-6-128,3-2 128,4 8-128,0-11 128,5-4 0,0-3 128,8-2-128,21-2 0,12-11-2431,1 1 127,9-3-3840,15 3 128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49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-9726 6049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inkml:trace contextRef="#ctx0" brushRef="#br0" timeOffset="474604.8839">-6564 3830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  <inkml:trace contextRef="#ctx0" brushRef="#br0" timeOffset="473966.1257">-7847 3623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<inkml:trace contextRef="#ctx0" brushRef="#br0" timeOffset="475855">-5379 323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  <inkml:trace contextRef="#ctx0" brushRef="#br0" timeOffset="14893">-2984-3268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  <inkml:trace contextRef="#ctx0" brushRef="#br0" timeOffset="477657">-735-6862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  <inkml:trace contextRef="#ctx0" brushRef="#br0" timeOffset="803764">-517-417 7040,'-39'-4'3968,"27"13"-2304,7-9 0,-7 0-768,-5 0 128,0 5-769,-7-5 129,2 5-384,-7 0 128,-8-5-128,-2 7 0,-14 3-128,-11 0 0,8-1 128,3 1 0,6 2-256,13-2 1,5 0-129,7-5 0,-2-1 256,7 1 128,5 3-128,7-3 0,-2-1 128,2 6 0,5 0 0,0 0 0,0 7 0,0 2 0,0 13 0,0-1 128,0 20 0,5 15 0,-5 7-128,0 15 128,0-1-128,0-1 128,0 8-128,0-1 128,0-13 0,0-2 128,7 10-256,-2-6 128,7-11-256,-7-3 128,7-2-128,5-15 128,0-5-128,0 0 0,3-9 128,1 4 0,4-9-128,2 9 128,2-12 128,0 3 128,5-5-256,-5-8 0,8 1 0,14-3 128,0 2-128,3-2 128,-3-7-1,0 0 1,2 0-895,-2-6 127,25 1-6656,-1 3 128,1-8 6912,-8-22 0</inkml:trace>
  <inkml:trace contextRef="#ctx0" brushRef="#br0" timeOffset="1.95135E6">901 1526 7808,'-5'-5'4224,"10"5"-3072,-5 0 0,12 0-1024,5 0 128,-5-4 128,12-1 0,-2 0 256,8 0-1,4 0-255,12-5 0,7-12-512,3 8 128,8 4 128,1-7 0,4 2-128,-6 6 0,0-3 384,3 7 0,-3-5-128,0 10 128,-11 0-128,-6 0 0,0 0-256,-5 0 128,-6-5-128,-6 5 0,-7-5 0,-3 10 0,-2-5-3200,-12 0 1,7-5-3457,-12 15 128</inkml:trace>
  <inkml:trace contextRef="#ctx0" brushRef="#br0" timeOffset="1.94992E6">699 546 7552,'-17'-10'4096,"0"10"-2432,17 0 128,-5 0-1024,-2 0-1,-3 5 129,-2 0 0,-13-1-640,-4 1 0,-5 5-128,-5 2 0,3 3 0,1-1 128,1 3 0,-7 3 0,-5 7-256,0 7 128,4 2-128,-4 1 0,-5-1-128,5 1 128,-1 4-128,13 5 128,5 1 0,5-1 0,2-7-128,5-3 0,5 1 128,-1-1 0,9-6-256,4 11 0,4 0 256,9-9 0,11-8 0,-2 3 0,7-5 0,5-8 0,7-4 0,11 0 128,1-10-128,3 0 128,-2-5-384,-3 0 128,0-9-1536,2-3 129,-1 2-2433,1 0 0,-7-2 128,5-2 0</inkml:trace>
  <inkml:trace contextRef="#ctx0" brushRef="#br0" timeOffset="1.94934E6">-117 422 6656,'-75'-35'3584,"65"40"-1920,10-5 0,0 0-768,-7 0 0,2-5-768,0-12 128,5 13-384,0-1 0,0-5-128,5-12 0,12 7 128,0-6 0,12-4 0,1-11 128,11 4 0,5 3 128,5 2-256,8 3 128,-8-3 0,7 3 128,1 2-128,-3 7 128,-3 5-128,-7 3 128,1 2 128,-8 5 0,2 5 128,-12 2 0,0 13-129,-7 12 129,-5 19 0,3 0 128,-10 5-128,-3 5 128,-2 12-512,-5 14 0,0-4 0,0 0 128,0 19-128,0 0 0,0-5 0,0 6 0,5-16-128,2-14 128,-2-12-896,2 2 128,-2-16-2303,-5-13-1,5-3-2304,2-4 128</inkml:trace>
  <inkml:trace contextRef="#ctx0" brushRef="#br0" timeOffset="1.95088E6">1392-36 8320,'20'0'4480,"-20"12"-3584,0-12 128,0 0-512,5 5 0,-5-5-128,0 0 127,0 0 257,5 10 128,2 9-384,-2-2 0,-5 12-256,0 13 128,0 4-256,-5 10 128,5 12-256,0 5 128,-7 12-128,7 3 0,0 0 0,0 4 128,-5 1-256,5-11 128,0-4 128,0-2 0,0-13-256,0-12 128,-5-5-1408,5-9 128,-7-8-1151,7 3 127,-13-13-2304,9 8 128,-1-18 2560,-7 9 0</inkml:trace>
  <inkml:trace contextRef="#ctx0" brushRef="#br0" timeOffset="1.95047E6">1022 5 8064,'-9'5'4480,"-3"7"-2944,12-12 128,0 0-1408,0 0 128,0 0-640,12 0 0,5 0 128,5 0 0,12 0 128,-5 0 0,17-7 0,8 2 0,2-4 128,2 4 0,-4 0-2944,2 0 128,-10 0-2432,0 0 128</inkml:trace>
  <inkml:trace contextRef="#ctx0" brushRef="#br0" timeOffset="804619">2782-463 9216,'0'-5'4992,"17"5"-5376,-12 0 128,7 0-256,10 0 128,20-5 384,-1 1 0,27-1 256,-5-3 0,-4 4-512,-1 4 128,-7 0 384,3 0 0,-15 4 0,-5 4 0,2-3 256,-6 4 0,-4 1 256,-1 5 0,-3 11-513,-3 11 129,-2 4-256,0 10 0,-5 25 384,-7 19 128,7 12-512,-7 5 128,-5-3-256,0-2 0,0 0 0,0-7 128,0-3 128,0 1 128,0-11-128,-5-4 128,-2-12 128,-3 2 0,3-12 0,-5-1 0,-5-8 0,0 1 0,-5-2-256,-7-17 128,-5 3-640,-13-6 128,-6 1-1792,-15 2 128,-15 3-4479,7-1 127,8 10 2432,-29-9 128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39.686"/>
    </inkml:context>
    <inkml:brush xml:id="br0">
      <inkml:brushProperty name="width" value="0.1" units="cm"/>
      <inkml:brushProperty name="height" value="0.1" units="cm"/>
      <inkml:brushProperty name="color" value="#3165BB"/>
    </inkml:brush>
    <inkml:brush xml:id="br1">
      <inkml:brushProperty name="width" value="0.05" units="cm"/>
      <inkml:brushProperty name="height" value="0.05" units="cm"/>
    </inkml:brush>
  </inkml:definitions>
  <inkml:trace contextRef="#ctx0" brushRef="#br0">741 565 5888,'-13'5'3328,"21"-15"-2432,-8 10 0,0 0-640,0 0 128,0 0-256,0-5 0,0 5 256,5-5 128,-1-7 0,9 7 0,4 0-512,7 0 128,5-4 128,-2-1 128,14 3-384,1-8 128,4 5 0,0-4 128,0 2-256,1 2 0,4 0 128,-5 0 0,-5-2-128,6-2 0,-8 9 0,7-5 128,-10 5-128,-2-7 0,-4 7 0,-8 0 128,2-4-1792,-2 4 0,2 5-2944,-7-5 128,0 10 2944,-5 0 128</inkml:trace>
  <inkml:trace contextRef="#ctx0" brushRef="#br0" timeOffset="886.1002">1308 550 4096,'0'0'2304,"0"-31"-1536,0 21 128,0 5-384,0-2 128,0 2 0,0-5 0,0 5 0,0-5 0,0 10 256,0 0 0,0 0-512,0 0 128,0 0-128,0 0 0,0 0-256,0 0 128,0 0 128,0 0 0,0 0-129,0 5 1,0 5-128,0 0 0,0 7-128,0 2 128,0 13-128,5-3 128,-5 8-128,4 4 0,-4 5 128,8 1 0,-3 8-128,2 18 0,-2-7 128,0 7 0,-5 0 0,0 3 128,0-3-256,7-8 0,-2 3 128,-5 3 128,0-3-384,5-2 0,-5-3 128,0-7 0,0 0 0,7-10 128,-7 5-128,5-9 128,-5-1-128,0-4 128,0-1-128,0-7 0,0-2-128,0-12 128,0-6-1408,0-4 129,0 12-1921,0-17 0,0-9-1536,0-13 0</inkml:trace>
  <inkml:trace contextRef="#ctx0" brushRef="#br0" timeOffset="1787.9621">838 2363 4608,'-5'-29'2560,"17"48"-1536,-12-23 128,5-1-640,0 5 128,7-17 256,-5 7 0,3-5-128,2 6 128,5-4-896,0 9 128,8-6-128,-3 0 128,2-7 0,5 7 0,5 1 128,0-6 128,0 3-256,13 2 128,-6-5 0,0 6 0,15-3-128,3 7 128,-1 0-129,1-5 129,-1 0-384,5 10 128,-12 0 512,8 0 0,-8 5-256,-5 0 128,0 0-384,-4-5 128,-3 5 0,2-5 128,-7 0 0,8 5 0,-13 0 0,0 2 128,0-7 0,-7 0 0,2 5-384,-6 0 0,-1-1 128,-5-4 0,-3 5 0,4-5 0,-9 0-128,4 0 128,-3-5-256,2 5 0,-7 0-3584,0 5 129,0 5-3201,-20 7 0</inkml:trace>
  <inkml:trace contextRef="#ctx0" brushRef="#br1" timeOffset="-156111">-1637-4525 8960,'-18'0'4992,"18"-4"-5248,0 4 128,0 0 128,8 0 128,2 4-256,14 1 0,10 5 384,7 7 0,10 3-256,3 6 128,-3-1-128,0 1 128,3-1 0,-3 2 128,2-8-1280,-6 3 0,-1-3-5120,5-4 128</inkml:trace>
  <inkml:trace contextRef="#ctx0" brushRef="#br1" timeOffset="-156558.2809">-1034-3240 7296,'-12'0'3968,"24"0"-3072,-12 0 128,0 0-640,0 0 128,-7 5-512,7 5 128,0 7-128,0 2 0,0 13 256,0 14 0,0 35 128,0 14 0,-5 16-256,-2 14 0,2-9-128,0-1 128,5 14-128,0-3 0,0-2 0,0-21 128,0-6 0,5-9 0,-5-11-128,0-16 128,-5-10-384,5-9 128,0-6-1920,0-9 0,0-12-3840,0-11 128</inkml:trace>
  <inkml:trace contextRef="#ctx0" brushRef="#br1" timeOffset="-157931">2839 5298 5888,'-5'5'3200,"-12"31"-1920,17-36 0,0 0-512,0 0 128,0 0-768,0 0 128,0 0-512,0 0 128,5 0-384,7 0 128,5 0 256,7 5 128,3 0 0,14 7 128,10-12 0,3 0 0,-3-7-128,7-3 0,13 5 0,9-26 128,13 1 128,-13 4 128,1-11-384,-6 8 0,-4-8 0,-8-4 128,0 0 128,5-10 0,-9 4 128,-6 6 128,-14 0-128,-5-1 0,-5 8 128,1-2-1,-6 4-127,-7-9 128,-5 4 128,-7 3 128,-5-2-512,-5-1 128,-12 13-128,-2-8 0,2 5-256,-13-2 0,1 7 0,-5 8 0,-12-1 128,-5 3 128,-8 7-128,-9-5 128,3 20-512,9-10 128,-3 22 128,1-3 128,-1 18-256,3-13 128,-7 8-128,-3 4 128,10 6-128,-2 4 0,4 10 128,3 10 0,5-8-128,0 8 128,0 17-128,-6 19 128,16-10-128,9-9 128,-2 5-128,5-6 0,7 1 128,4-3 0,8 3-128,5-5 0,5-17-128,8 0 128,4 12 0,7-5 128,5-7 0,5-5 0,12-1-128,1 4 0,-1-8 0,5-10 0,7-2-128,13-7 128,14-5 256,15-8 128,-7 3-512,-1-7 0,5-1 256,1-2 128,-6-2-128,-4 5 0,-8-10 0,-4-5 0,4-5 256,8 5 128,-18 0-256,-7 0 128,-11 0 0,-1 0 128,-5-10-256,-5 10 0,1-5 0,-8 0 128,-5 0-256,0 5 128,-7-12 0,-5 17 0,0-5-1664,-5 0 128,0-5-4991,-7 0-1,3-4 3968,-8-11 128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51:26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-2008 2093 8064,'-5'0'4352,"18"5"-3072,-13-5 128,0 0-1152,0 0 0,9 0-128,3 0 0,13 0 256,2 0 127,9 0 257,-2 0 128,17 0-512,-5 0 0,8-5-128,-3 5 0,8 0-384,4 0 128,0 0 0,0 0 128,8 0-128,-13 0 0,-2 0 256,-9 0 128,6 0 0,-7 0 0,-7 0-128,-2 5 0,-3-5-128,5 0 0,-10 0 0,-5 0 0,-7 0-384,-12 0 128,12 0-2560,-9 0 1,-8 0-5377,0-5 0</inkml:trace>
  <inkml:trace contextRef="#ctx0" brushRef="#br0" timeOffset="-1141.1027">-1966 684 10240,'0'-5'5632,"0"10"-5376,0-5 0,17 0-512,12 0 128,0 0-256,5-5 128,12 0 256,-12 0 128,30 0-128,6 1 128,-6-13-128,4-3 128,-3 5-1920,-9-2 128,10 3-2304,-15 4 0,-9 5 1792,-8 5 128</inkml:trace>
  <inkml:trace contextRef="#ctx0" brushRef="#br0" timeOffset="-571.1037">-1441 691 8448,'-5'0'4608,"5"-7"-3712,0 7 0,0 0-640,0 0 0,0 0 384,0 0-1,0 0 129,0 0 128,5 12-256,0-7 0,-5 5-384,8-1 128,-8 8-128,0 3 0,0 12-256,0 2 128,-8 7-256,8 5 128,0 13 0,0 1 128,0 18-256,0-2 128,-5 6 128,0-9 128,-2-2-384,2-15 0,5 7 128,0-2 128,-7-10 0,2 0 0,0-4-128,5-6 0,-7-5 0,2-4 128,0-8-256,-2 3 128,2-7 0,5 2 0,-7-3-640,2-2 0,5-7-1408,0 0 1,0-6-2177,0 1 0,0-5 512,0 0 128</inkml:trace>
  <inkml:trace contextRef="#ctx0" brushRef="#br0" timeOffset="-1751.7703">-3076 730 6144,'-17'-10'3328,"17"1"-2304,0 9 0,0 0-640,0-5 0,0 5-512,5-5 0,-1 0 0,9 0 0,4-2 0,12 2 128,12-10 128,10 11 0,8 4 128,4 4 0,0 11 256,13 2 0,-8 7-384,2 8 128,-11 9 128,-3 1 0,-3 4 0,-6 0 128,-13 15-128,0 5 128,-10 12-1,-12 0 129,-7 4-128,-5-6 0,-5-3-128,-19-8 128,-15 4-128,-7-9 0,-8 1-128,-4-7 0,-10-8 128,-8-5 0,1-7-256,-1-2 128,8-5-128,5-8 0,4 1-128,6-3 0,7-7-128,7-1 128,-3-4-128,8 0 0,5-5-512,0 0 128,7 0-1408,5 0 0,5 0-2943,4-5-1,21 0 1408,4 0 128</inkml:trace>
  <inkml:trace contextRef="#ctx0" brushRef="#br0" timeOffset="-1.15014E6">-3408 134 9088,'-5'0'4992,"-24"-10"-3968,29 10 128,-5 5-129,-7 0 129,-13 0-768,-4 7 0,-5 7-384,-17 3 128,-20-2 0,8 7 128,0-3-640,-5 3 128,9-3 128,1 3 0,7-3 128,-3 3 128,15-13-384,3 8 128,1-7 0,6 0 128,7 2-256,-2-8 0,7 1 128,0 7 128,0-2-128,0 4 128,5 8-128,0 5 0,-1 14 128,4 15 0,1 12 128,8 7 0,-5 17 0,5 18 0,-4-13-128,4-5 0,4 8 128,1-13 128,-5-6-128,8-9 0,-3 1-128,-1-17 128,4-5-128,-8-10 0,5-4 0,7-1 0,0-9-128,-2-8 0,2 8 0,5-10 128,7 2-256,10-2 0,8 2 256,21-2 0,25-3-2303,4 1-1,10 2-4224,20-3 128</inkml:trace>
  <inkml:trace contextRef="#ctx0" brushRef="#br0" timeOffset="-1.14927E6">10 37 10496,'-10'0'5760,"15"4"-6144,-5-4 128,12 0-256,-2 0 128,27 0 256,9 0 0,10-4 128,2-1 128,1 0-128,-1 0 128,0 0 0,-6 0 0,-1 0-256,-5-2 128,-5 7 0,1 0 128,-8 7 0,-5-2 128,0 5 384,-7 0-1,2 12-255,-7 12 0,0 17-128,1 17 0,-1 15 128,-5 4 0,5 20-128,-5 0 128,-2 8-128,-3 19 128,-2-13-384,2 18 0,-7-15 0,0-10 128,0-6 0,0-11 0,0-9 0,0-6 128,0-16 384,-7-3 128,2-12-384,-7-4 128,-5-1-256,-12 0 128,7-5-768,-15-11 0,-9 1-256,-5-4 0,-8-3-1536,-16-2 128,-5-2-3455,-8-6-1,12-2 2304,-4 3 128</inkml:trace>
  <inkml:trace contextRef="#ctx0" brushRef="#br0" timeOffset="-4830.9241">-3354-2764 7296,'-24'9'3968,"24"-65"-4352,5 52 128,7-11-128,5 3 0,7-3 384,10 1 0,8-8 0,-3 7 0,26 1-128,-1 1 128,4 4 0,-5 4 128,0 0 0,3 5 0,-10 0 256,3 0 0,-13 5 768,-5 0 128,-2 4-384,-2 4 0,-11 11-384,11 12 0,-8 15-256,-12 10-1,-7 7-255,-3 3 128,-2 17-128,2-1 128,-7-4-128,5 0 0,7 14 0,-2-4 0,2-11-128,-4 6 128,-8-22-1535,4 2-1,-4-12-2816,5-10 0,-5-5 1920,-5 1 128</inkml:trace>
  <inkml:trace contextRef="#ctx0" brushRef="#br0" timeOffset="-4293.6346">-2419-2441 8576,'-5'0'4736,"-12"-5"-3712,17 5 0,-5 5-256,-7-5 127,-5 5 129,0 0 128,-7 7-384,2-7 0,-8 5-384,-16 0 128,5-1-384,-10 8 128,-3 3-256,8 7 128,0-3-256,7 8 128,-3 9-128,8-5 128,5-2-128,0 3 128,7-5-256,2-1 128,11 16 0,-3-9 0,7 16 128,5-8 0,5-4-256,7 4 128,5-7 128,5 7 128,14-14-256,3-1 128,15-11 0,-3-11 0,12-1 0,-5-16 128,6-1-128,-18-1 0,5-17 0,3 13 0,-8-1-1024,-7-2 0,-3 2-3583,-2-9 127,-4-12-256,-18 4 0</inkml:trace>
  <inkml:trace contextRef="#ctx0" brushRef="#br0" timeOffset="-3107.2423">-1881-2922 7168,'-5'0'3968,"-41"-5"-2816,46 5 128,5 5-768,-5-5 128,7 9-128,-7 1 128,-7 0-256,2 12-1,0 2-255,-3 12 128,4 6-128,-1 4 0,-7 10-128,-1 7 0,9 3 0,-4 7 128,3-7 0,1 7 0,4-8-256,0 8 128,4-2-128,1 2 128,7-12 0,5 12 0,8-22-256,4 0 128,-2-5 128,9-9 0,3-8 0,3-7 0,4-12 0,-5-1 128,5-9-128,1 0 128,-8-14-128,7-6 0,0-11 0,-4-1 128,-1 3 0,-7-3 0,-5-9 0,0-1 128,-7-14-128,3 5 0,-8-7-128,0-8 128,-5-16 0,-2-11 0,-3 1-128,-2 4 128,0 0-128,-5 13 128,0 7 0,0 7 128,0 0 128,0 8 0,0 6-384,0 8 128,0 8 0,-5 4 128,5 3-512,-5 2 128,5 7 256,0 1 0,-7-8-256,7 12 0,-5 0-768,5 5 0,0-2-2047,0 2 127,0 0-3456,0 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8-31T07:33:57.814"/>
    </inkml:context>
    <inkml:brush xml:id="br0">
      <inkml:brushProperty name="width" value="0.05292" units="cm"/>
      <inkml:brushProperty name="height" value="0.05292" units="cm"/>
      <inkml:brushProperty name="color" value="#ED331F"/>
    </inkml:brush>
    <inkml:brush xml:id="br1">
      <inkml:brushProperty name="width" value="0.05292" units="cm"/>
      <inkml:brushProperty name="height" value="0.05292" units="cm"/>
      <inkml:brushProperty name="color" value="#1F80FE"/>
    </inkml:brush>
  </inkml:definitions>
  <inkml:trace contextRef="#ctx0" brushRef="#br0">277 607 24575,'1'-30'0,"-2"7"0,-6 13 0,-2 3 0,6-3 0,0-1 0,-2-1 0,0 1 0,-2 0 0,3-1 0,0-1 0,-1 2 0,4 0 0,-2-1 0,0-2 0,-1-2 0,3-3 0,-2 4 0,1-5 0,2 6 0,0-6 0,0 6 0,0-6 0,0 5 0,0-1 0,0 0 0,0 2 0,0-4 0,2 2 0,1-3 0,7 5 0,5-1 0,1 2 0,-5 1 0,1 5 0,-1-1 0,2 1 0,2-5 0,-2 1 0,7 0 0,-1 1 0,3 1 0,-2 3 0,-1 2 0,-4 3 0,4-2 0,2 1 0,5 2 0,2-4 0,2 1 0,-1-1 0,-7 4 0,1 0 0,0 0 0,0 0 0,-1 0 0,5 0 0,1 0 0,-1 0 0,-5 0 0,0 0 0,-4 0 0,1 6 0,-4 5 0,-2 12 0,1 7 0,-4 4 0,-3 4 0,-1-2 0,3 2 0,-5 1 0,-4-1 0,0 5 0,0-6 0,0-2 0,0-5 0,0-4 0,0 1 0,0-3 0,0-1 0,0-2 0,0-3 0,-2-1 0,0-5 0,-6-1 0,-3 1 0,-5-1 0,-3 0 0,-7-4 0,0-4 0,-5 3 0,4-2 0,0-1 0,0-3 0,6 0 0,-6 0 0,8 0 0,-8 0 0,6 0 0,-6 0 0,1 0 0,-1 0 0,7 0 0,-3 0 0,8 0 0,-1 0 0,5 0 0,-2 0 0,2 0 0,-1 0 0,1-3 0,-1-1 0,7-5 0,-5 2 0,7-4 0,-4 0 0,4-1 0,-3 1 0,6-1 0,-1 2 0,-2 2 0,2-2 0,-4 3 0,4-3 0,-3 1 0,1 2 0,-6 4 0,2-7 0,-4 9 0,5-9 0,-15-11 0,2-11 0</inkml:trace>
  <inkml:trace contextRef="#ctx0" brushRef="#br0" timeOffset="1801">540 698 24575,'-37'-56'0,"10"41"0,7 36 0,4 22 0,-2-2 0,2 6 0,-2 7 0,2 3 0,-4 2 0,0-2 0,-1 2 0,-2-2 0,0-6 0,1-2 0,2 0 0,1 1 0,3-6 0,-2 5 0,2-4 0,-2 4 0,4-5 0,-2-6 0,3-6 0,2-2 0,4-8 0,-2 1 0,8-9 0,-4 2 0,4-3 0,1-2 0,0 0 0,0 1 0,0-1 0,0 6 0,0-4 0,0 3 0,0-5 0,0 0 0,0 2 0,0-1 0,0-1 0,20-5 0,11-1 0,22-5 0,8 0 0,4 0 0,8 0 0,-2 0 0,4 0 0,-3 0 0,0 0 0,-2 0 0,-6 0 0,-7 0 0,-7 0 0,-9 0 0,-7 0 0,-3 0 0,1 0 0,-13-5 0,4-2 0,-7-3 0,-5-2 0,-5-1 0,0 1 0,-6-8 0,0 1 0,0-8 0,0 3 0,0 1 0,0 1 0,0-1 0,0 3 0,0 1 0,0 1 0,0-5 0,0-1 0,0 1 0,0 0 0,0 0 0,0 1 0,0 4 0,-6-5 0,-1 5 0,-3-11 0,-2-9 0,0-3 0,-4-9 0,2 9 0,-5 2 0,5-1 0,-2 2 0,4-3 0,0-3 0,1-3 0,-1-4 0,1-1 0,0 1 0,4 13 0,-2 7 0,2 6 0,-4 7 0,3 1 0,0 5 0,1 1 0,-5 0 0,1-1 0,4 7 0,-2 0 0,2 4 0,-14 7 0,-3-1 0</inkml:trace>
  <inkml:trace contextRef="#ctx0" brushRef="#br0" timeOffset="2591">208 1099 24575,'-122'-57'0,"31"7"0,30 12 0,13-5 0,-5-2 0,-4 0 0,-1 4 0,-1 16 0,12 2 0,5 12 0,15 5 0,8 2 0,5 2 0,28-2 0,6-3 0</inkml:trace>
  <inkml:trace contextRef="#ctx0" brushRef="#br0" timeOffset="3273">1157 927 24575,'46'-9'0,"5"-11"0,1-21 0,1-2 0,1 1 0,-7 12 0,-1 7 0,-8 9 0,-12 3 0,-29-1 0,-19 5 0</inkml:trace>
  <inkml:trace contextRef="#ctx0" brushRef="#br0" timeOffset="4308">551 1900 24575,'-20'9'0,"-3"9"0,-2 17 0,-2 10 0,0 5 0,4 4 0,5-2 0,3 12 0,0 2 0,2-2 0,2-7 0,-1-5 0,6-10 0,-3-10 0,6-9 0,-2-12 0,5-15 0,6-40 0,0-33 0</inkml:trace>
  <inkml:trace contextRef="#ctx0" brushRef="#br0" timeOffset="4980">710 1900 24575,'45'37'0,"-3"7"0,-19 29 0,5 9 0,7 14 0,-1-5 0,0 4 0,-4-18 0,-3-16 0,-2-16 0,-2-15 0,-7-7 0,-12-12 0,-3-13 0,-1-11 0,-10-21 0,-2-8 0</inkml:trace>
  <inkml:trace contextRef="#ctx0" brushRef="#br1" timeOffset="56572">80 4093 24575,'-68'-38'0,"23"15"0,22 16 0,11 7 0,1 0 0,0 0 0,-1 0 0,1 0 0,-5 0 0,1 0 0,0 0 0,4 0 0,0 0 0,-2 0 0,1-2 0,1 0 0,0-3 0,-1-5 0,1 0 0,0-4 0,-1-7 0,1-2 0,-1-1 0,1-6 0,1 3 0,3-4 0,-3 5 0,7-5 0,-1 2 0,4-2 0,0 4 0,0 3 0,0 3 0,0 2 0,0-2 0,0 1 0,0 3 0,0-3 0,1 6 0,4-6 0,6 6 0,7-1 0,4-2 0,1 2 0,5 5 0,2 7 0,4-3 0,0 2 0,0 1 0,0 3 0,5 0 0,-1 0 0,-2 0 0,-5 0 0,-2 0 0,-7 0 0,0 1 0,-4 2 0,2 6 0,-4 5 0,4 5 0,-6 3 0,1 7 0,-3 1 0,-2 2 0,-2 2 0,-3 1 0,-5 0 0,0 2 0,0 1 0,0 1 0,0-5 0,-6-4 0,-5-5 0,-7 4 0,-4-2 0,-5 0 0,0-4 0,1-6 0,3-2 0,1-2 0,3-1 0,2-7 0,6 0 0,-1-4 0,1-1 0,5 4 0,0 3 0,6 5 0,0-1 0,0 0 0,0 7 0,0 0 0,0 3 0,0 2 0,0 3 0,0 5 0,0-1 0,0 8 0,0 5 0,0 7 0,0-3 0,0 7 0,0-7 0,0-5 0,0-2 0,0-6 0,0 0 0,0 0 0,0-3 0,0-1 0,0-1 0,0 5 0,0-7 0,0 3 0,0-6 0,0-6 0,0-1 0,0-5 0,0-1 0,0 0 0,0 1 0,-4-5 0,-19-23 0,-6-9 0</inkml:trace>
  <inkml:trace contextRef="#ctx0" brushRef="#br1" timeOffset="57279">23 4447 24575,'-99'-6'0,"26"2"0,28 3 0,12 1 0,3 0 0,2 0 0,2 0 0,2 0 0,4 0 0,0 0 0,-1 0 0,-15 5 0,-11 1 0</inkml:trace>
  <inkml:trace contextRef="#ctx0" brushRef="#br1" timeOffset="58164">35 4413 24575,'52'-72'0,"0"15"0,-3 14 0,6 9 0,-1 1 0,0 3 0,-6 5 0,-7 5 0,-8 6 0,-7 4 0,-7 2 0,-3 4 0,-20-6 0,-10 5 0</inkml:trace>
  <inkml:trace contextRef="#ctx0" brushRef="#br1" timeOffset="59424">46 4825 24575,'-44'80'0,"16"-11"0,11-3 0,1-1 0,-4 9 0,-3 3 0,1 4 0,0 0 0,1-4 0,2-5 0,-1-2 0,3-6 0,0-3 0,6-8 0,0-9 0,-1-14 0,7-8 0,0-10 0,4-21 0,-3-41 0,-4-28 0</inkml:trace>
  <inkml:trace contextRef="#ctx0" brushRef="#br1" timeOffset="60414">12 4849 24575,'46'84'0,"-12"-11"0,-11-12 0,-2-4 0,4-1 0,1 1 0,1 0 0,6 0 0,-3 0 0,0-4 0,5-4 0,-4-2 0,8-1 0,-4-1 0,-1 1 0,-1 1 0,-3 0 0,-3 0 0,-3-2 0,-1-5 0,0-5 0,0-3 0,-4-5 0,-3-4 0,-2-5 0,-4-2 0,-5-4 0,4-6 0,-11-16 0,0-8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45.48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131 383 5120,'-4'5'2816,"-1"-22"-1792,5 17 128,0 0-640,-8-10 128,8 10-256,0 0 128,0 0 384,0 0 0,8 0-128,-8 0 128,0 5-512,0-5 127,0 5-511,0-5 128,-8 5 0,4 2 0,-4 8 0,3-1 0,1 8 0,-4-2 0,3 6-128,1 16 0,-4-1 128,3-2 0,-2 7 0,2 8 0,0 7 128,-2 4 0,2 3-256,0-7 0,-7 12 128,5 3 0,-3 2-128,10-5 128,0-8-256,0 8 0,5-7 128,-5-3 128,5-2-128,2 0 0,-2 7-128,7-12 128,0-5 0,-2 0 128,2-5-128,5 1 128,0-1-256,3-5 128,2-9-128,7-3 128,0-2 0,0 5 0,5-13-128,0 3 128,8 2 0,9-9 128,-5-3-128,8-7 0,-3-5-128,0 0 128,7-5 128,6 0 128,-6-12-256,5-2 128,-9-8 0,-8-2 0,0-8-128,1-4 0,-8-1 128,-5-4 128,2-15-128,-2-2 0,-5-3-128,1-11 128,-8-11-128,-5 0 0,7 1 0,-12-11 128,-2 6-128,2-10 128,0 4-128,0 1 0,-7 5 0,0-6 0,2 6 0,-2 9 128,-5 10-128,0 2 0,0 8 0,0 7 128,0 5-128,0 5 128,0 4-128,0 1 0,0 9 0,0 8 128,0-3 0,0 8 128,0 4-256,0-2 0,0 8 0,0-1 0,0 0 0,0 3 0,0 2-256,0 5 0,0 0-2560,0 0 1,-5 0-4609,5 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6:58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8049-2019 5632,'7'0'3200,"-14"-10"-1792,7 10 128,-5-4 0,5 4 0,-8-5-768,8 5 127,-4-8-255,-1 4 0,-3-6 128,8 10 0,-4-5-384,-1-5 128,-8 1-256,1 1 0,0-2-128,2 1 128,-14-1-128,-10 0 0,5-2 128,0 7 0,-5 0 0,-8 5 0,1 0 0,-5 0 128,-1 0-384,1 5 128,-10 0 0,2 7 0,-9-2-384,12 5 128,-2-1 128,6 3 128,8-2-256,-2 12 128,2 14-128,-2 34 0,-1 3 0,-9 0 0,10 19 0,7 1 128,0-1-128,9 10 128,3 3-128,5 2 128,5 2-128,5-17 128,14-9-256,-2-5 128,7-13 0,5-2 0,8-7 0,1-10 128,4-4-256,6-16 128,3-11 0,19-11 128,-6-1-128,1-20 128,6 2-128,-3-27 0,2-23-128,-7-9 128,3-1 128,9-8 0,-5-15-128,-7 11 128,-4 1-128,-1-1 128,-5-6-256,-2 10 0,-2 8 128,-3-3 0,-5 7 128,5 3 0,-10 12 128,-7-5 0,0 9-256,1-4 128,-6 10-128,-3 4 128,4 1 0,-1 12 128,0-3-256,-2 7 128,2-2 0,-5 8 128,-2-1-128,0 3 128,2-3-256,-2 11 128,0-11 0,7 10 128,-5-2-128,3 14 0,2-2 256,5 10 0,0 11-128,-4 13 128,4 20-384,0-3 128,0 9 0,2 18 128,-2 5 0,0 4 128,5 6-384,7 4 128,1 2 0,-6 3 0,-2-9 0,2-6 128,-7-4-128,0-10 128,5-3-128,-5-7 128,-5-7-128,0 2 128,1-12-128,-4-9 0,-1-8 0,-3-2 128,-5-6-1024,0-6 0,7-6-2815,-2-1 127,-5-9-2304,-5-8 128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1:32.902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 0 8576,'29'5'4736,"-12"-5"-5120,-17 0 0,7 0 384,3 5 128,2 5 128,5 7 0,8 2-256,4 13 128,-2-8-3456,9 13 0,-2-1 0,17 6 128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1:30.596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2963-170 9728,'-42'7'5376,"38"-2"-5504,4 0 0,0 5-256,0 9 128,0 13 256,9 14 128,3 5 0,13 13 128,-3 6-896,-5-2 128,0 3-2432,0 7 128,2-13-1024,-9-6 128</inkml:trace>
  <inkml:trace contextRef="#ctx0" brushRef="#br0" timeOffset="717.5971">3759 190 10624,'-73'0'5887,"-15"22"-5375,71-17 0,-7 5-512,-6 4 0,-8 18-128,-16 9 128,3 6-640,0 13 129,-8-1-897,1-8 128,7 0-384,5-5 128,4-4-512,8-8 0,10-8 1024,7-4 0,5-2 1664,7-6 128,0 3 256,5-2 0,0 0 512,0 7 0,0 2-1280,0 3 0,5 4-256,0 8 0,2-2-128,-2-1 128,7 1-4736,0 4 0,5 1 4096,-5-13 0</inkml:trace>
  <inkml:trace contextRef="#ctx0" brushRef="#br0" timeOffset="316.4699">3094 83 4736,'17'-31'2688,"47"-6"-1920,-40 22 0,10-4-128,19-13 128,28-4-640,23-10 0,6-10-256,0 0 0,-1 5 256,1 4 128,-18 6-256,-4 9 128,-8 6 256,-9 1 128,-8 15 384,-12-7 128,-5 3-384,-4 14 0,-13 0-384,-2 5 0,-3 4-128,-7 8 0,7 13-128,-7 6 128,-12 10-640,3 10 128,-8 8-3072,0 11 0,-8 3-512,-4 10 0</inkml:trace>
  <inkml:trace contextRef="#ctx0" brushRef="#br0" timeOffset="886.9117">3111 993 9216,'0'-9'5120,"8"-13"-5504,-4 12 0,26 0 256,-8-7 0,14 3 256,10-6 0,5-2-2304,25-2 128,11-13-2432,6-9 0</inkml:trace>
  <inkml:trace contextRef="#ctx0" brushRef="#br0" timeOffset="-253.4632">3639-1012 8832,'-48'-5'4864,"43"5"-4736,5 0 0,0 0-384,5 0 0,14 0-256,10 0 128,-2 0 384,15 5 0,-1 0 256,5 5 128,0 2-3200,1-2 0,-13-1-896,0 6 0</inkml:trace>
  <inkml:trace contextRef="#ctx0" brushRef="#br0" timeOffset="2089.0773">3313 1224 9728,'-17'5'5248,"29"-5"-5888,-7 0 128,15-9 256,7-8 0,48-3 256,8-12 128,9 3 0,-7-7 0,3 4 0,0 0 0,-20 8 256,-17 2 0,-10 3 512,-12 9 127,-16 10 1,-13 10 0,-17 21-1152,-13 11 0,-28 4 256,-5 10 128,-13 10-256,1 12 0,7-1-128,2-6 128,10-3-1280,2-17 129,8 0-1153,17-9 128,12-13 1024,12-7 128,5-8 768,17-9 128,12-10 128,30-14 0,21-18-640,17-14 0,20-9 640,10 1 128,7-2-128,4 0 0,6 10 384,-17-2 0,-11 19-384,-6 2 128,-13 18 256,-9 1 0,-13 13 384,-6 13 0,-11 6 384,-5 17 0,-1 30-256,-11 17 128,-7 9-640,-12 11 128,-5 11-129,2-12 1,-9 13 256,-2-8 0,-8-5-384,-13 5 0,-11-12 0,-3-10 0,-14-2-128,-10-15 0,-20-12-1536,-21-10 0,-13-5-1279,-22-21-1,-11-3-3072,-13-34 128</inkml:trace>
  <inkml:trace contextRef="#ctx0" brushRef="#br0" timeOffset="1418.9556">3905 711 8192,'-17'24'4480,"51"-19"-4864,-29-10 128,19-4 0,5-6 128,17-7 0,6-10 128,6 8-2432,0-3 0,-2 3-768,3-3 0</inkml:trace>
  <inkml:trace contextRef="#ctx0" brushRef="#br0" timeOffset="2489.9913">3812 1867 8960,'-7'15'4992,"14"21"-5248,-7-26 0,12 17 128,-2 2 128,14 2-1280,6 11 128,4-6-4224,0-7 0</inkml:trace>
  <inkml:trace contextRef="#ctx0" brushRef="#br0" timeOffset="1202.9131">4141 161 9216,'0'5'5120,"24"-22"-5504,-19 12 128,12-5-256,12 1 0,5-8 768,20-3 128,-3-7-384,20 8 128,-8-1-128,-5 3 128,-11 12 0,-9-4 128,-3 9-128,-6 0 0,-5 9-128,5 1 128,-7 12 0,-10 2 0,1 13-256,-9-1 0,-4 20-1792,0 8 0,-4 1-3200,-9 18 128,13-7 4992,-17-3 0</inkml:trace>
  <inkml:trace contextRef="#ctx0" brushRef="#br0" timeOffset="2690.562">4321 1826 8704,'0'9'4736,"5"-9"-5120,-5 0 128,7 5 0,-2 7 0,7 13-256,10 1 128,7 4-3712,0 1 128,13 1 2432,9-8 0</inkml:trace>
  <inkml:trace contextRef="#ctx0" brushRef="#br0" timeOffset="2853.0297">4944 1650 9088,'-5'5'4992,"0"12"-5120,5-7 0,5 5 512,7 6 0,5 9-384,0 11 0,8 5-1408,-3 10 0,12-2-4480,2-3 128</inkml:trace>
  <inkml:trace contextRef="#ctx0" brushRef="#br0" timeOffset="-1587.108">18 952 4992,'-17'0'2816,"24"0"-2176,-7 0 128,0 0-1024,0 0 128,5-10 128,12-2 0,12-3 384,12 1 0,15-13 512,44-14 128,32-15-384,14-10 0,2-17-384,10 10 0,15 3-256,0-3 128,-17 2-128,-10 8 128,-15 7 0,-14 10 128,-24 4-128,-13 6 0,-17 7 128,-9 7 0,-3 7-1536,-17-2 128,-5 7-2816,-5 5 128,-19 5 1664,-17 5 128</inkml:trace>
  <inkml:trace contextRef="#ctx0" brushRef="#br0" timeOffset="-737.2673">1429 689 6016,'0'-46'3328,"5"46"-3584,-5 0 0,0 0 384,8 10 0,-4 2 128,9 7 0,4-4 512,12 7 0,5 2-128,7 17 0,15 18-128,-2 7 0,4 7-128,5 12 128,1 7-384,-1 13 128,-5-3-128,1-14 0,-3-1 0,-10 1 128,0-13-128,-4-2 128,-8-12-128,-5 2 128,0-11-128,-7-11 127,2-7-255,-6-2 128,-6-6 128,0-6 0,-2-6-512,-3 3 0,-2-12-2815,-5 0 127,0-10-2304,0-17 128</inkml:trace>
  <inkml:trace contextRef="#ctx0" brushRef="#br0" timeOffset="-1155.3762">1505-637 5632,'-12'0'3200,"7"5"-2432,5-5 128,-8 0-256,4 5 0,-1 7-384,-3 7 0,4 18-128,-9 24 128,-4 16 384,0 26 128,-7 31 0,2 31 0,-7 8-256,-5 7 127,-3 0-383,11 10 128,1-10-512,-4-20 128,0-21 0,12-5 0,0-22 0,0-15 0,4-4-640,9-15 129,-4-15-1793,3-12 0,1-10-1792,4-7 128,0-12 2304,0-22 128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2:38.885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5771 4924 4992,'-80'22'2816,"4"2"-2816,64-24 128,-17 5 128,0 7 0,-5 3 128,0 4 0,-20 3 128,-9 2 128,-5 3 0,-3 0 0,-9 2-256,-8-7 0,8-3 128,-5 3 128,-8-2-256,-7-6 0,-9 3 0,-1-2 128,1 0-640,-8-3 128,-5 2 0,0 1 128,3 2-128,-20-7 128,6-1 256,-1 1 0,2 0-128,-2-3-1,8-2-127,-3-5 128,2-5-128,-12-7 128,6-3-384,1 1 128,10-8 0,-4-2 0,4-3 0,1 3 128,4-13 0,7 1 0,-12-1-128,8-9 0,9 4 0,8-4 0,5 5 0,-1-10 128,5 4-128,8 1 128,5-5-256,-1 5 128,1 0-128,7-5 128,2-1 0,10-4 0,2-7-128,3 7 0,-7-17 0,7 3 128,-3-18-128,3 0 128,10 1 0,7-1 0,0 6 0,4 1 0,13-2-128,0-4 0,10 9 0,2-10 0,10-4 0,14-5 1,8-10 127,10-8 0,2 8 0,7-5 0,7-7-128,11 0 0,4-8 128,7-19 0,1 20-256,4-3 128,30 4 128,6-3 128,11 11-128,12-22 0,12 5-128,4-14 128,26 14-128,4 0 128,12 0-128,-3 5 128,21 10-128,11 12 0,-7 10-128,3-1 128,-3 20-128,0 13 0,-5 23 0,0 6 0,-12-1 128,12 23 128,-12 9-128,-9 15 128,-4 4 0,-9 13 0,-7 5-256,-5 7 0,-7 14 256,-5 3 128,-18 5-128,-9 22 128,-2-1-256,-17 16 128,-6 4 0,-16-5 0,-8 8 0,-17 2 128,-11 0-128,-11 17 0,-7 10 128,-5 5 0,-24-6-128,-10-4 128,-7 3 0,-5-3 128,-12 14-128,-17 18 0,-6-3-256,-35-2 0,2 2 384,-8-2 0,-7 12-256,-9 12 0,-13-10 0,0-17 128,-16-2-128,6-19 0,11-3 128,-8-10 0,9 10-128,-1-7 0,4-8 0,7 3 0,6-13 0,-18-6 128,20-11-128,9-11 128,5-8-128,13-7 0,0-5 0,11-10 0,6-5 0,2-4 128,2-6-768,8-6 128,12-3-1280,-12-3 128,21-9-3712,-1-3 128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2:40.289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1921 5625 6656,'-134'46'3712,"-34"-27"-3584,139-24 128,-29-9 384,-11 4 0,-1-7-768,-3-19 128,-27 6 0,8-6 128,4-6-128,-5-4 128,-9-15-256,-20-21 0,13-16 256,-1-16 128,6-25-256,11 5 0,6-9 128,11 9 128,18-24-512,12-17 128,19-1 128,15 1 0,12-5-128,12-19 128,10-18 0,36 8 0,10 2 0,20 7 0,9-11-128,25-3 128,7 7 0,27 7 0,21-12-128,16 13 128,14-3 0,19 17 128,10 22-128,12 2 128,32 18-256,-10 9 128,15 27 0,14 9 128,-9 25-128,0 13 0,-1 18 0,6 11 0,-1 21 0,1 15 0,-1 9 0,1 18 0,-10 9-256,-32 6 0,-15 18 256,-19 30 0,-17 7-128,-29-4 0,-27 14 384,-19 2 0,-22 20 128,-30 5 0,-19 19 0,-15-2 0,-28 11-256,-38 23 0,-21 37 0,-22-1 0,-32 0 256,-31 22 0,-32 20-128,-5-8 128,-22-6-384,-20 6 128,-26 8 0,-12-15 128,0-27-256,-25 25 0,-9 7 128,-3-22 0,-5-15 0,-4-21 0,-1 6-128,13-11 127,-8-15 257,25-17 128,10-24 128,18-15 0,28-22-384,-10-14 128,34-10-512,22-13 128,24-11-384,25-8 0,14-12-384,20-2 0,4-5-127,18-8-1,12 3-1280,7-7 128,9-6-768,13-4 128,17-5 128,5-9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2:41.558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3873 5316 8832,'-144'4'4864,"-53"-26"-6400,146 13 128,-20-6 2176,-14 1 128,-32-3-256,-9 2 128,-13 0-256,5-2 0,-9-2-128,4-3 0,-24-7-384,2-8 128,-2-9-128,7-5 0,-12-8 128,8-6 0,-8-23 0,0-19 0,12-2-256,0-8 128,10-2 0,15 2 128,2-27-256,7-12 0,25 8 128,9 9 128,20 1-256,9 4 0,13-15-128,24-26 128,22-10 0,17-5 0,30 5 0,4-26 128,19-11-128,11 23 128,23 4-128,23 15 0,12 10 0,12-6 0,9 18 256,25-17 0,24 27-384,23 2 128,28 24 128,10 8 0,20 26-128,12 17 0,9 25 0,8 14 0,15 18 0,-3 14 128,-3 10-256,-4 36 128,-22 15-128,-20 17 0,-21 24 128,-35 7 128,-12 8-128,-24 27 0,-17 7 128,-10 7 0,-29-10 128,-20 8 128,-14-3-128,-27 22 128,-20 15-128,-31-10 0,-22 10 0,-39 10 128,-19 16-256,-34 11 128,-30 4-128,-29-15 0,-22 30 0,-41-3 0,-12-11 0,-32-13 128,-15-3 128,-5-9 0,-11-12 128,-1-15 128,25-10-384,0-26 0,9-11-128,25-16 0,12-14-128,26-11 128,28-19-896,14-12 0,17-10-1280,25-5 128,16-14-2688,13-10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2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17 745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2:46.827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702 1397 7552,'-8'-5'4096,"8"-5"-4096,0 10 128,0 0 128,0 0 0,0 5-384,0 0 128,8 12 256,-3 3 128,7 11 128,0 3 128,0 25-512,-2-3 128,2 9-384,0 3 128,0 3 128,-2-3 128,2-2-512,0-3 0,6-7-2560,-1 5 0,-5-10-1280,10-5 0</inkml:trace>
  <inkml:trace contextRef="#ctx0" brushRef="#br0" timeOffset="-841.2949">782 837 7424,'-12'10'4096,"19"-25"-4480,-7 15 128,0 0 128,5-4 0,7-1-256,17-5 128,18-7 128,11 2 128,22 1 0,18-8 0,-6 2 0,1-2 128,-1 3 0,-4-3 0,4 7 128,-4 1 0,-8-3-128,-4 2 0,-13 5-1664,-12 6 0,-5-4-2432,-11 16 128</inkml:trace>
  <inkml:trace contextRef="#ctx0" brushRef="#br0" timeOffset="247.4527">1118 1382 7808,'5'0'4224,"-10"0"-2816,5 0 0,0 5-1408,0 0 128,0 12-256,0 12 128,5 8 0,2 4 128,-7 15-128,5 22 0,-5 5 128,5 4 0,2-6-1792,-2-3 128,2-1-2432,3-1 128,7-13 1792,3-17 0</inkml:trace>
  <inkml:trace contextRef="#ctx0" brushRef="#br0" timeOffset="-1140.46">1206 10 4608,'-8'-10'2560,"-9"10"-1280,17 0 0,0 0-128,-12 0 128,12 0-512,0 0 0,-10 5-256,3 14 0,-5-1-128,-5 1 128,-12 13-384,-18 14 0,1 15 0,-5 17 0,-7 14-128,-6 10 128,-4 17-128,-7-7 128,-8-9-256,10 1 128,-2-2-1024,4-14 128,-5-5-1280,1-3 0,2-12-1152,7-12 0,15 0 1792,10-10 0</inkml:trace>
  <inkml:trace contextRef="#ctx0" brushRef="#br0" timeOffset="500.6592">1500 1258 7552,'5'-5'4224,"-5"1"-3584,0 4 128,0 0-640,0 4 128,5 13-128,-5 8 128,7 11-1280,10 6 0,-5 9 2048,-7-5 0,0 71-1024,2-17 128,6-8-3456,-9-12 128,9-12-512,-4-12 128</inkml:trace>
  <inkml:trace contextRef="#ctx0" brushRef="#br0" timeOffset="780.9808">2228 638 5888,'5'-5'3200,"7"0"-3072,-12 5 0,7 0 1024,-7 0 128,5 0-896,0 0 0,2 5-384,-2 5 128,7 9 384,0 18 0,-2 23 256,-2 28 0,-4 21-384,-8 3 128,-4 13-512,-2 18 128,-2-4-384,-5-5 128,5-10-4096,0-3 0,-5-1 640,0-23 0</inkml:trace>
  <inkml:trace contextRef="#ctx0" brushRef="#br0" timeOffset="3689.3991">3632 1835 5632,'-5'-5'3200,"-12"-41"-3072,22 41 128,7 0-128,13-7 128,9-3 256,29 6 128,30-8-256,11-3 128,18-7-512,5 3 0,4-3 128,15 3 128,-7-3 0,4 3 128,-14 2-1024,-14 2 128,-11 8-2048,-18 3 0,-4 4-512,-31 14 0</inkml:trace>
  <inkml:trace contextRef="#ctx0" brushRef="#br0" timeOffset="3037.2823">3598 1017 8704,'-12'-14'4864,"53"-13"-5632,-28 17 128,9-4 256,19-3 128,39-20 256,13 8 0,16 2 128,20-2 128,3-3-128,-11 6 0,13 6-512,-19-2 128,-6 8-2688,-16 4 128,-18 0 0,-16 10 128</inkml:trace>
  <inkml:trace contextRef="#ctx0" brushRef="#br0" timeOffset="3306.8952">4401 930 8448,'-4'5'4736,"8"16"-5248,-4-21 128,8 5 256,-3 5 128,7 5 128,0 16 0,-2 6-1792,9-1 128,-2-2-3072,12-2 128</inkml:trace>
  <inkml:trace contextRef="#ctx0" brushRef="#br0" timeOffset="3469.6829">5317 776 7936,'-25'-17'4352,"-9"34"-3200,22-12 128,-5 5-896,-5 17 0,-19 2-384,-6 29 0,-4 3-384,5-5 128,-12 5-2048,-1 2 0,-4 8-2816,-8-3 128</inkml:trace>
  <inkml:trace contextRef="#ctx0" brushRef="#br0" timeOffset="2805.6158">4552-68 7552,'8'-5'4224,"-3"42"-4224,-1-32 0,-4 4-256,13 13 128,4 15 128,7-8 128,5 2 0,5 6 0,0-1-3840,-4-1 128,-1 6 1408,-17 5 128</inkml:trace>
  <inkml:trace contextRef="#ctx0" brushRef="#br0" timeOffset="1180.3672">-138 3042 6784,'-5'-20'3840,"0"11"-4096,5-3 128,10 2-128,10-5 0,26-12 256,22-9 128,29-3 256,32-7 128,44-13-256,29-11 0,17 2-128,12-3 128,8 13-128,-20 7 0,-17 17 0,-22 2 0,-19 10 128,-27 7 0,-18 6 128,-23 4 128,-8 5-1920,-22 0 0,-16 5-3840,-18 14 0</inkml:trace>
  <inkml:trace contextRef="#ctx0" brushRef="#br0" timeOffset="1520.5011">417 2949 8960,'-17'10'4864,"12"-39"-5504,5 29 0,0 0 512,0 5 0,12 5-128,-2 4 0,9 8 256,3 19 128,8 1-128,-1-1 0,0-2 128,5 10 0,0-3 0,8 5 128,-4 5-3200,4-5 128,4-9-512,8-6 128</inkml:trace>
  <inkml:trace contextRef="#ctx0" brushRef="#br0" timeOffset="1718.7389">1159 2903 8832,'-7'17'4864,"31"-2"-5632,-24-10 0,5 9 640,7 8 128,5 15 0,13-3 0,-1 7-384,5 1 128,7 4-1664,-2 0 128,8 0-1920,-1 5 0</inkml:trace>
  <inkml:trace contextRef="#ctx0" brushRef="#br0" timeOffset="1918.8487">1817 2908 8704,'-5'-5'4736,"5"51"-5504,0-46 128,5 10 512,2 7 0,5 20 0,5-8 128,12 3-640,5-1 128,0-2-3200,13-2 0,-6-2 2304,5-8 128</inkml:trace>
  <inkml:trace contextRef="#ctx0" brushRef="#br0" timeOffset="2135.0493">2581 2662 7552,'17'5'4224,"-10"22"-3968,-7-22 0,5 24 384,7 3 128,5 9-768,0 15 128,0 7 0,8-7 0,-3 0 0,2-5 0,-2-4-1536,-5-6 0,0 0-4224,7-4 0</inkml:trace>
  <inkml:trace contextRef="#ctx0" brushRef="#br0" timeOffset="4891.7509">4384 3120 10752,'-39'5'5887,"10"-15"-6142,34 10 127,0-5-384,7 0 0,17-2 512,13-3 128,16 0 128,-12 6 128,47-11-384,-13 3 128,30-3-128,-18 5 128,23-11 0,-23 11 127,13-5-1662,-22 6-1,-3 1-5120,-12 3 0,3 10 6272,-49 3 0</inkml:trace>
  <inkml:trace contextRef="#ctx0" brushRef="#br0" timeOffset="4008.9078">4170 2081 7808,'-5'-10'4352,"0"29"-3072,5-19 0,0 0-1152,0 13 128,0 6-256,0 3 0,0 12 128,0 20 0,0 6-256,0 6 128,0 17-256,0-5 128,5 5-3072,0-3 0,3 7-896,1-4 0</inkml:trace>
  <inkml:trace contextRef="#ctx0" brushRef="#br0" timeOffset="4610.0424">4380 2689 10624,'-25'0'5760,"54"-12"-6272,-29 12 0,8-5 128,9-5 0,5 1 384,19-8 128,17-3-128,6-2 0,11 8-1792,10-1 0,-9 5-1536,-1 10 0,-11 5 1280,-6 19 0</inkml:trace>
  <inkml:trace contextRef="#ctx0" brushRef="#br0" timeOffset="4388.9936">4234 2363 6784,'0'-19'3840,"36"-8"-3968,-31 22 0,7-5 256,17 0 0,10 1-128,15-3 0,9-3 0,12-9 0,18 2 128,12-3 0,-8 3 0,0 13 0,-4-1-128,-6 10 0,-11 0 128,-13-12 128,-12 24 1280,-4-2 0,-11-1-1152,-2 6 0,-12 12-256,-2 4 128,-11 4-128,3 11 0,-7 0-256,-5 17 0,8-7 128,-4 17 128,-4-7-2176,0 2 128,8 3-2688,-8 2 0,-8-3 3456,-9-6 0</inkml:trace>
  <inkml:trace contextRef="#ctx0" brushRef="#br0" timeOffset="6761.5441">7115 195 8960,'-41'0'4864,"36"-20"-4352,5 20 0,0 0-384,-12 0 128,5 10-384,2 22 0,0 14 256,5 29 128,0 40 256,-7 38 127,-3 27 1,-2 32 128,0 19-384,-1-17 0,4-2-384,-4-22 128,6-10-128,2-5 128,0-27-128,-2 1 0,2-30 256,0-12 128,-2-19-256,2-20 0,-7-12-1152,-5-10 128,0-9-1791,-7-54-1,-15-39-3584,2-22 128</inkml:trace>
  <inkml:trace contextRef="#ctx0" brushRef="#br0" timeOffset="7015.0923">6947 1239 7424,'5'-5'4096,"-17"5"-2304,12 0 128,0 0-1280,-5 0-1,0 5-127,-7 9 0,0 13-384,-10 10 128,-2 9 0,-10 5 128,-8 15-384,-4 16 0,-12 6-896,2 9 0,-8-4-2303,-1-6 127,9-4-2048,9-3 128</inkml:trace>
  <inkml:trace contextRef="#ctx0" brushRef="#br0" timeOffset="6445.0614">6375 986 7552,'-19'-5'4224,"2"5"-2560,12-5 0,5 5-1280,0 0 128,5-10-1024,7 0 128,12-2 384,3-2 128,27-6-384,4-2 128,10-7 256,8 2 0,4 8-2432,0 2 128,8 2-3072,-13 6 0</inkml:trace>
  <inkml:trace contextRef="#ctx0" brushRef="#br0" timeOffset="7215.2495">7062 1356 6784,'34'0'3840,"24"21"-3072,-50-16 0,9 5-640,5 7 0,14 3 0,3 6 0,7-1-3712,13 11 128,4-4 640,8-8 128</inkml:trace>
  <inkml:trace contextRef="#ctx0" brushRef="#br0" timeOffset="7795.7909">7393 628 10112,'-12'0'5632,"24"0"-5888,-12 0 128,5 5-128,7 5 0,5 14 256,5 12 128,7 11-128,-5-1 128,-2 10-1920,7 2 128,1 3-1920,-6-15 0,-2 5 1536,-5-9 0</inkml:trace>
  <inkml:trace contextRef="#ctx0" brushRef="#br0" timeOffset="8096.4042">7583 930 5120,'24'-32'2944,"49"3"-2560,-54 19 0,8-17 128,15 1 128,38 1-384,12-6 0,13 1-256,5-1 0,11-1 128,-11 3 0,-5-3 0,-13 10 0,-4 8 0,4 4 0,-24 5 256,-4 5 0,-11 0 256,-14 10 128,-2 0-384,-8 12 0,-12 12-512,-17 12 0,-7 7-640,-3 3 0,-10 5-1408,-2 7 0,-2 3-1792,-10 2 128</inkml:trace>
  <inkml:trace contextRef="#ctx0" brushRef="#br0" timeOffset="8317.0094">8179 411 9216,'0'-17'4992,"-7"3"-4352,7 14 0,0 0-256,-10 0 0,10 5-512,0 17 0,0 7-128,0 17 0,0 22-1664,-12 3 128,12 2-2688,-12 9 0,19-6 3200,-2-3 0</inkml:trace>
  <inkml:trace contextRef="#ctx0" brushRef="#br0" timeOffset="7531.2061">7814 180 8960,'-5'-27'4992,"27"27"-5248,-10-14 0,10-1-256,15-2 128,18 3 768,21-8 128,16 2-1152,1 6 0,7-3-2560,-15 2 0,-10 10 384,-11 15 128</inkml:trace>
  <inkml:trace contextRef="#ctx0" brushRef="#br0" timeOffset="8516.8018">8491 209 7552,'0'0'4096,"12"-9"-3584,-12 9 128,5 5-512,2 7 128,3 12-128,7 17 0,7 15-128,5 0 0,0 17-3200,5 15 0,8 14-256,-15-4 128</inkml:trace>
  <inkml:trace contextRef="#ctx0" brushRef="#br0" timeOffset="8700.7428">8104 1095 8832,'4'10'4864,"55"22"-5120,-54-32 0,14 4 0,3 1 128,12 5-2304,3 0 128,-3 7-1664,-5 7 0</inkml:trace>
  <inkml:trace contextRef="#ctx0" brushRef="#br0" timeOffset="8920.1076">7641 1548 9728,'-12'-12'5376,"17"-3"-5632,-5 10 0,7-5-384,15 6 128,14-9 384,20-1 128,37-1-1024,12 3 128,4-3 1280,-4 1 0,12 4-4480,-20-2 128,-5 12 2048,-16 5 0</inkml:trace>
  <inkml:trace contextRef="#ctx0" brushRef="#br0" timeOffset="9118.1822">8079 1711 9216,'-27'27'5120,"61"-44"-5632,-34 17 0,13 0 128,4-5 0,5 0-256,7 0 0,5 0-4224,7 10 128,-7 10 3968,-17 11 128</inkml:trace>
  <inkml:trace contextRef="#ctx0" brushRef="#br0" timeOffset="9455.7894">7755 2173 8320,'0'-5'4480,"30"-26"-4864,-13 21 128,7-5 0,15-11 128,27-4 128,7 9 128,9-4-128,-6 3 128,-8 3-384,-5 2 128,-9 2 512,-15 1 0,-3 4 640,-14 10 0,3 5-768,-8 9 0,-8 6-256,4 26 128,-6 12 0,-2 18 128,0 7 128,2 4 128,3 20-768,-3-7 128,-2 7 128,2 0 128,-7-14-1280,0-6 128,-7-4-5888,2 0 128,-7-18 6784,-5-18 0</inkml:trace>
  <inkml:trace contextRef="#ctx0" brushRef="#br0" timeOffset="9803.5268">8254 2317 10752,'-46'12'5887,"5"39"-5759,19-36 0,-7 16-128,-1-2 128,1 3-1663,0 19 127,5 13-2048,2-4 0,-3 1-128,8-2 128</inkml:trace>
  <inkml:trace contextRef="#ctx0" brushRef="#br0" timeOffset="9967.0332">8717 2616 7552,'56'5'4096,"27"10"-2688,-74-11 128,11 4-1152,2 6 0,19 13-384,-2 12 128,15-2-1536,-3 14 128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-2014 4081 3968,'-5'-5'2304,"-7"-5"-1152,12 10 0,-17-5-128,5 0 128,0 1-384,0 4 128,-5 0-128,7 0 128,-2 0-384,-1 0 0,1 4-256,3 1 0,-4 22-384,1-12 128,0 16 0,2-6 0,-2 62 0,0-14 0,7 49 0,-2-25 128,7 32-256,0-19 0,17 28 0,-5-21 128,29 12-128,6-9 128,-1-18 0,5-10 0,7-9-128,6-3 0,11-17 128,-7-11 128,3-11-128,-3-12 0,3-12 0,4-12 0,10-10 0,-9-17 128,-1-19-128,1-15 128,-1-15-128,-4 3 0,-15-10 128,2 3 128,-12-3 0,-4 0 0,-8-2-128,-5-8 0,-7-9-128,-10-3 127,-7 8 129,-5 7 128,-5-3-128,-7 10 0,-10 5 128,-2 12 128,-6-4 0,-4 6 0,-5 13-128,-7 0 0,-7 12-256,6 2 128,1 5 128,0 8 0,0 4-256,-6 3 0,-6 2-128,7 5 0,-7 5 0,-1 0 0,8 5-128,-3 5 128,8 2 0,-5-2 128,0 0-256,5 4 128,0-2-128,-1-2 0,-6 0-128,19 0 0,-8-1-256,8 3 0,5-7-640,0 0 0,7 0-1919,5 0-1,0 0-2560,22-5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2:46.406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-386 2385 4992,'-5'-5'2688,"27"-27"-3328,-15 23 128,15-6 512,19-21 128,40-11 640,23-4 0,30-17 0,15-15 0,48 3-512,12-3 128,15-4-256,15 9 0,-3 7-128,-22 8 128,-12 12 128,-22 0 0,-24 14-256,-22 8 0,-25 7 384,-16 3 128,-13 2-512,-21 7 128,-13 5-3072,-12 5 0,-10 15-128,-36 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7:09.839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13 149 5120,'-12'0'2944,"17"10"-1280,-5-10 0,0 0-256,0 0 128,0 0-1024,0 0 0,0 0-640,12 0 0,0 0 0,17-5 128,-2 0 128,14-5 0,11 0 0,1-2 0,10 3-128,6-1 0,1 0 0,-2 0 128,-2-2-128,2-2 128,-9 4-256,-13 0 128,0-2-1920,-12 2 128,-5 5-1792,-4 0 128,-8 5 1024,-12 5 128</inkml:trace>
  <inkml:trace contextRef="#ctx0" brushRef="#br0" timeOffset="523.415">585 83 5888,'34'0'3328,"-80"-5"-2688,46 5 128,12 0 128,-12 0 0,10 5-128,-10-5 128,0 0-256,12 5 0,-5 0-256,-2 0 0,0 0 127,-5 4 1,7 4-384,-7 1 128,5 1-128,-5 7 0,0 2-128,0-2 128,0 24-128,0 10 0,0 10 384,0 2 0,7 3-384,-7 2 128,0 4-128,0-1 0,-12 16 128,17-24 0,2-12-128,-7 0 0,5-9-128,-5-1 128,0-15 128,0 1 0,0-8-256,0 3 128,0 2-256,0-7 0,0-2-896,0-3 1,0-3-1281,-5 1 0,5-3-2560,0 8 0,0-11 4352,0-9 128</inkml:trace>
  <inkml:trace contextRef="#ctx0" brushRef="#br0" timeOffset="1074.4779">140 1392 8704,'-8'-4'4736,"16"-16"-4224,-8 20 128,0 0-640,4-5 0,4 10-128,9-10 128,-7-2 128,9 2 0,-2 0 128,5 0 128,7 0-256,5 5 128,8 0-256,9 0 0,7 0 0,5 0 128,1 0 0,11 0 128,-12 0-128,-4 0-1,4 0 129,-4 0 0,-1 0 128,-7 0 0,3 0 0,-15-4 128,-5-1-128,2 5 128,-7-5-512,-7 5 128,3-5 0,-8 5 0,0-7 0,-5 7 0,-2 0-768,-3 0 0,-2 0-2815,0 0 127,-5-5-2688,7 0 128</inkml:trace>
  <inkml:trace contextRef="#ctx0" brushRef="#br0" timeOffset="-1.09741E6">3099 4286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1" timeOffset="9118.4645">6154 6276 4736,'5'-9'2560,"-5"13"-896,0-4 0,0 0-384,0 0 0,0 0-384,0 0 128,0 0-256,0 0-1,0-4 1,-5 4 128,-7-5-512,0 5 128,-5 0 0,-5 0 0,-8 0-384,-6 5 128,2-1-128,0 1 0,-25 5 128,1 5 0,2 2-512,2-3 128,3 13 0,5-3 0,5 8 0,2 5 128,-3 9-128,13 10 128,0 0-256,7-10 0,5 0 128,5-4 128,0 4-1280,7-5 128,10 1 1792,7-1 128,10-5-1280,19-6 128,10-4 128,13-1 128,1-3 128,-1-8 0,-8-4 0,-3-5 128,-7 2 0,1-2 0,-8-5 128,2 5 0,-17-5 0,-7 0 128,0 5 0,-5 0 128,-7-1-256,-10 6 128,-7 2-256,-12 8 0,2-1-256,-19 8 128,-18 0 0,8-3 0,0 13 0,-7 9 0,6 5-256,-1-5 128,2 10 128,5 7 0,-8-2 0,20 0 128,0-2-384,5-4 0,7 1 128,2 0 128,15 17-384,5-12 128,5-10 0,7 0 0,13-4 256,4-6 0,5-4-128,17-6 128,12-6 0,8 1 128,5-6-256,-8-3 128,12-7-512,3-6 128,2-4 896,-10 0 0,-4 0-512,-3 0 0,-5 0 0,3 0 128,7-4 0,-7 4 0,-10-5 0,-3 0 128,-6 0 0,-8 0 0,-3-2-256,-2 2 128,-5-5 0,-7 5 128,3 0-128,4 1 0,-12-1-1024,-7 5 128,-3 0-8575,-7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7:13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98 278 5888,'0'-14'3200,"-10"23"-2304,10-9 0,0 0-128,0 0 0,0 0-128,0 0 0,0 0-256,0 0 128,-7 15-128,2 2 0,-2 2-128,-3 8 0,3 7-384,-3 8 0,-2 9 128,5 7 128,2 3-256,-8 5 128,9 2 0,4 2 0,0-2-128,17-12 128,-12 17 0,14-2 0,3-3-128,2-2 128,3-15-128,14 0 128,1 3 0,-3-15 128,7-13-128,8-11 128,-8-15 128,12-10 0,5-4-128,1-23 128,-6-9-256,-2 4 127,-2-9 1,-8-5 0,0-12 0,-7-2 128,2 2-256,-11-8 128,-8-2-128,-5-14 0,2 9 0,-9 0 128,2 13-256,-7 2 128,2 7 640,-2 10 0,-5 4-384,7 6 0,-7 5-128,0 4 0,0-2 0,0 7 128,0 8-128,0-3 0,0 7-256,0 5 128,0-2-512,0 2 0,0 6-2559,0-1-1,0 5-3200,-7 0 128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7:26.385"/>
    </inkml:context>
    <inkml:brush xml:id="br0">
      <inkml:brushProperty name="width" value="0.1" units="cm"/>
      <inkml:brushProperty name="height" value="0.1" units="cm"/>
      <inkml:brushProperty name="color" value="#3165BB"/>
    </inkml:brush>
    <inkml:brush xml:id="br1">
      <inkml:brushProperty name="width" value="0.1" units="cm"/>
      <inkml:brushProperty name="height" value="0.1" units="cm"/>
    </inkml:brush>
  </inkml:definitions>
  <inkml:trace contextRef="#ctx0" brushRef="#br0">-4836 6899 4224,'0'-5'2432,"-5"20"-640,5-15 0,0 0-256,0 0 128,0 0-1024,0 0 128,5-5-640,-5 0 0,7-5-128,5-12 0,-7-2-128,12-8 0,7-9 128,3 5 128,-2-11 0,9 6 0,7 0-128,5 6 0,1-1 0,4 4 0,2 1-128,-2 2 128,30 2 0,-6 7 128,1-2-256,-1 8 128,-7 4 128,3 0 128,-3-2-256,-15 2 0,6 6 128,-3 4 0,-10 0 0,-5 4 0,1 6 128,-8 2-1,-5-2 129,-7 5 0,-5-1-128,3 18 0,-11 19 128,8 5 0,-9 17-256,-4 0 0,-4 7-128,0 13 128,0-6-256,0 6 128,0 16 0,0-2 0,8-4 0,-3 6 0,0-16 0,2-6 0,3-7-128,2-7 0,5-7 0,0-3 128,2-2 0,3-10 128,3-4-256,-4-6 0,4-5-512,-8 1 0,12-8-1023,-12-2-1,5-3-3456,12-2 0,-5-7 3456,-4-10 128</inkml:trace>
  <inkml:trace contextRef="#ctx0" brushRef="#br0" timeOffset="897.4145">-3585 7079 7296,'-7'-12'3968,"-3"-8"-2560,10 20 0,0 0-768,0 0 128,0 0-256,-8-4 127,4-1-127,-9 0 0,1 5 0,0-5 128,-5 5-128,0 0 0,-5 0-128,-7 0 0,5 5-384,-15 5 128,2 4-128,-9-4 128,0 7 0,7 2 0,-3 3-128,3 3 128,-2 1-128,0 4 128,2 1-128,2 6 0,3-1-128,0 15 128,0-4 0,-3 9 0,3 4-256,5 9 128,0-14 0,7 1 128,5-4-128,0 1 128,5 3 0,12-5 0,0 5-256,5-10 128,2 1 0,3-6 128,9 0-256,-2-4 0,5-8 256,12 3 0,3-1-128,14-11 128,12 2 0,-4-8 0,4-9 0,-5-5 128,1-5-128,-3 0 128,7-4-384,-10-13 0,-1 2 256,-6-2 0,0-2 256,0 2 0,-4 3-128,-8 4 0,0-2-128,-5 2 128,-5 1-128,-2 2 128,3 2-128,-8 0 0,-5 5-128,-2-4 128,2 1-640,0 3 0,0 1-640,-2-1 1,2 0-1409,-5 0 0,3 5-2688,2 5 0</inkml:trace>
  <inkml:trace contextRef="#ctx0" brushRef="#br1" timeOffset="-1.11737E6">-6523 9437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inkml:trace contextRef="#ctx0" brushRef="#br0" timeOffset="-4972.1963">-1723 2894 5888,'-17'-10'3328,"22"-32"-2176,-5 38 0,5-6-640,-5-5 128,0-2-640,12-2 128,0 2-384,5 2 0,0 0 256,17-6 0,3 11 128,9-10 0,5 3 0,12-2 0,13 9 128,11-7 0,11 12-256,-6 5 128,1 10 128,-6 7 0,-6 2-128,11 18 128,-17 9 0,-11-4 128,-6 4-256,-7 10 128,-9 0-256,-8 2 128,-5-2 0,-7 0 128,-5 17 0,-10-7 0,-7 7-1,-7-3 129,-15 3 128,-7 3 128,0-13-256,-10-7 128,-8-5-128,-6-5 128,-15 6-256,-8-16 0,-4 1-128,4-6 128,1-7-384,4-2 128,-9-2 128,5-6 128,-6 3-256,11-7 128,6-5-128,6 0 128,2 0-256,10 0 128,0-5 0,4 0 0,1 0-128,7 0 128,-5 0 0,-3 0 0,8 0 0,-7 0 0,7 0-256,5 0 0,4 0-640,3 0 128,5 0-2559,0 0-1,5 0-2816,29 5 128</inkml:trace>
  <inkml:trace contextRef="#ctx0" brushRef="#br1" timeOffset="-1.10247E6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9A0424D0-D6C4-4BCD-A706-341142E6B9F3}" emma:medium="tactile" emma:mode="ink">
          <msink:context xmlns:msink="http://schemas.microsoft.com/ink/2010/main" type="inkDrawing"/>
        </emma:interpretation>
      </emma:emma>
    </inkml:annotationXML>
  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F93E06C3-5E72-4776-8C62-D2D162859D32}" emma:medium="tactile" emma:mode="ink">
          <msink:context xmlns:msink="http://schemas.microsoft.com/ink/2010/main" type="writingRegion" rotatedBoundingBox="31296,5042 22969,17448 21157,16232 29484,3826"/>
        </emma:interpretation>
      </emma:emma>
    </inkml:annotationXML>
    <inkml:traceGroup>
      <inkml:annotationXML>
        <emma:emma xmlns:emma="http://www.w3.org/2003/04/emma" version="1.0">
          <emma:interpretation id="{0336A24A-B2BE-48B4-A859-CE5C09BDC3A3}" emma:medium="tactile" emma:mode="ink">
            <msink:context xmlns:msink="http://schemas.microsoft.com/ink/2010/main" type="paragraph" rotatedBoundingBox="31296,5042 22969,17448 21157,16232 29484,3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28C3A4-77A8-4B5B-B3FE-695979C4A37C}" emma:medium="tactile" emma:mode="ink">
              <msink:context xmlns:msink="http://schemas.microsoft.com/ink/2010/main" type="line" rotatedBoundingBox="31296,5042 22969,17448 21157,16232 29484,3826"/>
            </emma:interpretation>
          </emma:emma>
        </inkml:annotationXML>
        <inkml:traceGroup>
          <inkml:annotationXML>
            <emma:emma xmlns:emma="http://www.w3.org/2003/04/emma" version="1.0">
              <emma:interpretation id="{96FF64EE-EBED-45DB-AD6F-4ECFD203674F}" emma:medium="tactile" emma:mode="ink">
                <msink:context xmlns:msink="http://schemas.microsoft.com/ink/2010/main" type="inkWord" rotatedBoundingBox="25647,12233 24873,13387 23865,12710 24639,11557"/>
              </emma:interpretation>
            </emma:emma>
          </inkml:annotationXML>
          <inkml:trace contextRef="#ctx0" brushRef="#br0">2417-3211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          <inkml:trace contextRef="#ctx0" brushRef="#br0" timeOffset="460962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          <inkml:trace contextRef="#ctx0" brushRef="#br0" timeOffset="462764">4666-6805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          <inkml:trace contextRef="#ctx0" brushRef="#br0" timeOffset="2083">6922-10568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1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  <inkml:trace contextRef="#ctx0" brushRef="#br0" timeOffset="-7042.3635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58A3EA4D-F9D0-496B-A13D-795D8563A5B0}" emma:medium="tactile" emma:mode="ink">
          <msink:context xmlns:msink="http://schemas.microsoft.com/ink/2010/main" type="writingRegion" rotatedBoundingBox="6862,7855 19128,21937 17262,23561 4997,9480"/>
        </emma:interpretation>
      </emma:emma>
    </inkml:annotationXML>
    <inkml:traceGroup>
      <inkml:annotationXML>
        <emma:emma xmlns:emma="http://www.w3.org/2003/04/emma" version="1.0">
          <emma:interpretation id="{1CBC22FE-808A-4B48-A353-4D84B54C2C84}" emma:medium="tactile" emma:mode="ink">
            <msink:context xmlns:msink="http://schemas.microsoft.com/ink/2010/main" type="paragraph" rotatedBoundingBox="6862,7855 19128,21937 17262,23561 4997,94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3B839B-FB7E-45C8-BC1D-3963428C4702}" emma:medium="tactile" emma:mode="ink">
              <msink:context xmlns:msink="http://schemas.microsoft.com/ink/2010/main" type="line" rotatedBoundingBox="6862,7855 19128,21937 17262,23561 4997,9480"/>
            </emma:interpretation>
          </emma:emma>
        </inkml:annotationXML>
        <inkml:traceGroup>
          <inkml:annotationXML>
            <emma:emma xmlns:emma="http://www.w3.org/2003/04/emma" version="1.0">
              <emma:interpretation id="{6B3F5AC1-06B2-47CA-8D2D-820BEEC010B4}" emma:medium="tactile" emma:mode="ink">
                <msink:context xmlns:msink="http://schemas.microsoft.com/ink/2010/main" type="inkWord" rotatedBoundingBox="6862,7855 19128,21937 17262,23561 4997,9480"/>
              </emma:interpretation>
            </emma:emma>
          </inkml:annotationXML>
          <inkml:trace contextRef="#ctx0" brushRef="#br0">-15909-6608 4992,'-30'-36'2688,"30"26"-1024,0 10 128,0 0-768,0-7 128,-4 19-1152,4-17 128,4 5-256,9-7 128,9 2-384,19-5 128,10 5 128,20-21 128,-3 1 0,7 3 128,8 13 256,9-11 0,-6 3-256,6-7 0,-16 9-256,-6-7 128,-14 8-2048,-10-8 0,-4 17-2048,-8-5 0,-10 30 3584,-12-8 0</inkml:trace>
          <inkml:trace contextRef="#ctx0" brushRef="#br0" timeOffset="483.1515">-15186-6690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        <inkml:trace contextRef="#ctx0" brushRef="#br0" timeOffset="901.2923">-15644-5077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        <inkml:trace contextRef="#ctx0" brushRef="#br0" timeOffset="-462278">-12614-2035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        <inkml:trace contextRef="#ctx0" brushRef="#br0" timeOffset="3445.91">-9970 6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          <inkml:trace contextRef="#ctx0" brushRef="#br0" timeOffset="3.27686E7">-3933 6024 7040,'-17'5'3840,"-5"-10"-3200,22 5 128,-7-5-128,-3 1 0,-2-1-128,0 0 128,-5 0 128,-1 0 0,-11-7-385,5 7 1,-15-5-128,2 6 128,3-1-512,0-5 0,0-2 256,-7 2 0,-5 0-128,-1 1 0,1 4-384,-22 0 128,-7-2 256,11 7 128,-6 7-256,6 3 0,-6 4 0,-3 1 0,-10 7 128,15 2 0,5 8-128,4 14 1,6 5-1,-3 17 0,14 3 0,1 7 0,14 9-128,3-9 128,2 14 0,15-4 0,7 5-128,0-8 128,12 7 0,10-19 0,-3-7 128,-2-3 0,5-12-256,12-5 0,3-4 256,-3-10 128,0-8-128,7-14 0,-2-10 0,3-5 128,4-20 0,-5-1 0,10-11-384,-5-4 128,-4-10 128,-3-5 128,-3-5-256,-2-17 128,0 0 0,1-2 0,1-8-128,-2-4 128,0 4-128,-5 10 128,5-5 0,-4 18 128,-6 9 0,-7 10 0,0 9 0,-5 5 128,-2 1 0,2 6 128,-5 4-128,3 6 128,-2 5-512,-8 1 128,0-4-128,4 8 128,-4 1 0,0-1 128,5 0-256,3 0 0,-8 5 128,0-5 0,0 0-128,4-2 128,4 2 0,-3 5 128,-1-5-128,-4 5 0,8-5-128,-3 5 0,-5 0 128,5 0 0,2 0 0,-2 0 0,2 0 0,-2 0 0,0 0-128,2 5 128,3 0 0,2 0 128,0 7-128,0-2 128,10 0-128,-5-1 128,8 13-256,-8-7 128,12 26-128,5 5 128,7 10 128,-7-4 128,8 16 0,-8-12 0,12 0-128,-5 7-1,-7-7-127,1 5 128,-1 2-256,7 3 128,-7-6 0,12-1 0,-12-3 128,3-10 0,-3 10-511,-5-10 127,-7-9-1408,2-1 0,-2-7-1152,-5-7 0,3-2-768,-15-25 128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12:35:37.457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3ED4C231-ECB0-4640-9409-F317581D809C}" emma:medium="tactile" emma:mode="ink">
          <msink:context xmlns:msink="http://schemas.microsoft.com/ink/2010/main" type="inkDrawing" rotatedBoundingBox="20157,18071 21566,19633 20841,20286 19433,18724" shapeName="Other"/>
        </emma:interpretation>
      </emma:emma>
    </inkml:annotationXML>
    <inkml:trace contextRef="#ctx0" brushRef="#br0">29 541 7808,'-12'-5'4224,"-5"-4"-3200,17 9 0,0-5-768,0-7 128,0-3 0,5 0 0,7-2-256,-7-2 128,7-3-256,5-7 128,8-3-256,9-4 0,0-6 128,12-4 0,0 5-128,8 7 128,-3-3 0,0 5 128,8 8-128,11 2 128,-7 3-128,-11 2 128,-1 7 128,-5 10-1,-5 0 129,-7 0 128,3 17-384,-10 2 0,2 18 256,0 9 128,-5 10-384,-2 5 0,3 12 0,-3 5 0,7 2 0,-5 8 0,3 16-128,2-11 0,8 9 0,-3 5 0,0-9-128,-5-16 128,0 1 0,0-12 128,5-3-256,-4-3 0,-8 4-1152,2-9 128,-2-4-895,2 3-1,-7-8-1280,0-5 128,0 0 384,-9-9 0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12:35:38.257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6C14B442-61D4-44E9-8873-169E84F686AF}" emma:medium="tactile" emma:mode="ink">
          <msink:context xmlns:msink="http://schemas.microsoft.com/ink/2010/main" type="inkDrawing" rotatedBoundingBox="19638,19017 20953,18992 20974,20108 19659,20133" hotPoints="20718,19651 20145,20223 19573,19651 20145,19078" semanticType="enclosure" shapeName="Circle"/>
        </emma:interpretation>
      </emma:emma>
    </inkml:annotationXML>
    <inkml:trace contextRef="#ctx0" brushRef="#br0">880 37 7680,'-5'-14'4224,"-12"9"-2688,17 5 128,0 0-640,0 0-1,-8-5 1,4 5 128,-1-7-640,-8 2 0,-4 5 0,0 0 128,-24 0-256,-5 0 0,4 5-256,3 7 128,-7-2-256,0 9 128,5 3 0,-6-3 128,1 8-512,-5 2 128,-3 13 0,3 11 128,5 3-128,0 15 0,0-3 0,12 2 128,4 3-128,6-2 0,7 2-128,17 5 0,7-17 128,3 0 128,19-8 0,5-7 0,15-7-128,2-7 0,7-10 256,23-12 128,-1-10-256,0-5 0,-4-12 0,-1-3 128,-4-7-128,4-2 0,-6-2 128,-6-1 0,-5 8-128,-7-8 128,-4 8-128,-6-3 128,-7 7-128,-5 3 128,0 3-128,-4-1 0,-8-2-128,0 7 128,-5 6-384,-2-18 128,2 12-1792,-7 5 128,2-5-4095,-2 5-1,2 10 3328,-19 5 128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1.180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  <inkml:trace contextRef="#ctx0" brushRef="#br0" timeOffset="-7042.3635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1" timeOffset="316113">232 2982 7424,'5'5'4096,"-10"-5"-3840,5 0 128,5 0-128,0 0 128,7 0 0,5 0 0,24 0-128,5 0 0,6 0 128,6 0 0,13 0-384,4 0 128,5 0 0,13 0 0,-13 0 0,0 0 0,3 5-128,2-5 128,3 0 0,-20 0 0,-5 0 0,3 0 0,-15 0-128,-9 0 0,-3 0 128,-3 0 0,-9 0-1152,-3 0 0,-12 0-3072,5 0 128,-17 14 896,0-4 128</inkml:trace>
  <inkml:trace contextRef="#ctx0" brushRef="#br1" timeOffset="316682.6264">1186 2996 6528,'0'0'3584,"0"-9"-2816,0 9 128,0 0-256,0 0 128,0 0-128,0 0 0,0 0 128,0 0 0,0 0-129,0 0 129,0 0-128,0 5 128,0 9-384,0 1 0,0 21-384,0 1 128,0 9-128,0 10 128,10 7-128,-10 3 128,0 17 0,7-1 128,-2-6-256,2 11 128,-2 6 0,0-5 0,2-1 0,-2 10 128,0-14-256,2-10 0,-2-2 0,2-15 0,-7-3 0,5-6 128,-5-13-128,0-3 0,0-4-1024,0-8 0,0-4-1280,0 7 1,0-7-1537,0-6 128,-5-4 256,-2 2 128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2.425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3885 8012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1" timeOffset="343487">7125 10095 5376,'34'-5'3072,"-80"0"-1536,46 5 0,0 0-256,-5-5 128,-7-2-384,0 2 0,-1 0-385,4 0 1,-11 5 256,-2-5 0,-12 1-640,-2 4 128,2 4-128,-5 1 0,-20 0-384,1 5 128,7 17-256,-3 4 128,3 11 0,-2 14 128,14 9-256,4-1 0,6 1 128,5 3 0,7 3-128,12 2 128,5-7-128,10-5 128,26 7-128,11-12 128,9-10 0,14 0 0,10 0 128,-4-14 0,-1-8 256,-4-2 128,-3 3-384,3-18 128,-20-2 0,-5-5 0,-5 9 128,-14-9 128,-2 0 0,-8 5 128,-13 5-384,-4 0 0,-9 2 0,-21-2 0,-4 14-128,-12 8 0,-7 4 0,-6 1 128,-4 4-128,17-7 128,-35 17-256,11 3 0,2 2-128,4 9 128,6-1 0,7 6 128,9-14-256,13 3 128,7-3-256,10 9 128,12 3 0,5-7 128,19-5 0,23 8 0,11-9-768,5 1 0,5-19 1792,20-1 0,-8-11-896,8-3 0,4-8 0,-6-9 128,6 0-128,-4 2 128,-8-7-128,3 0 0,-15 0 128,-5 0 0,-4 0 0,-8 0 128,-5 0-128,-5-7 0,-6 7 0,-6-10 128,5 5 0,-10 5 128,-7 0-256,0-4 128,-5 4-768,-7-5 128,3 0-2816,-4 5 1,-4-12-3713,-12 7 128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4:26.133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174 263 6528,'0'0'3584,"12"-12"-2560,-12 12 0,0 0 0,0 0 128,0 0-1024,0 0 0,0 0 384,0 0 0,0 0 0,0 0-1,0 0 1,0 0 0,-7 5 128,2 12 0,0 2-512,-7 13 0,-1-1 128,1 16 0,-5-8-256,0 24 0,0 7 0,0 18 0,0 4 0,0-9 0,5 10 0,0-1 0,7-9-128,5-5 128,0-13-128,12 4 128,-2-13-128,7-10 0,7-5 128,5 1 128,5-13-256,13-2 128,-1-3 128,5-7 0,3-12-128,-3 0 128,2-5-256,3 0 0,10-5 256,-10 0 0,2-17 0,6 3 0,-6-13-128,0-5 128,-6 3 0,-1-7 0,-5-10 0,-5-12 0,-7-8 0,3-7 128,-10 0-128,-3 3 0,-7-8-128,0 10 0,-5 7 128,-7 3 0,2-3-128,-7 10 0,0 5 0,5-2 128,-5 7-128,0 7 0,0-3 0,0 6 128,0 4-256,0 3 128,0-8 256,5 6 0,-5-1-128,0 13 0,0-13-128,0 8 0,0 2 0,0 7 128,0 5-256,0-2 128,0 3-256,0-1 128,0 5-2048,0 5 128,-5-5-4095,0 15-1,-7 9 3456,-5-2 128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4:41.343"/>
    </inkml:context>
    <inkml:brush xml:id="br0">
      <inkml:brushProperty name="width" value="0.1" units="cm"/>
      <inkml:brushProperty name="height" value="0.1" units="cm"/>
      <inkml:brushProperty name="color" value="#3165BB"/>
    </inkml:brush>
    <inkml:brush xml:id="br1">
      <inkml:brushProperty name="width" value="0.1" units="cm"/>
      <inkml:brushProperty name="height" value="0.1" units="cm"/>
    </inkml:brush>
  </inkml:definitions>
  <inkml:trace contextRef="#ctx0" brushRef="#br0">37 373 4608,'-13'0'2560,"1"0"-1280,12 0 128,0 0-640,0 0 128,0 0 0,0 0 0,0 0-640,0-7 128,0 2-384,0-5 128,0 0-128,8 1 128,-4-8-256,9 2 128,8-5 0,4-1 128,9-11-128,7 3 128,6-3-128,9 5 0,2 3 128,5-3 128,13 3-384,4-3 128,8 13 0,-1-1 128,-2 8 0,3 7 0,-8 7 0,1 8 128,-6 4-128,1 13 0,-13-1 128,0 3 128,-9 3-129,-8 4 1,-7 5 256,-3 1 0,-6 9 256,-8-3 0,-5 8-384,-10 5 0,-2 7 256,-10-12 0,-15 2-256,-2-2 0,-7 4 0,-12-1 0,-10-8 256,-8 0 0,-16-5-512,2 7 0,-3-19 0,1-2 128,0-6-128,-1 1 0,-12-8-128,20 3 128,-2-13 0,6 8 0,1-12-128,5 0 0,2 0-128,-3-1 128,6-1 0,7-3 0,7-5-128,-8 4 128,1-4-128,12 0 128,-2 0-128,18 0 0,1 0-896,5 5 0,3-5-1920,-4 10 128,6-10-4479,7 0-1,0-15 6144,7 11 128</inkml:trace>
  <inkml:trace contextRef="#ctx0" brushRef="#br1" timeOffset="-352324">-4717 6493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inkml:trace contextRef="#ctx0" brushRef="#br0" timeOffset="1539.5692">-2405 4320 6528,'-5'0'3584,"-2"-5"-2816,7 5 128,0 0-640,0 0 0,0-7-128,0-3 0,0 0 256,0 1 0,0-1 0,0-7 128,7 2-512,-2-7 0,7 3-128,6-8 0,3-2 0,26-17 128,18-10 0,8-8 0,10 4 128,-3-4 0,8-1-128,5 14 0,-13 4 128,0 11 0,-4 4-128,11 13 128,-6-1 128,-6 8 0,-12 2 128,-4 5 128,-8 10 0,-5 5-1,-4 7 1,-8 7 0,0 13 0,-5 9 0,-5 0-256,-7 6 0,5 16-128,-10 2 0,0 8-128,-7 10 128,8-1-128,-1 16 0,-3 8-128,4-1 128,4-8 0,7-5 0,-2 1-128,2-6 128,5-9-128,1 5 128,4-23 0,0-1 128,0-13-256,-5-5 128,0-10-1920,-4-1 1,1-9-2177,-6-6 0,-10-8 384,-10-12 128</inkml:trace>
  <inkml:trace contextRef="#ctx0" brushRef="#br0" timeOffset="2541.7055">-1081 4335 6784,'-34'4'3712,"27"-23"-2816,7 19 0,0 0 384,-5-5 128,-7-2-640,2 2 127,-9-5 129,2 5 0,0-4-256,0 4 0,-5 0-384,-3-2 0,3 7-128,-7 0 128,0 0-128,0 7 0,-5-2 0,-3 9 0,-2-4-128,-2 7 0,2-2-128,-2 9 128,-6 3-128,1 4 128,0 6-128,-5 2 0,-3 7-128,13 13 128,-5-13 0,-1 10 0,8 0-128,5-5 128,-2 0-128,7 0 0,7 7-128,5-2 128,5 0 0,7-5 0,10 8-128,12-8 128,7 0 0,5 0 128,5-5-128,5-9 0,7-13-128,-4-2 128,16 7 256,10-7 0,-9-12-128,4 12 128,0-8-128,3-9 0,-10-5-128,2 0 128,13 0 0,-3 0 128,-9-5-128,-1-4 128,-2-8-128,2 2 0,-7 1-128,-4-8 128,6 2 0,-6 3 0,-6-2 0,-2-3 128,-5-3-128,-5-1 128,0 6-128,1-7 0,-6 8 0,-2-3 0,-5 7 128,7 1 128,-7 4-512,0-2 0,-5 2-3072,-7 5 129,-10-4-4097,-19 18 128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4:56.770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475 32 5632,'0'-5'3200,"0"-17"-2944,0 22 0,0 0-128,0-5 0,5 5-128,0 5 128,2-5-128,22 5 0,6 0 0,-1 7 128,7 3 128,-2 4 128,7 13 128,0 14 0,8 5-128,-8 17 128,13-7 128,-8 22 128,-5 4-128,0 11 0,-12-11-128,-4 1 128,-6 4-1,-7-4 1,-12 0 0,-5-3 128,-12-7-384,2 4 0,-10 6 128,3 0 0,-5-18-128,-12 13 0,-7-22-256,-5 7 128,-13-12 0,-9-10 0,-7-4-384,4-6 128,8-12-128,0-2 128,-1-2-256,6-11 128,-5-1 0,4-3 128,8-10-256,5 10 128,4-27-128,4 12 128,1-17-128,3 3 0,12-3-128,3-2 0,2-8 128,-1 6 128,14-6 0,4 8 0,0-7 128,0 4 0,4 3-256,9-3 128,-1 0 512,10 3 0,7-2-896,0-1 128,5 8 128,0-8 0,8 0 128,4 13 0,12-3 128,18 7 0,-8 1 0,3 4 0,4-2 0,-2 2 128,10 0-256,2 6 0,-2-1 128,-3 0 128,0-7-128,8 7 0,17 0 0,-20-5 0,2 1 0,-6-4 128,-6 4-128,1-1 128,-13 0 0,-12-7 128,3 3-256,-8-1 0,0-2 0,-7-3 128,-2-6 0,-8-4 0,-7 4-128,2-6 128,-7 3-128,5-8 0,-10 6 0,0 1 0,-12-1 0,0-1 128,0 8 128,-7 2 128,2 3-384,-7-3 128,-5 2 0,5 10 128,2 1-128,-9-3 0,-3 2 0,-8 5 128,1 0-384,0 5 128,-5 0 128,0 5 0,-8-5-128,4 15 128,-9 6-128,1-1 0,5 7-256,-1-8 0,-9 18 384,10-6 128,7-2-384,0 8 128,4-1 0,1-4 128,5-3-256,2 3 0,-7 0 0,-13-8 128,33 8-128,-8 4 128,-3-7-128,3 3 128,7 0-128,-9-3 128,2 2 128,0-11 0,17 16-384,0-4 0,0 0 128,0 2 128,0-8-128,7 6 128,-2-3-128,7 8 128,5 14 0,5-5 128,-5 0-256,3 5 128,-3-9 0,0-1 128,0 1-256,5-11 0,2-2 128,-2-2 0,2-3 0,5 3 128,10-7-256,3-3 0,-1 2 128,-2-2 128,2-2-128,6-5 128,-1 7-1536,5-8 0,3 1 2816,-3-5 128,2 0-1664,-2 0 128,0-5 256,-4 0 0,6 0-256,-6-5 0,-9 0 128,4 0 0,-8 0 0,0 0 0,-5 5-128,-4-5 0,-4 5 0,4 0 0,4 0 0,-7-4 128,2-4-256,5 3 0,-12 5-3072,-4 0 129,4 0-3841,0 0 128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5:37.8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1113 300 4224,'-7'-22'2432,"7"-3"-896,0 20 0,-5 1-384,-12-9 0,0-6-256,-2-1 128,-3-6-512,-8-6 0,-4 3-128,-7 2 128,-5 8-256,-5-3 0,-3 12-129,-9 0 129,-5-7-384,4 22 128,6-5 128,0 32 0,-1-1-256,3 6 128,-2 4 0,-1 10 0,-4 15-256,17 12 129,12 10-1,5 4 128,4 20-256,8-15 128,5-9 0,19-5 0,3-6 128,14-16 0,6-10 0,4-9 0,12-15 0,17-18 0,0-14 128,8-26 0,4-15-128,1-15 0,-8-12 128,-5-20 0,8 1-128,-13-1 128,-11-9-128,-8 15 0,-5 4 0,-5 12 0,-5 13 128,-2 12 127,-5 11-127,3 4 128,-11 9-256,3 2 128,1 11-128,-1 9 0,-2 19-128,2 13 0,5 14 128,7 15 128,-7 12 0,5 2 0,7 18 0,0 16 0,6-6 0,-11-11 0,5-4-128,0-1 128,1-9 0,-4-7 128,-1-8-256,-8-7 128,0-10-384,-5-9 0,0-13-2047,-2-2 127,-3-12-4480,-2-20 0</inkml:trace>
  <inkml:trace contextRef="#ctx0" brushRef="#br0" timeOffset="760.9897">2170 567 8960,'-10'10'4992,"3"-5"-3840,7-5 128,0 0-1025,0 0 129,0 0-640,0 0 128,12 0-127,0 0 127,5 0 256,12 0-1,17 0 1,6 0 0,18-5 128,10 0 128,1-5-256,-1-2 128,3 2-256,-10 6 0,-3-6 256,1 5 128,-15 0-256,-10-2 0,-4 2-640,-8 0 0,-5 0-1151,-5 5 127,-7 0-2432,-7 0 128,-10 0 640,0 0 0</inkml:trace>
  <inkml:trace contextRef="#ctx0" brushRef="#br0" timeOffset="1314.2093">2703-472 5888,'-17'0'3200,"17"10"-2304,0-10 0,0 0 256,0 0 128,0 0-640,0 0 128,0 0-384,0 0 128,0 0-128,0 10 127,0 2-383,0-2 0,0 4-256,0 8 128,5 15 0,-1 18 128,9 104 640,-6-11 128,3 18-640,-3 4 128,-2-17-256,0-9 0,2-20 128,-2-12 0,2-8-384,-2-16 128,-5-12 0,0-13 128,0-7-896,5-15 128,-5-12-1791,0-2-1,0-7-4224,7-8 128,-14-12 6528,7 0 128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5:45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13 660 4736,'-12'0'2560,"29"10"-1024,-17-10 0,0 0-384,0 0 0,0 0-128,0 0 128,0 0-512,0 0 0,0 0-640,0 0 128,0 0-256,12 0 128,0 0-128,5 0 128,5 0-128,7 0 128,1-5-128,11 0 128,-2-7 0,7 2 0,13-5 128,11-7 128,-7 3-384,-4-8 128,4 3 128,-7-18 128,-2 11-256,-8-11 127,-7 8 1,10-7 0,-23 9 0,4-14 128,-13 14 512,2 3 128,-14-7-512,-5 9 0,0-2-256,-12 2 128,-5 12-384,0-6 128,-13 1 0,-4 5 0,-7 8 128,0 2 0,2 5-128,-8 12 0,1 3 0,5 0 128,-10 11-256,-3-1 0,8 16 128,-5 1 0,0 9-128,9-5 0,1 5 128,7 2 0,0 3 0,5 10 0,-1-3 0,8-2 128,5 0-256,5 2 0,0 13 128,12-8 128,0-2-256,12 2 128,-7-7 0,12-5 128,7-5-384,11-5 128,6-5 128,5-4 128,0-6-128,10-11 128,27 2-256,-7-3 128,4-4 128,0-8 0,1-2-128,6 0 128,-11 0-128,-8-5 128,-2 5-128,-15-5 0,-5 0 128,-5 0 128,-2 0-384,-5 0 0,3 5-1920,-15-5 129,-5 0-5377,0 4 0,2 6 6656,-26 2 128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4:18.379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 contextRef="#ctx0" brushRef="#br0">699 4707 7936,'-5'12'4352,"5"-24"-3200,0 12 128,0 0-768,0-5 0,5 0-256,3 1 0,1-1-128,16 0-1,9 0 129,12-2 0,5 2-256,7 0 0,13-5 0,4 0 128,11 6-128,6-9 128,-4 4 0,-8-1 0,0 5 512,-4 0 128,12 0-512,-20 0 128,-3 5-256,-9 0 128,-2 0-256,-8 0 0,-7 0 128,-2 0 0,-3 0 0,0 0 0,-10 0 0,-2 0 0,-5 0-896,-5 0 128,0 0-4863,-7 5 127,0 10 1152,-15 0 128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5:51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2712 288 5888,'12'-15'3200,"-12"-22"-2048,12 33 128,-7-6 128,-5 0 128,0-2-640,0-3 128,-17 1 127,-7-8 129,2 7-640,-8-7 0,1 8-256,0-1 128,-10 5-256,-2 3 0,-18 7-384,8 7 128,-2 8-256,1 9 0,1 18-128,5 4 128,0 22 256,4 25 0,8 14-128,5-5 0,12 7 0,10-11 128,7-16-256,12 1 128,0-17 0,10-10 128,15-10-1152,2-9 0,2-18 1920,5-12 128,13-24-1024,-3-19 128,9-15 0,3-30 0,-4-11-512,-6 4 128,-7 1 768,-4 4 128,-1-5-512,-10 15 128,-9 13 128,-7 4 0,-3 9 128,-8 6 0,11 9-256,-11 8 0,4 2-256,-8 12 128,2 6 0,5 4 0,-7 4-128,0 11 128,7 7 0,0 2 0,-7 13 384,7 14 0,0 7-128,-2-12 128,2 35-384,0-13 0,1 29 0,-4-26 128,11 24-128,-11-20 0,16 3 0,-8-17 0,0-5 0,-5-10 128,0 0-128,-2-9 0,-3-6-128,-2-6 0,7-8-1408,-7-3 128,-10-4-2815,-7 2 127,-5-17-768,0-2 0</inkml:trace>
  <inkml:trace contextRef="#ctx0" brushRef="#br0" timeOffset="7745.9365">3447 648 7552,'-12'-15'4224,"7"15"-2688,5 0 128,0 0-1024,0 0 128,0 0-641,0 0 129,0 0-256,0 0 0,5 0-128,7 0 0,0 0 256,-2 0 0,14 5-256,10-10 128,7 0 256,6-7 0,4-3-384,0 6 128,7-6 0,1-2 128,-8 3-128,7-1 128,1-7 128,-8 3 0,7-3 0,-12 2 0,-4-11-256,-8-1 128,-5 3 128,-7-8 0,2-4-128,-7 9 128,-4 3 0,-4-3 0,-1 6-256,-4-4 0,-4 4 128,0 1 0,0 3-128,-4 3 128,-4-3 0,-9 3 0,-5 4 0,10-2 0,-5 7 0,-7 0 128,2 6-256,-2-1 128,2 5-256,-8-8 128,6 8-128,2 0 128,-7 8-128,-5-3 128,5 4-128,0 6 128,-1 2 0,1-2 0,0 16 0,-5-6 0,-5 6 0,2-2 0,3 3 128,12 41 128,-7-49-512,0 3 0,5-3 256,2 8 128,-7 14-128,11-9 128,1 24-256,0 7 128,5-3 0,0-9 128,7 3-256,5-8 0,0-5 128,0-4 0,5-1 0,0 5 128,2-7-128,5-2 0,5-1-128,13 1 128,4-8-128,-12 2 128,7-4 128,-5 2 128,10-7-256,8-2 0,-3-3 0,2-3 0,5 1 0,5 2 0,8-7 128,-1 0 0,-7-6 0,-5 1 128,1-5-128,-6 5 128,-2-5-256,-2 0 128,-8 0 0,-2 0 128,-3 0-256,-2 0 0,-3 0 0,-2 0 0,0 0 0,0 0 0,0-5-512,-4 0 128,-1 1-3328,5-1 1,0 0-3201,12-5 128</inkml:trace>
  <inkml:trace contextRef="#ctx0" brushRef="#br0" timeOffset="-1688.4769">12 112 9216,'-7'-4'5120,"2"-11"-4224,5 15 0,0 0-385,5 0 129,-5 0-768,12 0 128,5 0 0,12 0 0,1 0-128,4-5 0,7 0 256,5 0 128,10 0-256,10-2 128,2 2-128,3 0 0,4-4 0,-7 4 128,-4 0 0,-6 0 128,-7 0-128,-4-2 128,-6 2-1920,0 5 129,-7-5-2433,-17-5 128,0 10 256,-4 15 128</inkml:trace>
  <inkml:trace contextRef="#ctx0" brushRef="#br0" timeOffset="-1283.9128">156 791 8960,'-12'-19'4992,"-10"60"-4608,27-36 128,0-5-384,7 10 128,0-15-128,5 0 0,7 0-128,10 0 128,5-2 384,15-3-1,9 5 1,5 1 0,8-6-128,-1 5 0,1 0-128,-1-2 128,-4 7-512,-3-5 0,3 0 128,-16-5 0,-8 5 384,-6 1 0,-7-1-384,-5 5 128,1-5 0,-8 5 0,-3 0-896,-9-7 0,-3 14-4735,-2-7 127,-10 5 1664,-24 0 128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B6C08702-F134-4F62-94E1-CCA38150FA54}" emma:medium="tactile" emma:mode="ink">
          <msink:context xmlns:msink="http://schemas.microsoft.com/ink/2010/main" type="inkDrawing"/>
        </emma:interpretation>
      </emma:emma>
    </inkml:annotationXML>
  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233CDC37-7777-4577-AEB2-BD7CE4FF5C74}" emma:medium="tactile" emma:mode="ink">
          <msink:context xmlns:msink="http://schemas.microsoft.com/ink/2010/main" type="inkDrawing"/>
        </emma:interpretation>
      </emma:emma>
    </inkml:annotationXML>
  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E55BC789-D171-477B-83D9-6BC0926DF568}" emma:medium="tactile" emma:mode="ink">
          <msink:context xmlns:msink="http://schemas.microsoft.com/ink/2010/main" type="inkDrawing"/>
        </emma:interpretation>
      </emma:emma>
    </inkml:annotationXML>
  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3692ED78-F82B-4FD3-8BF7-F60B1282D451}" emma:medium="tactile" emma:mode="ink">
          <msink:context xmlns:msink="http://schemas.microsoft.com/ink/2010/main" type="inkDrawing" rotatedBoundingBox="7182,7723 13681,16646 12081,17811 5583,8888" semanticType="callout" shapeName="Other"/>
        </emma:interpretation>
      </emma:emma>
    </inkml:annotationXML>
  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  <inkml:trace contextRef="#ctx0" brushRef="#br0" timeOffset="901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  <inkml:trace contextRef="#ctx0" brushRef="#br0" timeOffset="-462278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2.985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F0651982-A9FE-4A79-ABBA-8F4920C29E7B}" emma:medium="tactile" emma:mode="ink">
          <msink:context xmlns:msink="http://schemas.microsoft.com/ink/2010/main" type="inkDrawing"/>
        </emma:interpretation>
      </emma:emma>
    </inkml:annotationXML>
    <inkml:trace contextRef="#ctx0" brushRef="#br0">13497 10593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  <inkml:trace contextRef="#ctx0" brushRef="#br0" timeOffset="638.7582">14780 10800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    <inkml:trace contextRef="#ctx0" brushRef="#br0" timeOffset="-2579.1257">7483 10367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    <inkml:trace contextRef="#ctx0" brushRef="#br0" timeOffset="-473966">11618 13019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4.874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E68650C7-AAC6-47FD-92B1-20BAB9EB073A}" emma:medium="tactile" emma:mode="ink">
          <msink:context xmlns:msink="http://schemas.microsoft.com/ink/2010/main" type="inkDrawing"/>
        </emma:interpretation>
      </emma:emma>
    </inkml:annotationXML>
    <inkml:trace contextRef="#ctx0" brushRef="#br0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6.676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D58A7C02-9C1A-465C-B30C-A4C6A78B9BBF}" emma:medium="tactile" emma:mode="ink">
          <msink:context xmlns:msink="http://schemas.microsoft.com/ink/2010/main" type="inkDrawing"/>
        </emma:interpretation>
      </emma:emma>
    </inkml:annotationXML>
    <inkml:trace contextRef="#ctx0" brushRef="#br0">156 477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<inkml:trace contextRef="#ctx0" brushRef="#br0" timeOffset="901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<inkml:trace contextRef="#ctx0" brushRef="#br0" timeOffset="-462278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2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13497 10593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<inkml:trace contextRef="#ctx0" brushRef="#br0" timeOffset="638.7582">14780 10800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  <inkml:trace contextRef="#ctx0" brushRef="#br0" timeOffset="-2579.1257">7483 10367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  <inkml:trace contextRef="#ctx0" brushRef="#br0" timeOffset="-473966">11618 13019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4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6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156 477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7:56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1993 4992,'-34'10'2816,"34"-10"-1280,0 0 128,0 0-512,0 0 0,0 0-512,0 0 0,4 0-256,1 0 0,-5 0 0,0 0 128,8 0-384,-4 0 127,4 0-127,-8 0 0,-8-10-128,16-5 0,-3-6-128,-1-9 128,13-11-128,3-10 128,2-17-128,2-8 128,3-23 0,2 1 128,0 6-128,1-1 0,11 1-128,-7-6 128,7 6 0,-6-1 0,6 6-127,-2-1 127,-5 6 127,2 1 1,-1 8-256,-6 3 128,0 6 0,-7 13 128,2-5-128,5 15 0,-7 4 0,-5 6 0,0 6 0,0-1 128,3 6-256,-10-2 128,2 8 0,0 4 128,-7 0-128,2-2 0,-2 2-128,0 1 0,2 4 128,-2 0 128,0 0-128,2 5 128,-2 0 0,2 0 0,3 5-256,2 14 128,0 8-128,1 10 128,4 2 0,5 24 128,2 7 0,5 18 128,5 4-256,-5 6 0,1 11 0,4-16 0,0 4 128,-5 15 0,-5-12 256,-2-8 128,3 6-256,-8-11 0,4-6-128,-3 1 0,-1 1 0,2-17 0,-9-3 0,2-12 128,-7-5 0,7 1 128,-5-11-256,-2-7 0,0-7-128,2-2 128,-7-3 0,5-3 0,-5-4-128,0 0 128,5-3-256,-5-2 128,0 0 0,0 5 128,0-6-128,0 1 128,0 0-768,0-5 0,0 0-3455,0 0 127,-10-14-1920,-7-18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7.999"/>
    </inkml:context>
    <inkml:brush xml:id="br0">
      <inkml:brushProperty name="width" value="0.05" units="cm"/>
      <inkml:brushProperty name="height" value="0.05" units="cm"/>
    </inkml:brush>
  </inkml:definitions>
  <inkml:traceGroup>
    <inkml:annotationXML>
      <emma:emma xmlns:emma="http://www.w3.org/2003/04/emma" version="1.0">
        <emma:interpretation id="{0486F4E3-37C3-47AA-B94B-BB01AF3CA1E0}" emma:medium="tactile" emma:mode="ink">
          <msink:context xmlns:msink="http://schemas.microsoft.com/ink/2010/main" type="inkDrawing"/>
        </emma:interpretation>
      </emma:emma>
    </inkml:annotationXML>
    <inkml:trace contextRef="#ctx0" brushRef="#br0">47 237 4480,'-22'5'2560,"27"-10"-896,-5 5 0,0 0-640,0 0 0,0 0-256,-5 0 128,5 0-896,-5 0 128,-2 5-128,2 7 0,5 7-128,-7 27 0,7 20 128,0 29 128,0 17 128,0 0 0,0 7-384,12 5 128,5-7-128,0 2 128,8-12-128,4-9 128,0-11 0,17-19 128,0-12-256,6-9 128,6-6 0,5-26 128,5-15 0,-2-20 0,2-16-128,3-20 128,-3-8-128,3-11 128,-8-17-128,5-6 128,-5-6-128,3-8 0,-3-8 0,-12 13 128,-4 0-128,-6 7 128,-2 8-128,2 0 0,-11 21 0,-9 3 128,-4 12-128,3 0 128,-10 15-128,2 4 0,0 13 128,-7-3 0,2 12-256,-2-2 128,-5 8-128,5 4 0,-5 5 0,0 5 128,0 12-128,7 7 128,-2 12 128,2 11 0,-2 31-128,7 2 128,5 17-128,1 8 128,-1-8-128,12 5 0,0 5 0,0-2 0,5 2 0,0 0 0,8-7 128,-8-3 0,0-4-256,2-18 128,-2-2 256,-4-7 128,-1-3-257,-7-12 129,2-4 128,-2-6 128,-5-5 0,0-6 128,-5-4-384,0-6 0,1 2-128,-9-8 0,1 8-128,3-12 0,-3 0 0,-1-5 128,4-1-128,-8 1 128,0 0-768,0 2 128,0-2-2815,0-5 127,0 0-2816,0-12 128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0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7483 10367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  <inkml:trace contextRef="#ctx0" brushRef="#br0" timeOffset="2579.1257">13497 10593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<inkml:trace contextRef="#ctx0" brushRef="#br0" timeOffset="-471387">11618 13019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inkml:trace contextRef="#ctx0" brushRef="#br0" timeOffset="3217.8839">14780 10800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4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6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156 477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7:56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1993 4992,'-34'10'2816,"34"-10"-1280,0 0 128,0 0-512,0 0 0,0 0-512,0 0 0,4 0-256,1 0 0,-5 0 0,0 0 128,8 0-384,-4 0 127,4 0-127,-8 0 0,-8-10-128,16-5 0,-3-6-128,-1-9 128,13-11-128,3-10 128,2-17-128,2-8 128,3-23 0,2 1 128,0 6-128,1-1 0,11 1-128,-7-6 128,7 6 0,-6-1 0,6 6-127,-2-1 127,-5 6 127,2 1 1,-1 8-256,-6 3 128,0 6 0,-7 13 128,2-5-128,5 15 0,-7 4 0,-5 6 0,0 6 0,0-1 128,3 6-256,-10-2 128,2 8 0,0 4 128,-7 0-128,2-2 0,-2 2-128,0 1 0,2 4 128,-2 0 128,0 0-128,2 5 128,-2 0 0,2 0 0,3 5-256,2 14 128,0 8-128,1 10 128,4 2 0,5 24 128,2 7 0,5 18 128,5 4-256,-5 6 0,1 11 0,4-16 0,0 4 128,-5 15 0,-5-12 256,-2-8 128,3 6-256,-8-11 0,4-6-128,-3 1 0,-1 1 0,2-17 0,-9-3 0,2-12 128,-7-5 0,7 1 128,-5-11-256,-2-7 0,0-7-128,2-2 128,-7-3 0,5-3 0,-5-4-128,0 0 128,5-3-256,-5-2 128,0 0 0,0 5 128,0-6-128,0 1 128,0 0-768,0-5 0,0 0-3455,0 0 127,-10-14-1920,-7-18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2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0" timeOffset="463179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24.518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197 5902 2176,'0'0'1280,"-5"-5"-768,5 5 0,0 0 0,0 0 0,0 0 128,0 0 0,0 0-256,0 0 128,0 0 128,0 0 128,0 0-384,-12-5 0,12 5-256,-5-5 128,5 5 128,-7-4 0,7 4-128,-5-8 128,5 8-128,-5-9 0,-2-6-256,2 10 128,-7-12-128,7 7 0,-2-4 128,-3-1 128,-2-12-384,5 8 128,2-8 128,0-5 0,-2 3-128,2-7 0,-7-1-128,-1 1 128,4-10 0,1 4 0,3-4 0,1-5 128,-4-5-128,3 0 0,5-7 0,-7-8 0,7-12 0,0-9 0,7-1 128,-2 11 128,3-1-512,-4-2 128,9-3 0,4-4 128,0-8 0,0-7 128,7 0 256,-2-17 0,2 21-256,-2 11 0,12-10-128,-4 2 0,4 3 0,2-10 0,-2-1 0,0-6 0,8-3 0,-1-2 128,-2 0 0,-5 12 128,7 0-128,23-8 0,-11 13 0,-2 10 128,1-15-256,1 7 0,-7 2 128,1 1 128,-1-5-384,0 9 0,5 1 128,0 9 128,3 0 0,-3-4 0,2 11 0,-1-1 0,-1 4-128,7-3 0,-4 3 128,19 3 0,-8 6-128,-9-6 0,8 6 0,1 4 128,-1 9-128,-8-1 128,9 6-128,-14 0 128,1 5-1,6-1 129,-12 6-128,0 4 128,-4 3-384,-3 2 128,-3 3 0,-6-3 128,4 3-128,-5 2 0,-7 2 0,2-2 128,-2 8-128,-5-1 128,0-2-640,-5 7 1,0 1-1921,1-1 128,-9-2-3328,1 7 128,-5 5 5248,-17 0 128</inkml:trace>
  <inkml:trace contextRef="#ctx0" brushRef="#br0" timeOffset="664.1631">2106-28 6656,'7'-12'3712,"-27"12"-2816,20 0 0,0 0-768,0 0 128,8-5-384,4 0 128,5 0-256,5 5 128,7-5 128,12 5 0,6 0 0,4 5 0,2 0-256,-19-5 0,25 10 640,-13 2 128,0-3-512,5 6 128,-4 0-128,4 2 128,-5-3 384,-5 8 0,-11-2 256,-1-1 128,0 3-128,-19 2-1,2 8-383,-17 9 0,-12 6-384,-7 4 128,2 17 128,-3-2 128,3 7-384,-7-17 0,5-1 0,2 1 128,-2-4-128,2 6 128,-3-12-256,8-4 128,0-8-1920,0-3 1,0 1-4225,0-3 0,-12-2 4992,-7 9 128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29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25 5376,'0'0'3072,"0"-10"-2304,0 10 0,0 0-384,0-4 0,5-1-256,7 0 0,13 5 0,-4 0 0,14 5 128,11 4 0,12 8-128,5 8 0,1 2-128,1 9 0,-1 3 128,11 15 128,-7-16 256,3 21 128,-8 7-256,-4 16 0,-8 11-128,-5-6 128,0 6-128,-12 9 128,-4-9-128,-6-6 128,-7 10-256,-7-4 127,-3-1 1,-7 23 128,-7-13-256,2-5 128,-7 1 256,-10-16 0,-12-4-256,-3-7 128,-9 2-128,0-12 128,-5-10-384,-1-5 0,-6-9 0,-17-6 128,-1-2-128,1-12 128,6-7-128,4-5 0,1-5-128,8-5 0,-2-9 0,-5-8 0,-1 2 128,6-7 0,5 3-128,14-8 0,5 1-128,-3-11 128,15 8 0,-2-2 0,7-6 0,5-14 0,12 5-256,0-2 128,7 2 128,10 5 128,17-10-512,0 4 128,7 1 640,6 0 128,-1 0-384,24-2 0,4-3 0,-4 9 0,-2 1 0,3 5 0,-3 7 128,3-8 0,9 20-128,-10-19 0,-11 0 0,-8 12 128,0 2 128,-9 2 0,-1 8-256,-7-2 128,-5-3-128,5 7 0,-5 6 0,-7-8 0,3 7 128,-8 5 0,5 0-128,-3-5 128,-2 6-256,0-1 128,0-7 128,-5 7 0,-2 0 128,2 5 128,-4-5-256,-4 0 128,1 5-256,3-5 128,-3 5-128,-5 0 128,0 5-512,0-10 0,0 5-2432,0 0 129,-5 0-4353,-8 25 128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1.755"/>
    </inkml:context>
    <inkml:brush xml:id="br0">
      <inkml:brushProperty name="width" value="0.05" units="cm"/>
      <inkml:brushProperty name="height" value="0.05" units="cm"/>
    </inkml:brush>
  </inkml:definitions>
  <inkml:traceGroup>
    <inkml:annotationXML>
      <emma:emma xmlns:emma="http://www.w3.org/2003/04/emma" version="1.0">
        <emma:interpretation id="{89B6AE6E-3CB1-4A0D-A44C-ABFF077FDF3A}" emma:medium="tactile" emma:mode="ink">
          <msink:context xmlns:msink="http://schemas.microsoft.com/ink/2010/main" type="inkDrawing" rotatedBoundingBox="10552,13282 11591,15451 9929,16248 8890,14079" semanticType="callout" shapeName="Other"/>
        </emma:interpretation>
      </emma:emma>
    </inkml:annotationXML>
    <inkml:trace contextRef="#ctx0" brushRef="#br0">2839 5298 5888,'-5'5'3200,"-12"31"-1920,17-36 0,0 0-512,0 0 128,0 0-768,0 0 128,0 0-512,0 0 128,5 0-384,7 0 128,5 0 256,7 5 128,3 0 0,14 7 128,10-12 0,3 0 0,-3-7-128,7-3 0,13 5 0,9-26 128,13 1 128,-13 4 128,1-11-384,-6 8 0,-4-8 0,-8-4 128,0 0 128,5-10 0,-9 4 128,-6 6 128,-14 0-128,-5-1 0,-5 8 128,1-2-1,-6 4-127,-7-9 128,-5 4 128,-7 3 128,-5-2-512,-5-1 128,-12 13-128,-2-8 0,2 5-256,-13-2 0,1 7 0,-5 8 0,-12-1 128,-5 3 128,-8 7-128,-9-5 128,3 20-512,9-10 128,-3 22 128,1-3 128,-1 18-256,3-13 128,-7 8-128,-3 4 128,10 6-128,-2 4 0,4 10 128,3 10 0,5-8-128,0 8 128,0 17-128,-6 19 128,16-10-128,9-9 128,-2 5-128,5-6 0,7 1 128,4-3 0,8 3-128,5-5 0,5-17-128,8 0 128,4 12 0,7-5 128,5-7 0,5-5 0,12-1-128,1 4 0,-1-8 0,5-10 0,7-2-128,13-7 128,14-5 256,15-8 128,-7 3-512,-1-7 0,5-1 256,1-2 128,-6-2-128,-4 5 0,-8-10 0,-4-5 0,4-5 256,8 5 128,-18 0-256,-7 0 128,-11 0 0,-1 0 128,-5-10-256,-5 10 0,1-5 0,-8 0 128,-5 0-256,0 5 128,-7-12 0,-5 17 0,0-5-1664,-5 0 128,0-5-4991,-7 0-1,3-4 3968,-8-11 128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219 119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<inkml:trace contextRef="#ctx0" brushRef="#br0" timeOffset="901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<inkml:trace contextRef="#ctx0" brushRef="#br0" timeOffset="-462278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0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7483 10367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  <inkml:trace contextRef="#ctx0" brushRef="#br0" timeOffset="2579.1257">13497 10593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<inkml:trace contextRef="#ctx0" brushRef="#br0" timeOffset="-471387">11618 13019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  <inkml:trace contextRef="#ctx0" brushRef="#br0" timeOffset="3217.8839">14780 10800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4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6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156 477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45:10.045"/>
    </inkml:context>
    <inkml:brush xml:id="br0">
      <inkml:brushProperty name="width" value="0.15" units="cm"/>
      <inkml:brushProperty name="height" value="0.15" units="cm"/>
      <inkml:brushProperty name="color" value="#ED1C24"/>
    </inkml:brush>
    <inkml:brush xml:id="br1">
      <inkml:brushProperty name="width" value="0.1" units="cm"/>
      <inkml:brushProperty name="height" value="0.1" units="cm"/>
    </inkml:brush>
  </inkml:definitions>
  <inkml:trace contextRef="#ctx0" brushRef="#br0">8483 1281 5504,'-5'-5'3072,"5"10"-2688,0-5 0,0 0 128,0 0 128,0 0-512,12 0 128,-7 0-256,0 0 0,7 0 128,0 0 0,0 0 0,-2 5 128,14 4-128,10-4 128,-4 5-128,-1 7 0,0 2-128,0 8 0,-2 10 0,2-3 0,0 12 128,1 22 128,-1-12 128,0 0 128,10 7-384,-3-2 128,-6 12 0,-4-2 0,21-3 0,-18-2 0,-5 11-128,-2-1 0,2 2 128,-11 9 0,-4-4 128,4-12 0,-9 2-257,-8 0 129,8-3-128,-13-2 128,1-2-128,-9 0 128,0 2-256,0-7 128,0 7 512,0-2 0,0-3-384,-2 2 128,2-4-256,0 3 128,-5 1-256,5-1 128,-3-13-128,3 0 128,0-5 0,-5 0 128,5 0-128,-7 1 0,7-1-128,0-10 0,-12 3 0,4 3 128,-2-6 0,-2 1 0,5-1-128,-5 6 128,-1-13-256,9 2 128,-4-4 0,-2-2 0,3-4 128,2-1 0,-2 7-256,7-8 128,0-4 0,0 2 0,0-7-384,5-1 0,-1 1-1664,8 2 128,-2-7-2175,2-10 127,5-12-128,0-2 0</inkml:trace>
  <inkml:trace contextRef="#ctx0" brushRef="#br0" timeOffset="1208.8679">8461 3697 5888,'0'-7'3200,"5"7"-2048,-5 0 0,0 0-640,0 0 128,0 0 0,0 0 0,4 0 128,4 0 0,-8 0-128,0 7-1,0-7-255,0 10 0,0 0 128,0 4 0,0 8-512,0-3 128,-8 8-128,8-2 128,-4 11-128,4 10 128,-5 1-128,5-1 128,-8 0-128,4 0 128,4 1-128,-5-1 0,5-5-128,0-4 128,0-6 128,0-6 0,0-4-128,-8-1 0,8 7 0,-4-8 128,4-4-128,0 7 0,0-8 0,0 1 0,0 2 128,0 2 0,0-2 0,0-7 0,0 0-128,0 4 0,0-1 0,0-4 0,0-4-128,0-5 128,0 0 0,0 0 0,0 5-256,0-5 128,0 0 128,0 0 0,0 0-128,0 0 128,4 0-128,9 5 128,-1-10-128,-3 0 0,4 0 128,4-12 0,0 3-896,7-1 128,10-7 1536,7-2 0,-6-3-768,6 3 0,5-3 0,5-5 0,13-2-128,6-2 128,6-6 384,-3 1 0,-3-5-768,-2 5 0,-2 4 512,-10 3 0,2 2 128,1 6 0,-1 1 128,-11 3 0,-13 3-128,-5 4 0,0 3 0,-7-12 0,2 7-256,-7 12 0,0 0 0,-4 0 0,-4 0 128,3-5 0,-4 1-128,-3-3 128,-1 2-128,-4 10 0,8 0 0,-8 0 0,5-5-1792,-5 5 0,0-5-2175,0 5-1,-5-10-896,-20-2 0</inkml:trace>
  <inkml:trace contextRef="#ctx0" brushRef="#br1" timeOffset="-961430.9252">7390 5104 6272,'-5'-5'3456,"22"0"-2304,-17 5 128,0 0-128,-7 0 128,2 0-512,-7 0 128,2 0-513,-2 0 129,-5 5-128,-8 0 0,3 12-384,-7-8 0,0 1 0,0 5 0,7 2 0,-2 2 0,-6 3 256,8-2 0,-2 1-256,2-1 128,-7-5-256,12 6 128,0-1-128,-3 2 128,3 2 0,0-2 0,5 7 0,2-7 0,-2-2 0,7 2 0,-2-8-256,2 1 0,-2 2 256,2-3 0,5 1 0,0-3 128,0 3-256,0-10 128,0 9-128,0 3 128,0-7-128,5 0 128,2-5 0,-2-1 128,2 13-128,-2-7 0,0 0 0,7 0 128,0 7 256,1-8 0,-8 6-256,7-3 128,-3-7-384,4 10 128,-1-10 0,0 4 128,5 3-256,12-2 128,-7-5 0,7 0 128,5 0-128,3-5 0,-3 0 0,5 0 0,2-10 0,6 0 128,-1 5-128,0-2 128,-5 2-256,6-4 128,-13-1 128,7 0 128,-7-2-384,0 2 128,0 0 0,-9-9 128,4 7-256,-7 2 128,2 0 0,-2-4 128,2 6-1792,-2-1 1,-5 4-4737,3-5 128,-3 10 4608,-25 5 0</inkml:trace>
  <inkml:trace contextRef="#ctx0" brushRef="#br1" timeOffset="-962718.4297">6209 5371 6912,'-39'-5'3840,"32"1"-2432,-10 4 128,17 0-1024,0 0 0,0 0-512,0 0 128,0 0-512,0 0 128,17-5 128,-5 0 128,13 0-256,4 5 0,5 0 256,5 0 128,7 0-128,8 5 0,4 0 0,-2 4 128,-2 6 0,4-3 128,-12 17 0,-7-2 0,-5-3 512,-5 13 128,-4-5 255,-13 9 129,-7 10-1152,-10 0 128,-7 0 128,-17 0 0,-1 0-256,-11-4 128,-5-1-256,-22 5 128,14-5-128,-19-4 0,15-11-128,4-4 0,-2-3 128,15-2 128,-1-7-384,16 0 128,-11-3-128,15-3 128,5-4-128,5 0 0,0 0-128,7 0 128,17 0-128,10 0 128,24 2 256,5-2 0,8-5 0,4 5 0,8 0 0,-3 4 0,2 1 256,-2 12 0,-9-8-512,-6 8 0,-1 8 512,-6 11 0,-5 0-128,-7 15 0,-5 8-128,-12-4 128,-4 1 0,-8-2 0,-5 1 256,-5 1 0,-8 3 0,-4-8 0,-12 0 0,-5-1 0,-7-3-128,-10 6 128,-8-17-128,-4-7 128,-12 3-384,-8-10 0,10-8-128,-3 3 128,6-7 0,2-6 0,-3 1 0,8 2 128,4-12-768,8 5 0,5-5-768,5 0 0,6 0-2687,1-5-1,5-12-896,5-2 0</inkml:trace>
  <inkml:trace contextRef="#ctx0" brushRef="#br1" timeOffset="-972299.4799">6869-457 6400,'-5'-10'3584,"5"-2"-2560,0 12 128,0 0-640,0-5 128,0-4-640,0 9 0,5 0-128,2-5 128,-2 10 0,0-10 0,7 5 0,0 0 0,5 10 128,0-1 0,8 8 0,9 20 0,7 2 128,5 7 0,1 7 0,-1 13 128,0 0-384,0 2 128,-7 5 128,8 2 128,-6 18 0,-7 9 0,-5 8-257,5-8 1,-9 5 0,-8 2 128,0-11 0,-12-6 0,2 6-128,-7-6 128,0 5 0,-7 1 0,-3-1-128,-7-4 0,-3-6 0,-9-9 0,2-5 128,-2-7 0,0-10-128,-12 2 0,-6-12 0,1-7 0,0-7-256,0 0 128,-1-13-384,1-2 128,-12-2 128,7-10 0,-1-1 0,-1-8 128,2-1-128,0-10 128,-8-12-128,1-9 128,-1-6-512,20-4 0,3 5 512,7-25 0,12 15-128,7-5 0,3-2 0,7 2 0,7-5 128,10-2 0,5 2-128,7 0 128,5-2 128,12-3 0,-4 10-256,4 0 128,5-7 128,3 2 0,4-7-128,-2 12 128,3 5-128,-1 0 128,5 4-128,-12 1 128,3 5 384,-8-1 128,-7 11-384,-2 1 0,-11 4-256,4 6 128,-6 3 0,-2 3 128,-5-1-256,2 3 128,-9 2-256,2 5 128,5-4 0,-5 4 0,-7 0 0,3 0 0,4-7-128,-2 7 128,-3-5-128,-2 5 128,0 0 0,7 1 128,-5-1-384,-2 5 128,0-8-1792,2 4 1,-7-1-4481,0 5 0,0 22 5248,-12 2 0</inkml:trace>
  <inkml:trace contextRef="#ctx0" brushRef="#br1" timeOffset="-970279.8147">8368-554 5632,'0'-22'3072,"0"34"-2176,0-12 128,0 0-768,0 0 128,0 0 0,0-7 128,0 7 384,0 0 128,0 0-128,-7 7 128,2 3-513,-2-10 129,-3 10 0,-2-1 0,0 8-512,-1 3 0,-4 7-128,-4 7 128,-9 2 0,6 1 0,-3-1-256,3-2 128,-5 12 128,-1-4 0,1-1-128,2 1 128,3-1-128,2 0 0,-7 1 0,0-1 128,-5-4-128,5-3 0,4-3 0,3 1 0,-2-8 0,7 3 0,0-12-128,5-1 128,0 8 0,2-7 128,-2 7-128,-1-13 0,1 11 0,7-15 128,1 12-128,-4-12 128,3-1-128,1-4 0,4 10 128,0-5 128,-8 0-384,8 7 128,-5-2 0,-2-5 0,2 4 0,5-9 0,0 5 128,0-5 0,-5 12-256,5-12 128,0 5 256,0-5 0,-7 0-384,7 0 128,0 5 0,0-5 128,0 0 0,0 0 0,0 5-256,0 0 128,0-5 0,0 0 128,7 5-256,-2-5 128,0 0-256,7-10 128,0 5 128,1 5 128,4-5-128,0-4 0,0 9 0,7-13 0,-2 8 0,7 1 0,0 4-128,5-5 0,-4 5 128,11-5 0,-2 0 128,2 5 128,-2 5-384,3-5 128,-1 5 0,-2 0 0,2-1 0,1-4 128,-8 5-256,0 0 128,-5 3 128,12-4 128,-11 1-256,-4 0 0,-1 0-128,-3-5 128,2 10 128,-7-1 0,7-1-128,-7-16 0,5 8 128,-5 0 128,0 0-256,3 0 0,-3 0 0,-7 0 128,2-4-128,0 4 128,-7 0 0,7-5 128,-7 5-384,2-5 0,-2 10 256,7-5 0,-12 0-128,5 0 0,2 0-128,-2-5 128,-5 10-2048,0-5 128,0 0-4479,0 0-1,-12 5 3840,-10 12 128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55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47 4608,'-7'-15'2560,"-20"8"-1536,32 2 0,-5 0-384,5 0 0,12 5-384,-5-4 128,5-1-256,0 5 0,8 0-128,-3 5 0,7 4 128,7 1 128,3 12-384,3-3 128,-1 3 256,22 3 0,-7 1-384,-2-1 128,-3 11 256,7 6 0,-7 4 128,3 15 0,-8 12 0,10 0 128,-2 2 0,-3 8 0,-5 0-256,-4 4 128,-13-4-128,0-3 127,-12-7-127,0 10 0,-5 0 0,-2 14 128,-10-9 128,-5-13 128,-7 3-128,-10-12 0,-2-3-256,2-7 128,-3-5-128,-4 0 128,0-10-256,2 1 128,-9-6-256,-3-4 128,-3-8-128,-16-2 0,12-7-128,-1-10 128,-8-5-128,1-5 0,3-5 0,-3-12 128,8 3 0,-17-3 0,7 7-128,2-7 0,8 3 0,5-23 0,7 1 0,4-10 0,8 5 0,5-1 128,5-4-128,0 5 0,7 0 0,22 0 0,5 4 0,7 1 128,13-5-128,4-1 0,5 1 128,3 0 0,9-5 0,5 5 0,-2 4 0,-3 6 0,-7 2 128,-2 2 0,-3 5-256,-5 3 128,7 2 128,-1-2 0,-6 2-128,-5 2 128,-7-2-256,0 3 128,0-3 0,-4 12 0,-6-4 128,-2-1 0,2 3 128,-7-7 0,0 14-256,-5 0 0,1 0-128,-8-2 128,-1 2-128,4 0 0,-3 5-1280,-1 0 0,-4 0-4223,8 5-1,-3 17 2688,-5 14 128</inkml:trace>
  <inkml:trace contextRef="#ctx0" brushRef="#br0" timeOffset="-59554">1017 7391 4992,'-34'10'2816,"34"-10"-1280,0 0 128,0 0-512,0 0 0,0 0-512,0 0 0,4 0-256,1 0 0,-5 0 0,0 0 128,8 0-384,-4 0 127,4 0-127,-8 0 0,-8-10-128,16-5 0,-3-6-128,-1-9 128,13-11-128,3-10 128,2-17-128,2-8 128,3-23 0,2 1 128,0 6-128,1-1 0,11 1-128,-7-6 128,7 6 0,-6-1 0,6 6-127,-2-1 127,-5 6 127,2 1 1,-1 8-256,-6 3 128,0 6 0,-7 13 128,2-5-128,5 15 0,-7 4 0,-5 6 0,0 6 0,0-1 128,3 6-256,-10-2 128,2 8 0,0 4 128,-7 0-128,2-2 0,-2 2-128,0 1 0,2 4 128,-2 0 128,0 0-128,2 5 128,-2 0 0,2 0 0,3 5-256,2 14 128,0 8-128,1 10 128,4 2 0,5 24 128,2 7 0,5 18 128,5 4-256,-5 6 0,1 11 0,4-16 0,0 4 128,-5 15 0,-5-12 256,-2-8 128,3 6-256,-8-11 0,4-6-128,-3 1 0,-1 1 0,2-17 0,-9-3 0,2-12 128,-7-5 0,7 1 128,-5-11-256,-2-7 0,0-7-128,2-2 128,-7-3 0,5-3 0,-5-4-128,0 0 128,5-3-256,-5-2 128,0 0 0,0 5 128,0-6-128,0 1 128,0 0-768,0-5 0,0 0-3455,0 0 127,-10-14-1920,-7-18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45:23.640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5 1825 1920,'-4'-5'1152,"50"5"-384,-41 0 128,-5 0-384,0 0 0,0 0 0,12 0 128,-12 0-256,10 0 0,2 0 256,-12 0 128,0 0-384,0 0 0,0 0 128,7 0 128,-2 0-128,-5 0 0,5 0 256,2 0 0,-7 0-384,5 0 128,0 0-128,-5 0 0,7 0-128,-2-4 128,-5 4-256,7 0 128,-7 0-1,0 0 129,5-5-256,-5 5 0,5-5-128,-5 0 128,7-2 0,-7 2 0,0 0-128,0 0 0,5 0 0,-5 0 0,5 0 128,-5 1 0,7-1 128,-2-3 128,2-1-896,-2-1 128,0 0 512,3-7 0,-4 3-256,9-1 128,-1-7-128,-3-2 0,9 2 128,1 2 128,-2-1-128,0 1 0,5 5 0,-5-6 0,2-4-128,3 3 128,3-14 0,9 11 0,0-6 0,0-11 0,2 6 0,3-10 128,3-1-256,-1 9 128,-7 1 0,5 1 128,7-1-256,-9-4 128,2 4-128,2 8 128,5-8 0,-4 1 0,-3-1-256,2 8 0,-2-7 512,3-6 0,-1 11-256,5 2 0,-7 2 0,7-2 0,13 2 0,-6-5 0,3 8 0,-2-8 0,2 1 0,10-3 0,-10 2 0,2 0 0,-7 8 0,7-3 128,-4 3-256,-3-8 128,0 10-128,3 3 128,-3-1 128,-5-2 0,0 8-128,5-8 0,8 7-128,-1-4 0,-7 2 128,3-3 128,4 3-128,-6 8 128,-6-1-256,0 0 128,0 0 0,0 3 128,6 14-256,-6-14 128,0 2 0,8 5 128,-15 0-128,2 5 0,0 7-128,-2-2 128,3 0 128,-8-1 128,0 9-256,2-4 0,-2 1-128,8 2 128,-3 2 128,7 8 0,-5-3-128,-2 8 0,-2-8 0,2 3 0,-3 5 384,-2-13 128,0 8-384,-4-3 0,-1 3 0,-7-3 0,2 3-128,-2 5 128,7-8 128,-12-2 0,0 2-128,3 3 0,-3 2-128,-7 3 128,9-5-128,-9-3 128,2 3 0,0-3 128,0 8-128,-7-5 0,7-8-256,-7 0 128,0-1 128,7 1 0,0-2-128,1-7 128,-9-1-128,1 1 128,-5-5-256,0 0 0,0-5-2176,0 7 0,-5-7-3455,1 0-1,-9-12 3328,-4 2 128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45.482"/>
    </inkml:context>
    <inkml:brush xml:id="br0">
      <inkml:brushProperty name="width" value="0.1" units="cm"/>
      <inkml:brushProperty name="height" value="0.1" units="cm"/>
      <inkml:brushProperty name="color" value="#3165BB"/>
    </inkml:brush>
  </inkml:definitions>
  <inkml:traceGroup>
    <inkml:annotationXML>
      <emma:emma xmlns:emma="http://www.w3.org/2003/04/emma" version="1.0">
        <emma:interpretation id="{85D93470-DCEB-4058-B000-CF5F915F6636}" emma:medium="tactile" emma:mode="ink">
          <msink:context xmlns:msink="http://schemas.microsoft.com/ink/2010/main" type="inkDrawing"/>
        </emma:interpretation>
      </emma:emma>
    </inkml:annotationXML>
    <inkml:trace contextRef="#ctx0" brushRef="#br0">131 383 5120,'-4'5'2816,"-1"-22"-1792,5 17 128,0 0-640,-8-10 128,8 10-256,0 0 128,0 0 384,0 0 0,8 0-128,-8 0 128,0 5-512,0-5 127,0 5-511,0-5 128,-8 5 0,4 2 0,-4 8 0,3-1 0,1 8 0,-4-2 0,3 6-128,1 16 0,-4-1 128,3-2 0,-2 7 0,2 8 0,0 7 128,-2 4 0,2 3-256,0-7 0,-7 12 128,5 3 0,-3 2-128,10-5 128,0-8-256,0 8 0,5-7 128,-5-3 128,5-2-128,2 0 0,-2 7-128,7-12 128,0-5 0,-2 0 128,2-5-128,5 1 128,0-1-256,3-5 128,2-9-128,7-3 128,0-2 0,0 5 0,5-13-128,0 3 128,8 2 0,9-9 128,-5-3-128,8-7 0,-3-5-128,0 0 128,7-5 128,6 0 128,-6-12-256,5-2 128,-9-8 0,-8-2 0,0-8-128,1-4 0,-8-1 128,-5-4 128,2-15-128,-2-2 0,-5-3-128,1-11 128,-8-11-128,-5 0 0,7 1 0,-12-11 128,-2 6-128,2-10 128,0 4-128,0 1 0,-7 5 0,0-6 0,2 6 0,-2 9 128,-5 10-128,0 2 0,0 8 0,0 7 128,0 5-128,0 5 128,0 4-128,0 1 0,0 9 0,0 8 128,0-3 0,0 8 128,0 4-256,0-2 0,0 8 0,0-1 0,0 0 0,0 3 0,0 2-256,0 5 0,0 0-2560,0 0 1,-5 0-4609,5 12 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45:24.567"/>
    </inkml:context>
    <inkml:brush xml:id="br0">
      <inkml:brushProperty name="width" value="0.07" units="cm"/>
      <inkml:brushProperty name="height" value="0.07" units="cm"/>
      <inkml:brushProperty name="color" value="#ED1C24"/>
    </inkml:brush>
  </inkml:definitions>
  <inkml:trace contextRef="#ctx0" brushRef="#br0">18 881 7808,'0'-12'4352,"-17"20"-3456,17-8 0,0 0-384,0 0 0,0 0-640,17 0 128,0 0 0,0 4 128,-5-4 0,5 5 128,0 0 0,0 0 0,8 0 0,-4 5 127,9 7-383,-1-3 0,0 1 0,5 2 128,0-3-128,-5-4 0,1 0 0,-1-3 128,10-7 0,-15 5 0,-2-5 0,7 0 0,-4-5 0,-4-2 128,4-3-384,-3 0 0,2-4 512,5-8 128,0-7-512,1-8 128,-4 1-128,11-6 128,-8 1 0,10 0 0,7-1-128,1-4 128,-1-5 0,-5-10 0,-2 10 0,3 0 0,-8-7 128,2 11 128,-2 1-128,-5 7 128,-7-2-256,-5 14 128,0-5-128,3 13 0,-10-1-128,2 3 128,0 3-128,-7 4 0,7-2 128,-7 2 0,2 5-1280,-2-4 0,-5 4-4095,0 0 127,-5-3 640,-7 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8:54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25 5760,'0'-14'3200,"0"18"-2176,0-13 0,0 9-512,0-5 128,0 5 640,0 5 0,0-5-640,0 5 128,0 4-640,0 6 127,0 17 1,0-1 0,-5 15-128,5 10 0,-7 10 512,2 12 0,0 10-640,5-6 0,-7 6 0,7 9 0,0-9 0,-5-1 128,5 6 0,0-18 0,0-7-256,0-12 128,0-4-640,0-6 128,0-10-1023,0-11 127,-5-3-2432,-2-8 0,2-4 512,-12 2 0</inkml:trace>
  <inkml:trace contextRef="#ctx0" brushRef="#br0" timeOffset="7042.3635">-109-617 4608,'22'5'2560,"-34"-37"-1792,12 32 128,0 0-128,0-5 0,0 5-512,0-5 128,7 10-384,-2-5 128,7 5-128,0 2 128,5-2-128,0 5 0,1 0 0,-1-1 128,0 4 0,0-4 0,0 1 128,2-5 0,-2 5 256,-7 7 128,2-13-384,0 1 0,0 0-128,-7 0 0,7 0 0,-7 0 0,3 2-256,-4-2 128,1 0 0,3-5 0,-3 5-1152,-1-5 0,4 5-1920,-8-5 128,5 4 0,-5 1 128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17 278 4480,'-12'0'2560,"7"-10"-1536,5 10 128,0 0-512,0 0 0,0 0-512,0-5 128,0 5 256,0 0 128,0 0 128,0 0 0,0 0-384,0 0 0,0 0-512,0 5 128,0 5 0,0 7 0,0 12 0,0 13 0,0 9 128,0 17 128,0 12-256,5-2 0,0 10-128,2-1 128,3-4-128,2-12 128,5-3 128,8-7 0,-3-1-256,2-13 0,5-11 0,0-9 128,-2-8 0,2-9 128,13-3 0,-1-14 128,5-7-256,1-11 0,9-11 0,2-15 0,0-27 0,1 0 128,-3-2-256,2-13 128,-4 10 0,-8 1 0,-7 4 0,2-5 128,-7 12-128,-4 3 0,-8 7 0,7 10 0,-12 5 0,2-5 0,-9 15-128,2 4 128,0 3 0,1 7 0,-9 7 0,1 5 128,3-7-128,-4 13 128,-4-1 0,5 5 128,-5 0-128,8 0 0,-8 9-128,0 8 128,0 8-256,0 6 128,0 1 0,4 2 128,4 7-128,-3 6 128,-1 11-128,9-2 128,-1-5 0,0 15 0,-2 7-128,7 5 128,2-13-256,-2 1 128,0 7 128,5 0 127,-5-12-255,8 0 0,-3-3 0,7-7 0,0 5 0,-5-9 128,10-6-128,-12 0 0,3-4 0,-4-8 0,4-2 0,-3-3 128,-3 3-128,-2-8 128,0-2-128,0-7 128,0 0-1023,-4-5 127,-1 0-3712,-3-1 0,11-4 1280,-10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34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35 304 4992,'-30'-36'2688,"30"26"-1024,0 10 128,0 0-768,0-7 128,-4 19-1152,4-17 128,4 5-256,9-7 128,9 2-384,19-5 128,10 5 128,20-21 128,-3 1 0,7 3 128,8 13 256,9-11 0,-6 3-256,6-7 0,-16 9-256,-6-7 128,-14 8-2048,-10-8 0,-4 17-2048,-8-5 0,-10 30 3584,-12-8 0</inkml:trace>
  <inkml:trace contextRef="#ctx0" brushRef="#br0" timeOffset="483.1515">758 222 5888,'-5'-27'3200,"5"12"-2048,-8 10 128,8 5-256,0 0 0,0 0-768,0 0 128,0 0-384,0 0 128,0 0 256,0 0 128,0 10 0,0 10 128,0 6-129,0 1 1,0 2 0,0 13 128,0 9-512,0 12 0,0 3 0,0-5 0,0 16 0,0 11 0,0 9-128,0-14 0,0 0 128,0-8 0,0 8-128,0-15 128,0-2-128,0-5 0,0 2 0,0-17 128,0-4-128,0-8 0,0-3 128,0 1 0,0-13-128,0 3 128,0-7-256,0-1 128,0-1-1536,0-4 0,-4 1-2431,-4 0-1,8 2-512,-5-7 128</inkml:trace>
  <inkml:trace contextRef="#ctx0" brushRef="#br0" timeOffset="901.2923">300 1835 7808,'-5'15'4224,"10"-20"-3328,-5 5 128,0 0-640,0 0 0,7-5-384,-2 5 128,12-5-128,12-5 0,13-7 128,-3 17 0,14-14 0,11-1 128,21-2-128,2 2 0,6 1 128,-1-3 0,8 2-128,-2-4 127,-11 6 129,-7 4 128,-11 4-384,-6 0 128,-5 0 128,-4 0 128,-8 0-384,-12 1 128,-5 4 0,-7 0 128,-5 0-3328,0 0 129,-9 0-4097,-8 0 0</inkml:trace>
  <inkml:trace contextRef="#ctx0" brushRef="#br0" timeOffset="-462278">3330 4877 4992,'-5'7'2688,"-7"-2"-1536,12-5 0,0 0-128,0 0 0,0 0-512,0 0 128,0 0-512,0 0 0,0 0-128,0 0 128,12 0-128,-7 0 0,7 0-128,10 0 0,20 0 128,-1 0 0,5-5 0,5-2 0,8-3 128,16 0 0,1-9-256,4-8 128,-4 0 128,-1-2 0,-7-7-128,-9-11 128,-1 11 0,5-1 0,-12 3 0,-4-7 0,-6 4 128,-12 1 128,-7-1 128,3 3 128,-8 3-129,-5 4 129,-7-2-128,-5 2 0,-5 3-128,-7-3 0,-5 7-128,-8 3 0,-4 3 128,0-3 0,-5 7-256,0 5 128,-8 5-128,-21 5 128,12 5-128,-3 7 128,3-3-256,0 18 128,-2 0-128,6-3 0,1 7 0,-5 1 0,-8 9-128,13 0 0,0 1 0,7-1 128,3 5 0,1 0 0,6 5-256,0-10 128,7 22 0,5-2 128,5 7 0,0 10 128,0-13-256,7-2 0,5-2 0,0 7 0,12-12-128,5 0 128,5-3 0,14-7 128,-2-4-128,5 4 128,10-15-256,7-2 0,15-7 384,4 0 128,1-13-256,-3 1 0,9-5 0,-1-3 0,6-7-128,-2 0 128,-4 0-128,-6 0 128,1-7 0,-1 2 128,13 0-128,-13 0 128,-12 0-128,1 0 128,-13 1-128,-5 4 128,-5-5 0,1 0 128,-8-3-256,0 4 0,-10-1-128,-2 0 128,-5 0-1792,0 0 0,-4 0-6143,-9 0-1,-4-2 7680,-4 2 128</inkml:trace>
  <inkml:trace contextRef="#ctx0" brushRef="#br0" timeOffset="3445.91">5974 6918 9856,'-52'-9'5376,"-6"18"-4352,41-9 127,-7 0-383,-6 5 0,-4 0-512,-12 12 128,5-2-512,2-1 0,-3 18 0,-4 0 0,7 2 0,3 12 0,7 0-128,2 5 128,2 3-256,13-3 0,12 10 256,12-5 0,18-5 0,11 2 128,5-14-128,10-2 128,3-6-128,4 1 128,-5-12 128,1-6 0,-13 3 128,-7-7 128,-3 0 128,-26 4 128,-10 3-384,-10 3 0,-9 7-128,-8 4 0,-9 20 128,-15 15 0,-8 12-128,1-8 0,2 8-128,2 0 0,3-2-384,10 1 128,12 1 256,12-2 0,7-13-128,10-2 0,10 0-128,19-8 0,5 3 128,19-10 128,16-4-128,18-18 128,6 3 0,4-8 128,3-6-128,-3-4 128,-17 6-128,3-10 0,-7 4 0,-13-1 0,-7 2-2432,2-6 1,-16-4-4737,-3 5 128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4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22 380 6784,'-5'-19'3712,"-7"-8"-3328,7 17 128,5 0-512,0-7 0,5 3 0,7-18 0,0 8 0,10-8 0,8-4 256,16 11 128,12-6-128,10-1 128,8 8-384,24 2 128,-8 7 128,1 6 0,-1 9-128,5 9 0,1 6 128,-6 7 0,-4 19 128,-13 20 0,-7 7-128,-2-7 128,-20 10 0,-11 6 128,-14 11 127,-8-5 1,-6-1-128,-14 6 128,-23 5-128,-4-1 0,-12 1 0,-5-1 0,-24-12 0,4-7 0,-5 0 0,-4-17 0,-7-5-384,-16-4 128,11-6-256,4-9 128,13-8-512,-1-2 128,13 2 896,0-9 0,16 2-896,1-7 0,12-1 0,5-4 128,0 0 0,4 2 128,8-2-1024,0 0 128,5-5-2688,2 0 129,3 0-3457,7 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6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156 477 6912,'-5'0'3840,"-2"17"-2304,7-17 0,0 0-768,0 0 128,0 0-640,0 0 128,0 0-128,0 0 127,-5 0-127,0 0 128,-2 10-384,2-5 0,-2 26 0,2-6 0,-7 26-128,2-10 128,-9 27 128,1-12 128,1 15-384,0-3 128,5 20 0,7-18 0,5 35-256,0-25 128,13 8 128,-9-15 128,13 10-256,0-23 128,13 9 0,-6-14 0,10 1 0,-5-4 0,10-1-128,-2-10 0,14 0 1280,0-4 0,3-13-2304,-8-2 128,5-7 1024,-5 2 0,17-17 0,-9 0 0,9-22 128,-4 7 0,-3-21 0,-10 4 128,12-34-256,-11 10 128,-1-43-128,-5 23 0,-7-16 256,-5 14 128,6-29-384,-1 24 0,2-36 0,-7 26 128,-7-9-128,-5 19 128,-5-24-128,-7 20 128,7 4-128,-4 8 0,-3 6 0,0 13 0,2 1 128,-2 1 128,-5 8-256,0 12 0,5-3 128,2 6 128,-7 6-256,0 3 0,0 3 128,0 2 0,0 2-384,0 5 128,0 1-896,0-3 0,0 2-1407,0 0-1,0 10-3712,-7-5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7:56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1993 4992,'-34'10'2816,"34"-10"-1280,0 0 128,0 0-512,0 0 0,0 0-512,0 0 0,4 0-256,1 0 0,-5 0 0,0 0 128,8 0-384,-4 0 127,4 0-127,-8 0 0,-8-10-128,16-5 0,-3-6-128,-1-9 128,13-11-128,3-10 128,2-17-128,2-8 128,3-23 0,2 1 128,0 6-128,1-1 0,11 1-128,-7-6 128,7 6 0,-6-1 0,6 6-127,-2-1 127,-5 6 127,2 1 1,-1 8-256,-6 3 128,0 6 0,-7 13 128,2-5-128,5 15 0,-7 4 0,-5 6 0,0 6 0,0-1 128,3 6-256,-10-2 128,2 8 0,0 4 128,-7 0-128,2-2 0,-2 2-128,0 1 0,2 4 128,-2 0 128,0 0-128,2 5 128,-2 0 0,2 0 0,3 5-256,2 14 128,0 8-128,1 10 128,4 2 0,5 24 128,2 7 0,5 18 128,5 4-256,-5 6 0,1 11 0,4-16 0,0 4 128,-5 15 0,-5-12 256,-2-8 128,3 6-256,-8-11 0,4-6-128,-3 1 0,-1 1 0,2-17 0,-9-3 0,2-12 128,-7-5 0,7 1 128,-5-11-256,-2-7 0,0-7-128,2-2 128,-7-3 0,5-3 0,-5-4-128,0 0 128,5-3-256,-5-2 128,0 0 0,0 5 128,0-6-128,0 1 128,0 0-768,0-5 0,0 0-3455,0 0 127,-10-14-1920,-7-18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59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8368-554 5632,'0'-22'3072,"0"34"-2176,0-12 128,0 0-768,0 0 128,0 0 0,0-7 128,0 7 384,0 0 128,0 0-128,-7 7 128,2 3-513,-2-10 129,-3 10 0,-2-1 0,0 8-512,-1 3 0,-4 7-128,-4 7 128,-9 2 0,6 1 0,-3-1-256,3-2 128,-5 12 128,-1-4 0,1-1-128,2 1 128,3-1-128,2 0 0,-7 1 0,0-1 128,-5-4-128,5-3 0,4-3 0,3 1 0,-2-8 0,7 3 0,0-12-128,5-1 128,0 8 0,2-7 128,-2 7-128,-1-13 0,1 11 0,7-15 128,1 12-128,-4-12 128,3-1-128,1-4 0,4 10 128,0-5 128,-8 0-384,8 7 128,-5-2 0,-2-5 0,2 4 0,5-9 0,0 5 128,0-5 0,-5 12-256,5-12 128,0 5 256,0-5 0,-7 0-384,7 0 128,0 5 0,0-5 128,0 0 0,0 0 0,0 5-256,0 0 128,0-5 0,0 0 128,7 5-256,-2-5 128,0 0-256,7-10 128,0 5 128,1 5 128,4-5-128,0-4 0,0 9 0,7-13 0,-2 8 0,7 1 0,0 4-128,5-5 0,-4 5 128,11-5 0,-2 0 128,2 5 128,-2 5-384,3-5 128,-1 5 0,-2 0 0,2-1 0,1-4 128,-8 5-256,0 0 128,-5 3 128,12-4 128,-11 1-256,-4 0 0,-1 0-128,-3-5 128,2 10 128,-7-1 0,7-1-128,-7-16 0,5 8 128,-5 0 128,0 0-256,3 0 0,-3 0 0,-7 0 128,2-4-128,0 4 128,-7 0 0,7-5 128,-7 5-384,2-5 0,-2 10 256,7-5 0,-12 0-128,5 0 0,2 0-128,-2-5 128,-5 10-2048,0-5 128,0 0-4479,0 0-1,-12 5 3840,-10 12 128</inkml:trace>
  <inkml:trace contextRef="#ctx0" brushRef="#br0" timeOffset="7561.385">6209 5371 6912,'-39'-5'3840,"32"1"-2432,-10 4 128,17 0-1024,0 0 0,0 0-512,0 0 128,0 0-512,0 0 128,17-5 128,-5 0 128,13 0-256,4 5 0,5 0 256,5 0 128,7 0-128,8 5 0,4 0 0,-2 4 128,-2 6 0,4-3 128,-12 17 0,-7-2 0,-5-3 512,-5 13 128,-4-5 255,-13 9 129,-7 10-1152,-10 0 128,-7 0 128,-17 0 0,-1 0-256,-11-4 128,-5-1-256,-22 5 128,14-5-128,-19-4 0,15-11-128,4-4 0,-2-3 128,15-2 128,-1-7-384,16 0 128,-11-3-128,15-3 128,5-4-128,5 0 0,0 0-128,7 0 128,17 0-128,10 0 128,24 2 256,5-2 0,8-5 0,4 5 0,8 0 0,-3 4 0,2 1 256,-2 12 0,-9-8-512,-6 8 0,-1 8 512,-6 11 0,-5 0-128,-7 15 0,-5 8-128,-12-4 128,-4 1 0,-8-2 0,-5 1 256,-5 1 0,-8 3 0,-4-8 0,-12 0 0,-5-1 0,-7-3-128,-10 6 128,-8-17-128,-4-7 128,-12 3-384,-8-10 0,10-8-128,-3 3 128,6-7 0,2-6 0,-3 1 0,8 2 128,4-12-768,8 5 0,5-5-768,5 0 0,6 0-2687,1-5-1,5-12-896,5-2 0</inkml:trace>
  <inkml:trace contextRef="#ctx0" brushRef="#br0">8368-554 5632,'0'-22'3072,"0"34"-2176,0-12 128,0 0-768,0 0 128,0 0 0,0-7 128,0 7 384,0 0 128,0 0-128,-7 7 128,2 3-513,-2-10 129,-3 10 0,-2-1 0,0 8-512,-1 3 0,-4 7-128,-4 7 128,-9 2 0,6 1 0,-3-1-256,3-2 128,-5 12 128,-1-4 0,1-1-128,2 1 128,3-1-128,2 0 0,-7 1 0,0-1 128,-5-4-128,5-3 0,4-3 0,3 1 0,-2-8 0,7 3 0,0-12-128,5-1 128,0 8 0,2-7 128,-2 7-128,-1-13 0,1 11 0,7-15 128,1 12-128,-4-12 128,3-1-128,1-4 0,4 10 128,0-5 128,-8 0-384,8 7 128,-5-2 0,-2-5 0,2 4 0,5-9 0,0 5 128,0-5 0,-5 12-256,5-12 128,0 5 256,0-5 0,-7 0-384,7 0 128,0 5 0,0-5 128,0 0 0,0 0 0,0 5-256,0 0 128,0-5 0,0 0 128,7 5-256,-2-5 128,0 0-256,7-10 128,0 5 128,1 5 128,4-5-128,0-4 0,0 9 0,7-13 0,-2 8 0,7 1 0,0 4-128,5-5 0,-4 5 128,11-5 0,-2 0 128,2 5 128,-2 5-384,3-5 128,-1 5 0,-2 0 0,2-1 0,1-4 128,-8 5-256,0 0 128,-5 3 128,12-4 128,-11 1-256,-4 0 0,-1 0-128,-3-5 128,2 10 128,-7-1 0,7-1-128,-7-16 0,5 8 128,-5 0 128,0 0-256,3 0 0,-3 0 0,-7 0 128,2-4-128,0 4 128,-7 0 0,7-5 128,-7 5-384,2-5 0,-2 10 256,7-5 0,-12 0-128,5 0 0,2 0-128,-2-5 128,-5 10-2048,0-5 128,0 0-4479,0 0-1,-12 5 3840,-10 12 128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8:55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47 4608,'-7'-15'2560,"-20"8"-1536,32 2 0,-5 0-384,5 0 0,12 5-384,-5-4 128,5-1-256,0 5 0,8 0-128,-3 5 0,7 4 128,7 1 128,3 12-384,3-3 128,-1 3 256,22 3 0,-7 1-384,-2-1 128,-3 11 256,7 6 0,-7 4 128,3 15 0,-8 12 0,10 0 128,-2 2 0,-3 8 0,-5 0-256,-4 4 128,-13-4-128,0-3 127,-12-7-127,0 10 0,-5 0 0,-2 14 128,-10-9 128,-5-13 128,-7 3-128,-10-12 0,-2-3-256,2-7 128,-3-5-128,-4 0 128,0-10-256,2 1 128,-9-6-256,-3-4 128,-3-8-128,-16-2 0,12-7-128,-1-10 128,-8-5-128,1-5 0,3-5 0,-3-12 128,8 3 0,-17-3 0,7 7-128,2-7 0,8 3 0,5-23 0,7 1 0,4-10 0,8 5 0,5-1 128,5-4-128,0 5 0,7 0 0,22 0 0,5 4 0,7 1 128,13-5-128,4-1 0,5 1 128,3 0 0,9-5 0,5 5 0,-2 4 0,-3 6 0,-7 2 128,-2 2 0,-3 5-256,-5 3 128,7 2 128,-1-2 0,-6 2-128,-5 2 128,-7-2-256,0 3 128,0-3 0,-4 12 0,-6-4 128,-2-1 0,2 3 128,-7-7 0,0 14-256,-5 0 0,1 0-128,-8-2 128,-1 2-128,4 0 0,-3 5-1280,-1 0 0,-4 0-4223,8 5-1,-3 17 2688,-5 14 128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9:0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5267-5750 3584,'0'-4'2048,"5"4"-1024,-5 0 0,0 0 128,0 0 128,0 0-384,0 0 0,0 0-128,0 0 128,0 0-384,0 0 128,0 0-256,-10 0 0,-2 0 0,5 4 0,-3 1-384,-2 5 0,-5 0 128,0 7-1,5-3-254,-5 6 127,4 21 0,1-4 0,3 14-128,-4 0 128,1 17 0,0 3 128,2-3-128,-2-7 0,0 2-128,7 3 128,5 7-128,0-13 128,5 1 0,0-5 0,14 3-128,3-3 0,7 0 0,5-10 128,1 0 0,6-9 0,5-6-128,5-7 0,3 8 128,-3-22 0,3 0 0,-8-6 0,5-13-128,-5-6 128,0-12 0,1 3 128,-6-12-128,-2-6 128,2-4-256,-2 0 0,-2-1 0,-8-4 0,0-9 256,-7-9 128,2 9-384,-7 4 128,-7-13 0,-3 4 128,-7-8-128,0 7 128,-17-22-128,0 15 128,-2 13 0,2 4 0,0 2 128,0 3-1,-8 10-127,-1 7 128,-11 2 512,8 5 128,2 8-512,-9 4 128,2 3-256,0 2 0,-8 10-256,3 0 128,-7 5-128,5 0 128,7 7-128,-8-2 0,8 0-128,-12-1 0,12 3 0,-3-7 0,3 0-1024,5 0 128,0 0-767,7 0 127,5 0-3968,0 0 0,9-1 4352,4 4 128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17:03.575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1" units="cm"/>
      <inkml:brushProperty name="height" value="0.1" units="cm"/>
      <inkml:brushProperty name="color" value="#3165BB"/>
    </inkml:brush>
  </inkml:definitions>
  <inkml:traceGroup>
    <inkml:annotationXML>
      <emma:emma xmlns:emma="http://www.w3.org/2003/04/emma" version="1.0">
        <emma:interpretation id="{DF5021FE-7D63-4AAB-B1C6-80A9BD7E2D7A}" emma:medium="tactile" emma:mode="ink">
          <msink:context xmlns:msink="http://schemas.microsoft.com/ink/2010/main" type="writingRegion" rotatedBoundingBox="5486,4227 9042,11146 7592,11891 4036,4972"/>
        </emma:interpretation>
      </emma:emma>
    </inkml:annotationXML>
    <inkml:traceGroup>
      <inkml:annotationXML>
        <emma:emma xmlns:emma="http://www.w3.org/2003/04/emma" version="1.0">
          <emma:interpretation id="{3868F122-85F7-442A-9258-9766DA49A891}" emma:medium="tactile" emma:mode="ink">
            <msink:context xmlns:msink="http://schemas.microsoft.com/ink/2010/main" type="paragraph" rotatedBoundingBox="5486,4227 9042,11146 7592,11891 4036,4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972B8B-60EA-4908-928D-A9499D36DB83}" emma:medium="tactile" emma:mode="ink">
              <msink:context xmlns:msink="http://schemas.microsoft.com/ink/2010/main" type="line" rotatedBoundingBox="5486,4227 9042,11146 7592,11891 4036,4972"/>
            </emma:interpretation>
          </emma:emma>
        </inkml:annotationXML>
        <inkml:traceGroup>
          <inkml:annotationXML>
            <emma:emma xmlns:emma="http://www.w3.org/2003/04/emma" version="1.0">
              <emma:interpretation id="{FFB4D33B-65D1-4111-954E-6D3B640BA0C0}" emma:medium="tactile" emma:mode="ink">
                <msink:context xmlns:msink="http://schemas.microsoft.com/ink/2010/main" type="inkWord" rotatedBoundingBox="5255,4345 5492,4806 5100,5007 4864,4546"/>
              </emma:interpretation>
            </emma:emma>
          </inkml:annotationXML>
          <inkml:trace contextRef="#ctx0" brushRef="#br0">-1637-4525 8960,'-18'0'4992,"18"-4"-5248,0 4 128,0 0 128,8 0 128,2 4-256,14 1 0,10 5 384,7 7 0,10 3-256,3 6 128,-3-1-128,0 1 128,3-1 0,-3 2 128,2-8-1280,-6 3 0,-1-3-5120,5-4 128</inkml:trace>
        </inkml:traceGroup>
        <inkml:traceGroup>
          <inkml:annotationXML>
            <emma:emma xmlns:emma="http://www.w3.org/2003/04/emma" version="1.0">
              <emma:interpretation id="{7D76BA67-612F-4E00-9244-ABE223F482CD}" emma:medium="tactile" emma:mode="ink">
                <msink:context xmlns:msink="http://schemas.microsoft.com/ink/2010/main" type="inkWord" rotatedBoundingBox="5484,5830 6193,7209 5458,7587 4749,6207"/>
              </emma:interpretation>
            </emma:emma>
          </inkml:annotationXML>
          <inkml:trace contextRef="#ctx0" brushRef="#br0" timeOffset="-447.2809">-1034-3240 7296,'-12'0'3968,"24"0"-3072,-12 0 128,0 0-640,0 0 128,-7 5-512,7 5 128,0 7-128,0 2 0,0 13 256,0 14 0,0 35 128,0 14 0,-5 16-256,-2 14 0,2-9-128,0-1 128,5 14-128,0-3 0,0-2 0,0-21 128,0-6 0,5-9 0,-5-11-128,0-16 128,-5-10-384,5-9 128,0-6-1920,0-9 0,0-12-3840,0-11 128</inkml:trace>
        </inkml:traceGroup>
        <inkml:traceGroup>
          <inkml:annotationXML>
            <emma:emma xmlns:emma="http://www.w3.org/2003/04/emma" version="1.0">
              <emma:interpretation id="{6288A442-3B35-4D7B-9B09-A3A4CCB44EA5}" emma:medium="tactile" emma:mode="ink">
                <msink:context xmlns:msink="http://schemas.microsoft.com/ink/2010/main" type="inkWord" rotatedBoundingBox="8047,9211 9042,11146 7592,11891 6597,9956"/>
              </emma:interpretation>
            </emma:emma>
          </inkml:annotationXML>
          <inkml:trace contextRef="#ctx0" brushRef="#br1" timeOffset="156111">741 565 5888,'-13'5'3328,"21"-15"-2432,-8 10 0,0 0-640,0 0 128,0 0-256,0-5 0,0 5 256,5-5 128,-1-7 0,9 7 0,4 0-512,7 0 128,5-4 128,-2-1 128,14 3-384,1-8 128,4 5 0,0-4 128,0 2-256,1 2 0,4 0 128,-5 0 0,-5-2-128,6-2 0,-8 9 0,7-5 128,-10 5-128,-2-7 0,-4 7 0,-8 0 128,2-4-1792,-2 4 0,2 5-2944,-7-5 128,0 10 2944,-5 0 128</inkml:trace>
          <inkml:trace contextRef="#ctx0" brushRef="#br1" timeOffset="156997.1002">1308 550 4096,'0'0'2304,"0"-31"-1536,0 21 128,0 5-384,0-2 128,0 2 0,0-5 0,0 5 0,0-5 0,0 10 256,0 0 0,0 0-512,0 0 128,0 0-128,0 0 0,0 0-256,0 0 128,0 0 128,0 0 0,0 0-129,0 5 1,0 5-128,0 0 0,0 7-128,0 2 128,0 13-128,5-3 128,-5 8-128,4 4 0,-4 5 128,8 1 0,-3 8-128,2 18 0,-2-7 128,0 7 0,-5 0 0,0 3 128,0-3-256,7-8 0,-2 3 128,-5 3 128,0-3-384,5-2 0,-5-3 128,0-7 0,0 0 0,7-10 128,-7 5-128,5-9 128,-5-1-128,0-4 128,0-1-128,0-7 0,0-2-128,0-12 128,0-6-1408,0-4 129,0 12-1921,0-17 0,0-9-1536,0-13 0</inkml:trace>
          <inkml:trace contextRef="#ctx0" brushRef="#br1" timeOffset="157898.9621">838 2363 4608,'-5'-29'2560,"17"48"-1536,-12-23 128,5-1-640,0 5 128,7-17 256,-5 7 0,3-5-128,2 6 128,5-4-896,0 9 128,8-6-128,-3 0 128,2-7 0,5 7 0,5 1 128,0-6 128,0 3-256,13 2 128,-6-5 0,0 6 0,15-3-128,3 7 128,-1 0-129,1-5 129,-1 0-384,5 10 128,-12 0 512,8 0 0,-8 5-256,-5 0 128,0 0-384,-4-5 128,-3 5 0,2-5 128,-7 0 0,8 5 0,-13 0 0,0 2 128,0-7 0,-7 0 0,2 5-384,-6 0 0,-1-1 128,-5-4 0,-3 5 0,4-5 0,-9 0-128,4 0 128,-3-5-256,2 5 0,-7 0-3584,0 5 129,0 5-3201,-20 7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9:08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7390 5104 6272,'-5'-5'3456,"22"0"-2304,-17 5 128,0 0-128,-7 0 128,2 0-512,-7 0 128,2 0-513,-2 0 129,-5 5-128,-8 0 0,3 12-384,-7-8 0,0 1 0,0 5 0,7 2 0,-2 2 0,-6 3 256,8-2 0,-2 1-256,2-1 128,-7-5-256,12 6 128,0-1-128,-3 2 128,3 2 0,0-2 0,5 7 0,2-7 0,-2-2 0,7 2 0,-2-8-256,2 1 0,-2 2 256,2-3 0,5 1 0,0-3 128,0 3-256,0-10 128,0 9-128,0 3 128,0-7-128,5 0 128,2-5 0,-2-1 128,2 13-128,-2-7 0,0 0 0,7 0 128,0 7 256,1-8 0,-8 6-256,7-3 128,-3-7-384,4 10 128,-1-10 0,0 4 128,5 3-256,12-2 128,-7-5 0,7 0 128,5 0-128,3-5 0,-3 0 0,5 0 0,2-10 0,6 0 128,-1 5-128,0-2 128,-5 2-256,6-4 128,-13-1 128,7 0 128,-7-2-384,0 2 128,0 0 0,-9-9 128,4 7-256,-7 2 128,2 0 0,-2-4 128,2 6-1792,-2-1 1,-5 4-4737,3-5 128,-3 10 4608,-25 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9:47.928"/>
    </inkml:context>
    <inkml:brush xml:id="br0">
      <inkml:brushProperty name="width" value="0.1" units="cm"/>
      <inkml:brushProperty name="height" value="0.1" units="cm"/>
      <inkml:brushProperty name="color" value="#ED1C24"/>
    </inkml:brush>
    <inkml:brush xml:id="br1">
      <inkml:brushProperty name="width" value="0.1" units="cm"/>
      <inkml:brushProperty name="height" value="0.1" units="cm"/>
    </inkml:brush>
  </inkml:definitions>
  <inkml:trace contextRef="#ctx0" brushRef="#br0">509 3276 8960,'-54'15'4992,"15"-20"-4224,27 0 128,0-5-640,-5-7 0,-7-2-384,2-13 0,-12-9 0,-8-35 128,-4-16-128,0-8 0,4-17 128,3-12 0,-2-29-128,19-12 0,10-1 0,7-9 128,27 5-128,12-15 128,29 5-128,3 17 128,7-7 0,15 5 0,4 17 0,18-13 0,6 18-128,6 4 128,0 35-128,4 21 128,-11 27 128,-6 25 0,3 41-128,3 21 128,-11 16-128,11 18 0,-3 13 0,2 15 128,-9 29 0,-20 2 128,-10 20 128,-11 4 128,-11 6-129,-19 11 129,-9 8 0,-16-7 128,-1 4 0,-16-6 0,-13-11-128,4-34 128,-42 45 0,-4-11 0,-8-9-256,-21-20 128,-11-5 128,-18-16 128,-13-11-512,-5-11 0,5-3-256,-9-12 128,9-10-128,7-5 0,1-5-384,9-4 0,15-6-1280,2-11 128,3-6-1408,14-1 129,15-13-4865,21-5 128</inkml:trace>
  <inkml:trace contextRef="#ctx0" brushRef="#br0" timeOffset="1101.9238">2376 1424 6656,'-35'5'3712,"18"-5"-2944,17 0 128,-7-5-640,7 5 0,0 0-128,0 0 0,0-10-256,0-4 128,7-3-256,10-7 0,5-8 1280,15-5 0,19-9-1792,19-20 128,25-11 1152,39-16 0,9 1-768,20-6 128,127-26 384,-27 12 0,-37 25-128,-29 9 128,-17 17-128,-25 5 128,-1 15 128,-21 4 128,-23 13-256,-11-3 0,-11 8 0,-18 1-1,-6 4 1,-11 4 0,-7-2-384,-5 2 128,-4 5 128,-8 1 128,2-1-256,-9 0 128,-3 0-256,-7 0 0,0 5-2687,-4 0-1,-9 0-2816,4 5 0</inkml:trace>
  <inkml:trace contextRef="#ctx0" brushRef="#br0" timeOffset="1672.027">4943-267 9472,'0'-5'5248,"22"10"-5888,-14 2 128,14-2 0,12 5 128,14 0 640,16 4 128,11 3-256,5 8 0,-4 1-128,4-1 0,-12 1 384,-9 1 0,-6-2 896,-14-4-1,-10 4 641,-4 6 0,-16 1-1152,-9 7 128,-9 15-640,-16 6 0,-9 6 0,-7 22 128,-10-1-128,-8 6 0,-9-6-768,-2-14 128,11-12-1536,8-5 128,5-10-3199,12 1 127,-8-6 128,-9-5 0</inkml:trace>
  <inkml:trace contextRef="#ctx0" brushRef="#br1" timeOffset="-658909">-1475 3567 4736,'0'0'2560,"-7"-19"-1280,7 19 0,0 0-512,0 0 128,-5-13-384,0 9 128,-2-1 384,2-5 128,-7 0-384,-1 5 0,4-7-129,-16 7 1,3-4 0,-7 4 0,0 0-256,-5 5 0,-20-5-128,3 5 128,5 0-384,5 5 128,2-5 0,-3 5 0,8 0-128,5-1 128,-5 6-256,-2 7 128,6-2-128,4 16 0,-11 6 0,15 19 0,-7 0 0,0 12 128,4-2 0,16 12 0,-8-8-128,9 3 128,3-2-128,5 7 128,5-18-128,3-1 0,1-3 128,4-10 0,4 0-256,0 1 128,7-23-128,-2 3 128,19-8-128,5-7 128,1-12-256,-1-5 128,0-16 128,5-11 0,3-7 0,-3-19 0,-5 6 0,0-4 128,8-9-128,-8-23 0,-12 1 128,5 4 0,3 5 0,-8-5 128,-5 13-128,-5 9 0,-2-2 0,-5 11 0,0 1 0,-5 10 0,1 4 0,-1 8 0,-7 3 0,-1 6 0,4 3 0,-3 2 0,2 6 128,-2 4 0,0-3 0,2 8 0,-2 0-128,7 8 128,-7 2 256,2 4 0,-2 8-640,7 2 0,0 3 512,-2 19 0,7 5-128,3 15 0,-3 7 0,0-2 0,0 2-128,0 5 128,0-8-128,-5-2 128,10-2-128,-3-3 128,-2-2 0,5-10 0,-5-5-128,0 1 0,3-6-128,-3-4 0,-7 4 128,2-12 0,-5 3 128,3-13 128,-3 13-256,-2-10 0,0-3-128,2-14 128,-7 17-896,0-17 0,5-5-1279,-5 0 127,0 5-4608,7-22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26:42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13497 10593 5376,'-7'-5'3072,"14"-31"-2816,-7 26 0,5 0 0,7 0 128,10-16-384,15 6 128,1-16-128,16-6 0,4-9 0,11 5 128,18 0-128,-6 9 128,6 1 0,-2 6 128,-9 4 128,-13 6 128,-5-2 256,-6 13 0,-6 4 256,-5 5 0,1 9-768,-8 23 128,-12 9-128,2 6 128,-2 45-256,-3 10 127,-2-4-255,5-1 0,3 10-127,-4-2 127,4-13 0,-3 15 0,2-19 0,-2-10 127,-5-8-254,0-2-1,3-16-1664,-3-6 0,0-5-1792,-5-12 0,5 8 896,-7-10 128</inkml:trace>
  <inkml:trace contextRef="#ctx0" brushRef="#br0" timeOffset="638.7582">14780 10800 6400,'-34'0'3584,"29"-22"-3200,-2 17 128,2 0 896,-8 0 128,1 0-640,3 1 128,-8 4-384,-13-5-1,1 5 385,-5 0 0,-2 0-512,-11 0 0,-11 5-128,2-1 0,-3 11-256,1 0 128,7 7-128,-3-3 0,3 8-128,5-3 0,-5 3-128,5 4 0,-1 16 0,6-6 128,7 10-128,5-5 0,-5 15 384,9-10 128,3 13-896,5-13 0,5 0 384,5-5 0,7 0-128,12-4 0,12-1 0,-2-7 128,8-2-128,4-5 0,7-8 256,22-4 0,8-8-128,2-7 128,-3-7 256,6-3 0,-1 0-512,-11-9 128,-1-3 128,0 7 128,1-2-128,-11 3 128,-14 4 0,2-5 128,-11-2-256,-1 7 128,-7 1-1792,-5 4 1,0 0-2689,2 5 128,-19 0 512,5 15 0</inkml:trace>
  <inkml:trace contextRef="#ctx0" brushRef="#br0" timeOffset="-2579.1257">7483 10367 6656,'12'-15'3712,"-24"15"-3200,12 0 128,0 0-256,0 0 0,5-5-512,7 5 0,5 0 128,7 0 128,5 5-128,1 19 0,8-2 512,4 5 0,-3 12-128,14 19 0,15 13 128,-9 17 128,-8 4-256,-5 10 128,-4 13-1,-8-8 1,-5-5-256,-12 12 0,-10-12 384,-7 1 128,-12-4-384,-17-6 0,-5-1-256,-8 1 128,-4-18-128,-12 13 0,-6-25-128,-11 3 128,7-25-384,-8-9 0,1-22 128,-5-20 128,4-2-256,1-8 0,11-7 0,13 8 128,5-18 0,10 13 0,6-8-256,8-4 0,5-1 128,17-4 0,17 0 0,5 2 128,8-7 0,11 4 0,34-4-128,13 5 1,5 9 255,4 0 0,17-7-256,3-2 128,10 0 384,-10 9 0,9-4-384,-4 16 128,4-16 0,-4 9 128,5-7-128,-6 7 0,-11 3-128,-10-18 0,-8 11 0,-12-1 0,-4 3-128,-13-3 128,-12 1 128,-9 1 128,-8-6-256,-10-6 128,-7-4 0,-12 5 0,-10-1-128,-7 6 128,-5 7-128,-12-3 128,0 13 128,-27-3 128,2 7 0,3 5 128,-12 10-129,9 0 129,3 10-256,-7 5 128,-6 7 384,13 2 128,-2 3-640,1 7 128,-1-3-128,7 6 0,-1 4 0,8 10 0,-2 5 0,2 8 0,3-3-128,2-10 128,-1 5-128,6-5 128,0 0 0,7 7 0,-7-2-256,5 10 128,11-8-128,9-2 128,-1 0-128,10-10 128,12 1-128,12 4 0,12 0 128,5-5 128,23 8-128,6-8 0,5-7 0,8-3 0,9 6 128,-4-1 0,-1-14-128,-4 2 0,0-2 0,-8-8 0,-12 3-512,3-12 0,-8-5-3199,-5-5-1,1-5-1920,-3-5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12.896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30 604 6912,'-10'-7'3840,"-9"-18"-2304,19 25 0,0-4-1024,0-1 0,0-7-640,0-3 0,7 0 0,-2-7 128,7 3 128,10-8 0,14-2 0,3-7 0,15-1 0,2 1 0,14-11-128,-1 13 0,6-7 0,1-1 0,-1 6 0,0 4 0,6 8 128,2-3 0,-10 8-128,-8 14 128,-9-2 0,3 7 0,-8 7 256,-5 3 127,0 4-383,-4-4 0,-8 12 128,-5 10 0,-5 2 256,-2 2 0,-10 5-256,1 11 128,-9 16-128,1-3 0,-10 8-128,1 13 128,-4 23-256,3-2 0,0 3 0,-2-3 128,7-10-256,0-4 0,0-6 128,7-4 128,3-17-256,2-3 128,1-7-384,-1-5 128,-3-10-1280,8 6 129,3-6-1153,2-5 128,-5-6-3200,0 6 128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13.450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1089 5 8704,'-30'-5'4864,"-11"10"-3584,36 0 128,0 0-641,-7 0 129,-12-5-128,-10 5 128,-5-1-128,-3 4 128,-9 1-256,-2 6 0,2 7-384,-13 7 128,1 13 128,-8-1 0,8 15-640,-7-5 128,14 7 0,-3-7 128,1 5-256,7 0 0,-3 13-128,20-13 0,5-1 0,12 1 128,5 3 896,12-3 128,12-10-2048,5-5 0,12-4 1024,12 2 0,11-3 128,11-14 0,7-12-128,-1-5 128,13-5-512,3 0 128,-4-10-1408,-6 0 0,-11-2-2047,1-2 127,-9-1-1280,-10-2 128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14.052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1 125 9856,'7'-15'5376,"3"-2"-4608,2 22 127,0-15-1023,0 5 128,5 1-256,5-1 129,15-5-1,2 3 0,14 2 128,10 0 0,6-5 256,1 5-1,10 0-255,-11 1 0,-4-9-1919,-9 9-1,-2-1-2816,-8 10 128,-12 7 2944,-5 7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14.458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86 5 9600,'-17'10'5248,"17"-25"-4352,0 15 127,0 0-767,0 0 128,0 0-128,0 0 0,0 0 256,7 5 128,-7 10 0,0-5 0,0 7-128,5 2 128,-5 18-256,-12 4 0,12 5-256,0 5 128,-10 25-256,10 7 128,0 4-256,5 1 0,-5-1 128,-5-9 0,-2-7 0,2 2 0,-2-3 0,2-6 128,10-8-1152,-10-5 128,0-5-1536,-2 0 1,2-9-2433,0-6 128,-2-1 1664,2-9 128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14.799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13 130 10368,'-12'-12'5760,"19"2"-4865,-7 10 1,0 0-512,10-5 128,-3 5-768,3-5 128,14 0-640,-7 0 128,7 1 1920,3-1 128,19-17-1408,1 17 0,23 0 128,-2 5 128,8-5-256,7 0 0,-10 0 0,-3 5 128,6-7 0,-13 7 0,0-5-128,1 0 128,-11 0-128,-7 5 128,-12 0-640,-4 0 128,-1-4-9471,-36-1 127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52.572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25 699 7296,'-24'5'3968,"24"-1"-2816,0-4 0,0 0-384,0 0 0,0 0-640,0-4 0,0 4-128,0-10 0,5-7-128,2-3 0,5 1 0,10-13 0,2-9 128,3-10 0,27-5 0,4-7 128,10 2-128,3 5 0,-3 5 0,7 4 128,-6 6-256,6 5 128,-12 9 256,-4 2 0,-1 4 128,-7 6 128,-4 5-129,-1 5 129,-10 5-256,-2 0 128,-4 15 0,-1 4 128,-7 13-256,2 14 0,-7 22-128,-5-2 128,-2 12-128,-3 5 0,-2 9-128,0-7 128,7 20-128,-4 2 0,1 0 0,-1-2 128,-4-8-128,13-14 0,0-8-128,1-2 128,-6-7-1792,-5-8 128,-2-11-1919,-10-8-1,10 2-1024,-22-5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2T03:31:53.236"/>
    </inkml:context>
    <inkml:brush xml:id="br0">
      <inkml:brushProperty name="width" value="0.1" units="cm"/>
      <inkml:brushProperty name="height" value="0.1" units="cm"/>
      <inkml:brushProperty name="color" value="#ED1C24"/>
    </inkml:brush>
  </inkml:definitions>
  <inkml:trace contextRef="#ctx0" brushRef="#br0">1181 32 6912,'-5'-17'3840,"-7"12"-2176,12 5 128,-5 0-512,-2-5-1,-5 5-127,-5-5 128,-5 5-256,-7 0 128,-18 0-768,1 5 128,-5 5-256,-3 2 128,-4 3-512,7 4 128,0 8 128,-25 5 0,6-3-256,7 2 128,-6 11 0,11 4 128,4 15-256,3 2 128,5 8-128,5-3 128,2 2-256,5-1 128,4 6 0,6-2 128,7-7-128,-5-3 128,10 3-128,5-10 0,7-5-128,7 2 0,10-14 0,12 3 128,10-11 0,7-4 128,13-17-128,11-5 128,-1-5 0,1 0 128,10-15-128,-16-2 128,11-7 256,-11-13 0,6 5-640,-7-4 0,-4 2 384,-3 2 0,-15 1 128,-7 1 0,-5 4-256,-4-6 128,-3 13-128,-5-1 128,0-2-256,-5 3 128,0 2-1152,0 2 128,-7-4-1920,0 2 1,2 2-4097,-2 15 128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13476920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819014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827673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0454715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2213648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3454065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73533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73533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175372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2860554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2654256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983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28184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4968800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Helvetica Light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125699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9388018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5842000"/>
            <a:ext cx="2616200" cy="2641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5842000"/>
            <a:ext cx="7696200" cy="26416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214162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54740435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50843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2952626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6382874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8867714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64247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059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9589436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954793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Helvetica Light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7659000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3558614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9240805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9313300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891201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0007129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0449981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5238660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792817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816715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5498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452123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Helvetica Light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4329702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584788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6885944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55040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0304632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6628872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467395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573182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9840388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7144149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6872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9470435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Helvetica Light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2043390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11033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720020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299065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664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346202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Helvetica Light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630150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Helvetica Light" charset="0"/>
              </a:rPr>
              <a:t>Second level</a:t>
            </a:r>
          </a:p>
          <a:p>
            <a:pPr lvl="2"/>
            <a:r>
              <a:rPr lang="en-US" altLang="zh-TW">
                <a:sym typeface="Helvetica Light" charset="0"/>
              </a:rPr>
              <a:t>Third level</a:t>
            </a:r>
          </a:p>
          <a:p>
            <a:pPr lvl="3"/>
            <a:r>
              <a:rPr lang="en-US" altLang="zh-TW">
                <a:sym typeface="Helvetica Light" charset="0"/>
              </a:rPr>
              <a:t>Fourth level</a:t>
            </a:r>
          </a:p>
          <a:p>
            <a:pPr lvl="4"/>
            <a:r>
              <a:rPr lang="en-US" altLang="zh-TW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292100" indent="1651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635000" indent="2794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977900" indent="3937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1320800" indent="5080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7780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2235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2692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3149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73533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Helvetica Light" charset="0"/>
              </a:rPr>
              <a:t>Second level</a:t>
            </a:r>
          </a:p>
          <a:p>
            <a:pPr lvl="2"/>
            <a:r>
              <a:rPr lang="en-US" altLang="zh-TW">
                <a:sym typeface="Helvetica Light" charset="0"/>
              </a:rPr>
              <a:t>Third level</a:t>
            </a:r>
          </a:p>
          <a:p>
            <a:pPr lvl="3"/>
            <a:r>
              <a:rPr lang="en-US" altLang="zh-TW">
                <a:sym typeface="Helvetica Light" charset="0"/>
              </a:rPr>
              <a:t>Fourth level</a:t>
            </a:r>
          </a:p>
          <a:p>
            <a:pPr lvl="4"/>
            <a:r>
              <a:rPr lang="en-US" altLang="zh-TW">
                <a:sym typeface="Helvetica Light" charset="0"/>
              </a:rPr>
              <a:t>Fifth level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5842000"/>
            <a:ext cx="104648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Helvetica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292100" indent="1651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635000" indent="2794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977900" indent="3937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1320800" indent="5080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7780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2235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2692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3149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Helvetica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342900" indent="1143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685800" indent="2286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1028700" indent="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1371600" indent="4572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22860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3200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342900" indent="1143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685800" indent="2286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1028700" indent="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1371600" indent="4572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22860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3200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Helvetica Light" charset="0"/>
          <a:ea typeface="Heiti TC Light" charset="0"/>
          <a:cs typeface="Heiti TC Light" charset="0"/>
          <a:sym typeface="Helvetica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342900" indent="1143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685800" indent="2286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1028700" indent="3429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1371600" indent="457200" algn="ctr" rtl="0" eaLnBrk="0" fontAlgn="base" hangingPunct="0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22860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3200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9.png"/><Relationship Id="rId18" Type="http://schemas.openxmlformats.org/officeDocument/2006/relationships/customXml" Target="../ink/ink19.xml"/><Relationship Id="rId3" Type="http://schemas.openxmlformats.org/officeDocument/2006/relationships/image" Target="../media/image44.png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customXml" Target="../ink/ink16.xml"/><Relationship Id="rId17" Type="http://schemas.openxmlformats.org/officeDocument/2006/relationships/image" Target="../media/image51.png"/><Relationship Id="rId25" Type="http://schemas.openxmlformats.org/officeDocument/2006/relationships/image" Target="../media/image55.png"/><Relationship Id="rId2" Type="http://schemas.openxmlformats.org/officeDocument/2006/relationships/customXml" Target="../ink/ink11.xml"/><Relationship Id="rId16" Type="http://schemas.openxmlformats.org/officeDocument/2006/relationships/customXml" Target="../ink/ink18.xm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11" Type="http://schemas.openxmlformats.org/officeDocument/2006/relationships/image" Target="../media/image48.png"/><Relationship Id="rId24" Type="http://schemas.openxmlformats.org/officeDocument/2006/relationships/customXml" Target="../ink/ink22.xml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customXml" Target="../ink/ink15.xml"/><Relationship Id="rId19" Type="http://schemas.openxmlformats.org/officeDocument/2006/relationships/image" Target="../media/image52.png"/><Relationship Id="rId4" Type="http://schemas.openxmlformats.org/officeDocument/2006/relationships/customXml" Target="../ink/ink12.xml"/><Relationship Id="rId9" Type="http://schemas.openxmlformats.org/officeDocument/2006/relationships/image" Target="../media/image47.png"/><Relationship Id="rId14" Type="http://schemas.openxmlformats.org/officeDocument/2006/relationships/customXml" Target="../ink/ink17.xml"/><Relationship Id="rId22" Type="http://schemas.openxmlformats.org/officeDocument/2006/relationships/customXml" Target="../ink/ink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customXml" Target="../ink/ink32.xml"/><Relationship Id="rId4" Type="http://schemas.openxmlformats.org/officeDocument/2006/relationships/customXml" Target="../ink/ink29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65.png"/><Relationship Id="rId18" Type="http://schemas.openxmlformats.org/officeDocument/2006/relationships/customXml" Target="../ink/ink41.xml"/><Relationship Id="rId3" Type="http://schemas.openxmlformats.org/officeDocument/2006/relationships/image" Target="../media/image61.png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openxmlformats.org/officeDocument/2006/relationships/customXml" Target="../ink/ink38.xml"/><Relationship Id="rId17" Type="http://schemas.openxmlformats.org/officeDocument/2006/relationships/image" Target="../media/image67.png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10" Type="http://schemas.openxmlformats.org/officeDocument/2006/relationships/customXml" Target="../ink/ink37.xml"/><Relationship Id="rId19" Type="http://schemas.openxmlformats.org/officeDocument/2006/relationships/image" Target="../media/image68.png"/><Relationship Id="rId4" Type="http://schemas.openxmlformats.org/officeDocument/2006/relationships/customXml" Target="../ink/ink34.xml"/><Relationship Id="rId9" Type="http://schemas.openxmlformats.org/officeDocument/2006/relationships/image" Target="../media/image63.png"/><Relationship Id="rId14" Type="http://schemas.openxmlformats.org/officeDocument/2006/relationships/customXml" Target="../ink/ink39.xml"/><Relationship Id="rId22" Type="http://schemas.openxmlformats.org/officeDocument/2006/relationships/customXml" Target="../ink/ink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22.png"/><Relationship Id="rId3" Type="http://schemas.openxmlformats.org/officeDocument/2006/relationships/image" Target="../media/image170.png"/><Relationship Id="rId7" Type="http://schemas.openxmlformats.org/officeDocument/2006/relationships/image" Target="../media/image190.png"/><Relationship Id="rId12" Type="http://schemas.openxmlformats.org/officeDocument/2006/relationships/customXml" Target="../ink/ink49.xml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6.xml"/><Relationship Id="rId11" Type="http://schemas.openxmlformats.org/officeDocument/2006/relationships/image" Target="../media/image210.png"/><Relationship Id="rId5" Type="http://schemas.openxmlformats.org/officeDocument/2006/relationships/image" Target="../media/image180.png"/><Relationship Id="rId15" Type="http://schemas.openxmlformats.org/officeDocument/2006/relationships/image" Target="../media/image23.png"/><Relationship Id="rId10" Type="http://schemas.openxmlformats.org/officeDocument/2006/relationships/customXml" Target="../ink/ink48.xml"/><Relationship Id="rId4" Type="http://schemas.openxmlformats.org/officeDocument/2006/relationships/customXml" Target="../ink/ink45.xml"/><Relationship Id="rId9" Type="http://schemas.openxmlformats.org/officeDocument/2006/relationships/image" Target="../media/image200.png"/><Relationship Id="rId14" Type="http://schemas.openxmlformats.org/officeDocument/2006/relationships/customXml" Target="../ink/ink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73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12" Type="http://schemas.openxmlformats.org/officeDocument/2006/relationships/customXml" Target="../ink/ink56.xml"/><Relationship Id="rId17" Type="http://schemas.openxmlformats.org/officeDocument/2006/relationships/image" Target="../media/image75.png"/><Relationship Id="rId2" Type="http://schemas.openxmlformats.org/officeDocument/2006/relationships/customXml" Target="../ink/ink51.xml"/><Relationship Id="rId16" Type="http://schemas.openxmlformats.org/officeDocument/2006/relationships/customXml" Target="../ink/ink5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.xml"/><Relationship Id="rId11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74.png"/><Relationship Id="rId10" Type="http://schemas.openxmlformats.org/officeDocument/2006/relationships/customXml" Target="../ink/ink55.xml"/><Relationship Id="rId4" Type="http://schemas.openxmlformats.org/officeDocument/2006/relationships/customXml" Target="../ink/ink52.xml"/><Relationship Id="rId9" Type="http://schemas.openxmlformats.org/officeDocument/2006/relationships/image" Target="../media/image71.png"/><Relationship Id="rId14" Type="http://schemas.openxmlformats.org/officeDocument/2006/relationships/customXml" Target="../ink/ink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13" Type="http://schemas.openxmlformats.org/officeDocument/2006/relationships/image" Target="../media/image78.png"/><Relationship Id="rId18" Type="http://schemas.openxmlformats.org/officeDocument/2006/relationships/customXml" Target="../ink/ink67.xml"/><Relationship Id="rId3" Type="http://schemas.openxmlformats.org/officeDocument/2006/relationships/image" Target="../media/image56.png"/><Relationship Id="rId21" Type="http://schemas.openxmlformats.org/officeDocument/2006/relationships/image" Target="../media/image82.png"/><Relationship Id="rId7" Type="http://schemas.openxmlformats.org/officeDocument/2006/relationships/image" Target="../media/image57.png"/><Relationship Id="rId12" Type="http://schemas.openxmlformats.org/officeDocument/2006/relationships/customXml" Target="../ink/ink64.xml"/><Relationship Id="rId17" Type="http://schemas.openxmlformats.org/officeDocument/2006/relationships/image" Target="../media/image80.png"/><Relationship Id="rId2" Type="http://schemas.openxmlformats.org/officeDocument/2006/relationships/customXml" Target="../ink/ink59.xml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1.xml"/><Relationship Id="rId11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10" Type="http://schemas.openxmlformats.org/officeDocument/2006/relationships/customXml" Target="../ink/ink63.xml"/><Relationship Id="rId19" Type="http://schemas.openxmlformats.org/officeDocument/2006/relationships/image" Target="../media/image81.png"/><Relationship Id="rId4" Type="http://schemas.openxmlformats.org/officeDocument/2006/relationships/customXml" Target="../ink/ink60.xml"/><Relationship Id="rId9" Type="http://schemas.openxmlformats.org/officeDocument/2006/relationships/image" Target="../media/image76.png"/><Relationship Id="rId14" Type="http://schemas.openxmlformats.org/officeDocument/2006/relationships/customXml" Target="../ink/ink65.xml"/><Relationship Id="rId22" Type="http://schemas.openxmlformats.org/officeDocument/2006/relationships/customXml" Target="../ink/ink6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.xml"/><Relationship Id="rId13" Type="http://schemas.openxmlformats.org/officeDocument/2006/relationships/image" Target="../media/image78.png"/><Relationship Id="rId18" Type="http://schemas.openxmlformats.org/officeDocument/2006/relationships/customXml" Target="../ink/ink78.xml"/><Relationship Id="rId3" Type="http://schemas.openxmlformats.org/officeDocument/2006/relationships/image" Target="../media/image56.png"/><Relationship Id="rId21" Type="http://schemas.openxmlformats.org/officeDocument/2006/relationships/image" Target="../media/image87.png"/><Relationship Id="rId7" Type="http://schemas.openxmlformats.org/officeDocument/2006/relationships/image" Target="../media/image57.png"/><Relationship Id="rId12" Type="http://schemas.openxmlformats.org/officeDocument/2006/relationships/customXml" Target="../ink/ink75.xml"/><Relationship Id="rId17" Type="http://schemas.openxmlformats.org/officeDocument/2006/relationships/image" Target="../media/image85.png"/><Relationship Id="rId2" Type="http://schemas.openxmlformats.org/officeDocument/2006/relationships/customXml" Target="../ink/ink70.xml"/><Relationship Id="rId16" Type="http://schemas.openxmlformats.org/officeDocument/2006/relationships/customXml" Target="../ink/ink77.xml"/><Relationship Id="rId20" Type="http://schemas.openxmlformats.org/officeDocument/2006/relationships/customXml" Target="../ink/ink7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2.xml"/><Relationship Id="rId11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9.png"/><Relationship Id="rId23" Type="http://schemas.openxmlformats.org/officeDocument/2006/relationships/image" Target="../media/image88.png"/><Relationship Id="rId10" Type="http://schemas.openxmlformats.org/officeDocument/2006/relationships/customXml" Target="../ink/ink74.xml"/><Relationship Id="rId19" Type="http://schemas.openxmlformats.org/officeDocument/2006/relationships/image" Target="../media/image86.png"/><Relationship Id="rId4" Type="http://schemas.openxmlformats.org/officeDocument/2006/relationships/customXml" Target="../ink/ink71.xml"/><Relationship Id="rId9" Type="http://schemas.openxmlformats.org/officeDocument/2006/relationships/image" Target="../media/image84.png"/><Relationship Id="rId14" Type="http://schemas.openxmlformats.org/officeDocument/2006/relationships/customXml" Target="../ink/ink76.xml"/><Relationship Id="rId22" Type="http://schemas.openxmlformats.org/officeDocument/2006/relationships/customXml" Target="../ink/ink8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89.xml"/><Relationship Id="rId26" Type="http://schemas.openxmlformats.org/officeDocument/2006/relationships/customXml" Target="../ink/ink93.xml"/><Relationship Id="rId39" Type="http://schemas.openxmlformats.org/officeDocument/2006/relationships/image" Target="../media/image100.png"/><Relationship Id="rId21" Type="http://schemas.openxmlformats.org/officeDocument/2006/relationships/image" Target="../media/image91.png"/><Relationship Id="rId34" Type="http://schemas.openxmlformats.org/officeDocument/2006/relationships/customXml" Target="../ink/ink97.xml"/><Relationship Id="rId42" Type="http://schemas.openxmlformats.org/officeDocument/2006/relationships/customXml" Target="../ink/ink101.xml"/><Relationship Id="rId47" Type="http://schemas.openxmlformats.org/officeDocument/2006/relationships/image" Target="../media/image104.png"/><Relationship Id="rId50" Type="http://schemas.openxmlformats.org/officeDocument/2006/relationships/customXml" Target="../ink/ink105.xml"/><Relationship Id="rId55" Type="http://schemas.openxmlformats.org/officeDocument/2006/relationships/image" Target="../media/image108.png"/><Relationship Id="rId7" Type="http://schemas.openxmlformats.org/officeDocument/2006/relationships/image" Target="../media/image84.png"/><Relationship Id="rId2" Type="http://schemas.openxmlformats.org/officeDocument/2006/relationships/customXml" Target="../ink/ink81.xml"/><Relationship Id="rId16" Type="http://schemas.openxmlformats.org/officeDocument/2006/relationships/customXml" Target="../ink/ink88.xml"/><Relationship Id="rId20" Type="http://schemas.openxmlformats.org/officeDocument/2006/relationships/customXml" Target="../ink/ink90.xml"/><Relationship Id="rId29" Type="http://schemas.openxmlformats.org/officeDocument/2006/relationships/image" Target="../media/image95.png"/><Relationship Id="rId41" Type="http://schemas.openxmlformats.org/officeDocument/2006/relationships/image" Target="../media/image101.png"/><Relationship Id="rId54" Type="http://schemas.openxmlformats.org/officeDocument/2006/relationships/customXml" Target="../ink/ink10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3.xml"/><Relationship Id="rId11" Type="http://schemas.openxmlformats.org/officeDocument/2006/relationships/image" Target="../media/image79.png"/><Relationship Id="rId24" Type="http://schemas.openxmlformats.org/officeDocument/2006/relationships/customXml" Target="../ink/ink92.xml"/><Relationship Id="rId32" Type="http://schemas.openxmlformats.org/officeDocument/2006/relationships/customXml" Target="../ink/ink96.xml"/><Relationship Id="rId37" Type="http://schemas.openxmlformats.org/officeDocument/2006/relationships/image" Target="../media/image99.png"/><Relationship Id="rId40" Type="http://schemas.openxmlformats.org/officeDocument/2006/relationships/customXml" Target="../ink/ink100.xml"/><Relationship Id="rId45" Type="http://schemas.openxmlformats.org/officeDocument/2006/relationships/image" Target="../media/image103.png"/><Relationship Id="rId53" Type="http://schemas.openxmlformats.org/officeDocument/2006/relationships/image" Target="../media/image107.png"/><Relationship Id="rId58" Type="http://schemas.openxmlformats.org/officeDocument/2006/relationships/customXml" Target="../ink/ink109.xml"/><Relationship Id="rId5" Type="http://schemas.openxmlformats.org/officeDocument/2006/relationships/image" Target="../media/image57.png"/><Relationship Id="rId15" Type="http://schemas.openxmlformats.org/officeDocument/2006/relationships/image" Target="../media/image89.png"/><Relationship Id="rId23" Type="http://schemas.openxmlformats.org/officeDocument/2006/relationships/image" Target="../media/image92.png"/><Relationship Id="rId28" Type="http://schemas.openxmlformats.org/officeDocument/2006/relationships/customXml" Target="../ink/ink94.xml"/><Relationship Id="rId36" Type="http://schemas.openxmlformats.org/officeDocument/2006/relationships/customXml" Target="../ink/ink98.xml"/><Relationship Id="rId49" Type="http://schemas.openxmlformats.org/officeDocument/2006/relationships/image" Target="../media/image105.png"/><Relationship Id="rId57" Type="http://schemas.openxmlformats.org/officeDocument/2006/relationships/image" Target="../media/image109.png"/><Relationship Id="rId61" Type="http://schemas.openxmlformats.org/officeDocument/2006/relationships/image" Target="../media/image111.png"/><Relationship Id="rId10" Type="http://schemas.openxmlformats.org/officeDocument/2006/relationships/customXml" Target="../ink/ink85.xml"/><Relationship Id="rId19" Type="http://schemas.openxmlformats.org/officeDocument/2006/relationships/image" Target="../media/image61.png"/><Relationship Id="rId31" Type="http://schemas.openxmlformats.org/officeDocument/2006/relationships/image" Target="../media/image96.png"/><Relationship Id="rId44" Type="http://schemas.openxmlformats.org/officeDocument/2006/relationships/customXml" Target="../ink/ink102.xml"/><Relationship Id="rId52" Type="http://schemas.openxmlformats.org/officeDocument/2006/relationships/customXml" Target="../ink/ink106.xml"/><Relationship Id="rId60" Type="http://schemas.openxmlformats.org/officeDocument/2006/relationships/customXml" Target="../ink/ink110.xml"/><Relationship Id="rId4" Type="http://schemas.openxmlformats.org/officeDocument/2006/relationships/customXml" Target="../ink/ink82.xml"/><Relationship Id="rId9" Type="http://schemas.openxmlformats.org/officeDocument/2006/relationships/image" Target="../media/image78.png"/><Relationship Id="rId14" Type="http://schemas.openxmlformats.org/officeDocument/2006/relationships/customXml" Target="../ink/ink87.xml"/><Relationship Id="rId22" Type="http://schemas.openxmlformats.org/officeDocument/2006/relationships/customXml" Target="../ink/ink91.xml"/><Relationship Id="rId27" Type="http://schemas.openxmlformats.org/officeDocument/2006/relationships/image" Target="../media/image94.png"/><Relationship Id="rId30" Type="http://schemas.openxmlformats.org/officeDocument/2006/relationships/customXml" Target="../ink/ink95.xml"/><Relationship Id="rId35" Type="http://schemas.openxmlformats.org/officeDocument/2006/relationships/image" Target="../media/image98.png"/><Relationship Id="rId43" Type="http://schemas.openxmlformats.org/officeDocument/2006/relationships/image" Target="../media/image102.png"/><Relationship Id="rId48" Type="http://schemas.openxmlformats.org/officeDocument/2006/relationships/customXml" Target="../ink/ink104.xml"/><Relationship Id="rId56" Type="http://schemas.openxmlformats.org/officeDocument/2006/relationships/customXml" Target="../ink/ink108.xml"/><Relationship Id="rId8" Type="http://schemas.openxmlformats.org/officeDocument/2006/relationships/customXml" Target="../ink/ink84.xml"/><Relationship Id="rId51" Type="http://schemas.openxmlformats.org/officeDocument/2006/relationships/image" Target="../media/image106.png"/><Relationship Id="rId3" Type="http://schemas.openxmlformats.org/officeDocument/2006/relationships/image" Target="../media/image56.png"/><Relationship Id="rId12" Type="http://schemas.openxmlformats.org/officeDocument/2006/relationships/customXml" Target="../ink/ink86.xml"/><Relationship Id="rId17" Type="http://schemas.openxmlformats.org/officeDocument/2006/relationships/image" Target="../media/image90.png"/><Relationship Id="rId25" Type="http://schemas.openxmlformats.org/officeDocument/2006/relationships/image" Target="../media/image93.png"/><Relationship Id="rId33" Type="http://schemas.openxmlformats.org/officeDocument/2006/relationships/image" Target="../media/image97.png"/><Relationship Id="rId38" Type="http://schemas.openxmlformats.org/officeDocument/2006/relationships/customXml" Target="../ink/ink99.xml"/><Relationship Id="rId46" Type="http://schemas.openxmlformats.org/officeDocument/2006/relationships/customXml" Target="../ink/ink103.xml"/><Relationship Id="rId5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customXml" Target="../ink/ink1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5.xml"/><Relationship Id="rId13" Type="http://schemas.openxmlformats.org/officeDocument/2006/relationships/image" Target="../media/image114.png"/><Relationship Id="rId18" Type="http://schemas.openxmlformats.org/officeDocument/2006/relationships/customXml" Target="../ink/ink120.xml"/><Relationship Id="rId3" Type="http://schemas.openxmlformats.org/officeDocument/2006/relationships/image" Target="../media/image56.png"/><Relationship Id="rId7" Type="http://schemas.openxmlformats.org/officeDocument/2006/relationships/image" Target="../media/image80.png"/><Relationship Id="rId12" Type="http://schemas.openxmlformats.org/officeDocument/2006/relationships/customXml" Target="../ink/ink117.xml"/><Relationship Id="rId17" Type="http://schemas.openxmlformats.org/officeDocument/2006/relationships/image" Target="../media/image116.png"/><Relationship Id="rId2" Type="http://schemas.openxmlformats.org/officeDocument/2006/relationships/customXml" Target="../ink/ink112.xml"/><Relationship Id="rId16" Type="http://schemas.openxmlformats.org/officeDocument/2006/relationships/customXml" Target="../ink/ink1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4.xml"/><Relationship Id="rId11" Type="http://schemas.openxmlformats.org/officeDocument/2006/relationships/image" Target="../media/image113.png"/><Relationship Id="rId5" Type="http://schemas.openxmlformats.org/officeDocument/2006/relationships/image" Target="../media/image57.png"/><Relationship Id="rId15" Type="http://schemas.openxmlformats.org/officeDocument/2006/relationships/image" Target="../media/image115.png"/><Relationship Id="rId10" Type="http://schemas.openxmlformats.org/officeDocument/2006/relationships/customXml" Target="../ink/ink116.xml"/><Relationship Id="rId19" Type="http://schemas.openxmlformats.org/officeDocument/2006/relationships/image" Target="../media/image117.png"/><Relationship Id="rId4" Type="http://schemas.openxmlformats.org/officeDocument/2006/relationships/customXml" Target="../ink/ink113.xml"/><Relationship Id="rId9" Type="http://schemas.openxmlformats.org/officeDocument/2006/relationships/image" Target="../media/image90.png"/><Relationship Id="rId14" Type="http://schemas.openxmlformats.org/officeDocument/2006/relationships/customXml" Target="../ink/ink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customXml" Target="../ink/ink1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3118024" y="2415456"/>
            <a:ext cx="10464800" cy="3302000"/>
          </a:xfrm>
        </p:spPr>
        <p:txBody>
          <a:bodyPr/>
          <a:lstStyle/>
          <a:p>
            <a:pPr eaLnBrk="1" hangingPunct="1"/>
            <a:r>
              <a:rPr kumimoji="0"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中華國中</a:t>
            </a:r>
            <a:r>
              <a:rPr kumimoji="0" lang="en-US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/>
            </a:r>
            <a:br>
              <a:rPr kumimoji="0" lang="en-US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</a:br>
            <a:r>
              <a:rPr kumimoji="0" lang="en-US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/>
            </a:r>
            <a:br>
              <a:rPr kumimoji="0" lang="en-US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</a:br>
            <a:r>
              <a:rPr kumimoji="0"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蔡昕璁</a:t>
            </a:r>
            <a:r>
              <a:rPr kumimoji="0" lang="en-US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 Tim</a:t>
            </a:r>
          </a:p>
        </p:txBody>
      </p:sp>
      <p:pic>
        <p:nvPicPr>
          <p:cNvPr id="1026" name="Picture 2" descr="http://blog.ilc.edu.tw/blog/gallery/15854/15854-8958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80456"/>
            <a:ext cx="50375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323299" y="3194848"/>
            <a:ext cx="10464800" cy="1422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/>
            <a:r>
              <a:rPr kumimoji="0" lang="zh-TW" altLang="en-US" sz="49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明確就是力量</a:t>
            </a:r>
          </a:p>
          <a:p>
            <a:pPr eaLnBrk="1" hangingPunct="1"/>
            <a:r>
              <a:rPr kumimoji="0" lang="zh-TW" altLang="en-US" sz="49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模糊產生無力感</a:t>
            </a:r>
            <a:endParaRPr kumimoji="0" lang="en-US" altLang="zh-TW" sz="4900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147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r="11374"/>
          <a:stretch>
            <a:fillRect/>
          </a:stretch>
        </p:blipFill>
        <p:spPr bwMode="auto">
          <a:xfrm>
            <a:off x="2438400" y="1282700"/>
            <a:ext cx="8128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kumimoji="0" lang="en-US" altLang="zh-TW" sz="370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『</a:t>
            </a:r>
            <a:r>
              <a:rPr kumimoji="0" lang="zh-TW" altLang="en-US" sz="370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掌握時間</a:t>
            </a:r>
            <a:r>
              <a:rPr kumimoji="0" lang="en-US" altLang="zh-TW" sz="370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』</a:t>
            </a:r>
            <a:br>
              <a:rPr kumimoji="0" lang="en-US" altLang="zh-TW" sz="370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endParaRPr kumimoji="0" lang="en-US" altLang="zh-TW" sz="370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185001" y="3019530"/>
            <a:ext cx="10464800" cy="330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kern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教學實況</a:t>
            </a:r>
          </a:p>
          <a:p>
            <a:pPr eaLnBrk="1" hangingPunct="1">
              <a:defRPr/>
            </a:pPr>
            <a:r>
              <a:rPr kumimoji="0"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1</a:t>
            </a:r>
            <a:endParaRPr kumimoji="0" lang="zh-TW" altLang="en-US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72750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78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053976" y="-1027856"/>
            <a:ext cx="10464800" cy="3302000"/>
          </a:xfrm>
        </p:spPr>
        <p:txBody>
          <a:bodyPr/>
          <a:lstStyle/>
          <a:p>
            <a:pPr eaLnBrk="1" hangingPunct="1">
              <a:defRPr/>
            </a:pPr>
            <a:r>
              <a:rPr kumimoji="0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學習知識</a:t>
            </a:r>
          </a:p>
        </p:txBody>
      </p:sp>
      <p:cxnSp>
        <p:nvCxnSpPr>
          <p:cNvPr id="3" name="直線單箭頭接點 2"/>
          <p:cNvCxnSpPr/>
          <p:nvPr/>
        </p:nvCxnSpPr>
        <p:spPr bwMode="auto">
          <a:xfrm flipV="1">
            <a:off x="3082020" y="5896136"/>
            <a:ext cx="6408712" cy="72008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 bwMode="auto">
          <a:xfrm flipH="1" flipV="1">
            <a:off x="6138044" y="3717280"/>
            <a:ext cx="72008" cy="4104456"/>
          </a:xfrm>
          <a:prstGeom prst="straightConnector1">
            <a:avLst/>
          </a:prstGeom>
          <a:ln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9598744" y="547593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技巧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237944" y="274778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勤奮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304988" y="547593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沒有</a:t>
            </a:r>
            <a:endParaRPr lang="en-US" altLang="zh-TW" dirty="0"/>
          </a:p>
          <a:p>
            <a:r>
              <a:rPr lang="zh-TW" altLang="en-US" dirty="0"/>
              <a:t>方法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86276" y="798770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懶惰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488236" y="4084712"/>
            <a:ext cx="2534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事半功倍</a:t>
            </a:r>
            <a:endParaRPr lang="x-none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x-none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必有所成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798816" y="6606733"/>
            <a:ext cx="253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成就有限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262040" y="4372744"/>
            <a:ext cx="253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事倍功半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262040" y="6759133"/>
            <a:ext cx="253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一事無成</a:t>
            </a:r>
          </a:p>
        </p:txBody>
      </p:sp>
      <p:sp>
        <p:nvSpPr>
          <p:cNvPr id="11" name="AutoShape 2" descr="「facebook good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「facebook good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72" y="3490974"/>
            <a:ext cx="2095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7895"/>
          <a:stretch>
            <a:fillRect/>
          </a:stretch>
        </p:blipFill>
        <p:spPr bwMode="auto">
          <a:xfrm>
            <a:off x="2428552" y="988368"/>
            <a:ext cx="8128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45816" y="6316960"/>
            <a:ext cx="7392988" cy="2995613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kumimoji="0"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書本的基礎是文章</a:t>
            </a:r>
            <a: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/>
            </a:r>
            <a:b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文章的基礎是句子</a:t>
            </a:r>
            <a: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/>
            </a:r>
            <a:b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句子的基礎是單字</a:t>
            </a:r>
            <a: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/>
            </a:r>
            <a:br>
              <a:rPr kumimoji="0"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單字的基礎是發音</a:t>
            </a:r>
            <a:endParaRPr kumimoji="0"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發音教學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592" t="2238" r="14105" b="18661"/>
          <a:stretch/>
        </p:blipFill>
        <p:spPr>
          <a:xfrm>
            <a:off x="1461840" y="844352"/>
            <a:ext cx="9779407" cy="78340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10750872" y="412304"/>
            <a:ext cx="1368152" cy="18002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832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haiwainet.cn/2015/0910/20150910082209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1564432"/>
            <a:ext cx="10801200" cy="69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0318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m.wanhuajing.com/pic/1611/0709/4728306/14_575_38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8" name="Picture 4" descr="http://m.wanhuajing.com/pic/1611/0709/4728306/14_575_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56" y="1708448"/>
            <a:ext cx="10373419" cy="69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496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61075" y="1058493"/>
            <a:ext cx="10464800" cy="1422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/>
            <a:r>
              <a:rPr kumimoji="0" lang="zh-TW" altLang="en-US" sz="4900" kern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成績分析</a:t>
            </a:r>
            <a:endParaRPr kumimoji="0" lang="en-US" altLang="zh-TW" sz="4900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4470" r="30507" b="7619"/>
          <a:stretch/>
        </p:blipFill>
        <p:spPr>
          <a:xfrm>
            <a:off x="1650379" y="2094871"/>
            <a:ext cx="9686191" cy="70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19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425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965896" y="3292624"/>
            <a:ext cx="9433048" cy="5472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346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筆跡 4"/>
              <p14:cNvContentPartPr/>
              <p14:nvPr/>
            </p14:nvContentPartPr>
            <p14:xfrm>
              <a:off x="6092696" y="7568586"/>
              <a:ext cx="525240" cy="483840"/>
            </p14:xfrm>
          </p:contentPart>
        </mc:Choice>
        <mc:Fallback xmlns="">
          <p:pic>
            <p:nvPicPr>
              <p:cNvPr id="4" name="筆跡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4696" y="7550586"/>
                <a:ext cx="560880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筆跡 7"/>
              <p14:cNvContentPartPr/>
              <p14:nvPr/>
            </p14:nvContentPartPr>
            <p14:xfrm>
              <a:off x="3407096" y="4447386"/>
              <a:ext cx="689040" cy="600480"/>
            </p14:xfrm>
          </p:contentPart>
        </mc:Choice>
        <mc:Fallback xmlns="">
          <p:pic>
            <p:nvPicPr>
              <p:cNvPr id="7" name="筆跡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9096" y="4429386"/>
                <a:ext cx="72468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7376" y="1577835"/>
                <a:ext cx="149760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筆跡 1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21696" y="1526346"/>
                <a:ext cx="676440" cy="58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86209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965896" y="4732784"/>
            <a:ext cx="9289032" cy="4032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370164" y="3500676"/>
            <a:ext cx="3633033" cy="4032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538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筆跡 33"/>
              <p14:cNvContentPartPr/>
              <p14:nvPr/>
            </p14:nvContentPartPr>
            <p14:xfrm>
              <a:off x="10499096" y="1675386"/>
              <a:ext cx="773280" cy="735480"/>
            </p14:xfrm>
          </p:contentPart>
        </mc:Choice>
        <mc:Fallback xmlns="">
          <p:pic>
            <p:nvPicPr>
              <p:cNvPr id="33" name="筆跡 3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90096" y="1666382"/>
                <a:ext cx="790920" cy="753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筆跡 7"/>
              <p14:cNvContentPartPr/>
              <p14:nvPr/>
            </p14:nvContentPartPr>
            <p14:xfrm>
              <a:off x="3350936" y="4839786"/>
              <a:ext cx="741960" cy="779400"/>
            </p14:xfrm>
          </p:contentPart>
        </mc:Choice>
        <mc:Fallback xmlns="">
          <p:pic>
            <p:nvPicPr>
              <p:cNvPr id="7" name="筆跡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1936" y="4830786"/>
                <a:ext cx="759600" cy="79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筆跡 15"/>
              <p14:cNvContentPartPr/>
              <p14:nvPr/>
            </p14:nvContentPartPr>
            <p14:xfrm>
              <a:off x="9548696" y="3179466"/>
              <a:ext cx="495360" cy="816840"/>
            </p14:xfrm>
          </p:contentPart>
        </mc:Choice>
        <mc:Fallback xmlns="">
          <p:pic>
            <p:nvPicPr>
              <p:cNvPr id="15" name="筆跡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0696" y="3161826"/>
                <a:ext cx="531000" cy="85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筆跡 5"/>
              <p14:cNvContentPartPr/>
              <p14:nvPr/>
            </p14:nvContentPartPr>
            <p14:xfrm>
              <a:off x="1751816" y="1636866"/>
              <a:ext cx="1420920" cy="2481480"/>
            </p14:xfrm>
          </p:contentPart>
        </mc:Choice>
        <mc:Fallback xmlns="">
          <p:pic>
            <p:nvPicPr>
              <p:cNvPr id="5" name="筆跡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2816" y="1627866"/>
                <a:ext cx="1447560" cy="250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筆跡 9"/>
              <p14:cNvContentPartPr/>
              <p14:nvPr/>
            </p14:nvContentPartPr>
            <p14:xfrm>
              <a:off x="6073256" y="4638186"/>
              <a:ext cx="3218760" cy="366228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4256" y="4629186"/>
                <a:ext cx="3236400" cy="36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27098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筆跡 33"/>
              <p14:cNvContentPartPr/>
              <p14:nvPr/>
            </p14:nvContentPartPr>
            <p14:xfrm>
              <a:off x="10499096" y="1675386"/>
              <a:ext cx="773280" cy="735480"/>
            </p14:xfrm>
          </p:contentPart>
        </mc:Choice>
        <mc:Fallback xmlns="">
          <p:pic>
            <p:nvPicPr>
              <p:cNvPr id="33" name="筆跡 3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90096" y="1666382"/>
                <a:ext cx="790920" cy="753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筆跡 7"/>
              <p14:cNvContentPartPr/>
              <p14:nvPr/>
            </p14:nvContentPartPr>
            <p14:xfrm>
              <a:off x="1751816" y="1636866"/>
              <a:ext cx="2340720" cy="3981960"/>
            </p14:xfrm>
          </p:contentPart>
        </mc:Choice>
        <mc:Fallback xmlns="">
          <p:pic>
            <p:nvPicPr>
              <p:cNvPr id="7" name="筆跡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2817" y="1627867"/>
                <a:ext cx="2358357" cy="3999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筆跡 15"/>
              <p14:cNvContentPartPr/>
              <p14:nvPr/>
            </p14:nvContentPartPr>
            <p14:xfrm>
              <a:off x="9548696" y="3179466"/>
              <a:ext cx="495360" cy="816840"/>
            </p14:xfrm>
          </p:contentPart>
        </mc:Choice>
        <mc:Fallback xmlns="">
          <p:pic>
            <p:nvPicPr>
              <p:cNvPr id="15" name="筆跡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0696" y="3161826"/>
                <a:ext cx="531000" cy="85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8" name="筆跡 88"/>
              <p14:cNvContentPartPr/>
              <p14:nvPr/>
            </p14:nvContentPartPr>
            <p14:xfrm>
              <a:off x="6073256" y="7596666"/>
              <a:ext cx="646200" cy="703800"/>
            </p14:xfrm>
          </p:contentPart>
        </mc:Choice>
        <mc:Fallback xmlns="">
          <p:pic>
            <p:nvPicPr>
              <p:cNvPr id="88" name="筆跡 8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64256" y="7587666"/>
                <a:ext cx="66384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" name="筆跡 122"/>
              <p14:cNvContentPartPr/>
              <p14:nvPr/>
            </p14:nvContentPartPr>
            <p14:xfrm>
              <a:off x="2365976" y="7954146"/>
              <a:ext cx="106560" cy="81720"/>
            </p14:xfrm>
          </p:contentPart>
        </mc:Choice>
        <mc:Fallback xmlns="">
          <p:pic>
            <p:nvPicPr>
              <p:cNvPr id="123" name="筆跡 12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48336" y="7936146"/>
                <a:ext cx="142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7" name="筆跡 137"/>
              <p14:cNvContentPartPr/>
              <p14:nvPr/>
            </p14:nvContentPartPr>
            <p14:xfrm>
              <a:off x="1219016" y="6834546"/>
              <a:ext cx="1926360" cy="1347840"/>
            </p14:xfrm>
          </p:contentPart>
        </mc:Choice>
        <mc:Fallback xmlns="">
          <p:pic>
            <p:nvPicPr>
              <p:cNvPr id="137" name="筆跡 13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1376" y="6816546"/>
                <a:ext cx="1962000" cy="13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9" name="筆跡 138"/>
              <p14:cNvContentPartPr/>
              <p14:nvPr/>
            </p14:nvContentPartPr>
            <p14:xfrm>
              <a:off x="2520416" y="4523346"/>
              <a:ext cx="2423160" cy="1945080"/>
            </p14:xfrm>
          </p:contentPart>
        </mc:Choice>
        <mc:Fallback xmlns="">
          <p:pic>
            <p:nvPicPr>
              <p:cNvPr id="139" name="筆跡 13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02416" y="4505706"/>
                <a:ext cx="2458800" cy="19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0" name="筆跡 139"/>
              <p14:cNvContentPartPr/>
              <p14:nvPr/>
            </p14:nvContentPartPr>
            <p14:xfrm>
              <a:off x="5028896" y="6819426"/>
              <a:ext cx="2681640" cy="2575800"/>
            </p14:xfrm>
          </p:contentPart>
        </mc:Choice>
        <mc:Fallback xmlns="">
          <p:pic>
            <p:nvPicPr>
              <p:cNvPr id="140" name="筆跡 13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11256" y="6801786"/>
                <a:ext cx="2717280" cy="261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6" name="筆跡 156"/>
              <p14:cNvContentPartPr/>
              <p14:nvPr/>
            </p14:nvContentPartPr>
            <p14:xfrm>
              <a:off x="7421096" y="4325346"/>
              <a:ext cx="2502000" cy="2174760"/>
            </p14:xfrm>
          </p:contentPart>
        </mc:Choice>
        <mc:Fallback xmlns="">
          <p:pic>
            <p:nvPicPr>
              <p:cNvPr id="156" name="筆跡 15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03096" y="4307706"/>
                <a:ext cx="2537640" cy="22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8" name="筆跡 158"/>
              <p14:cNvContentPartPr/>
              <p14:nvPr/>
            </p14:nvContentPartPr>
            <p14:xfrm>
              <a:off x="8761736" y="6658506"/>
              <a:ext cx="3326400" cy="1277640"/>
            </p14:xfrm>
          </p:contentPart>
        </mc:Choice>
        <mc:Fallback xmlns="">
          <p:pic>
            <p:nvPicPr>
              <p:cNvPr id="158" name="筆跡 15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43736" y="6640506"/>
                <a:ext cx="3362040" cy="13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0" name="筆跡 180"/>
              <p14:cNvContentPartPr/>
              <p14:nvPr/>
            </p14:nvContentPartPr>
            <p14:xfrm>
              <a:off x="8742296" y="4638186"/>
              <a:ext cx="549720" cy="646200"/>
            </p14:xfrm>
          </p:contentPart>
        </mc:Choice>
        <mc:Fallback xmlns="">
          <p:pic>
            <p:nvPicPr>
              <p:cNvPr id="180" name="筆跡 18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33296" y="4629181"/>
                <a:ext cx="567360" cy="663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2" name="筆跡 182"/>
              <p14:cNvContentPartPr/>
              <p14:nvPr/>
            </p14:nvContentPartPr>
            <p14:xfrm>
              <a:off x="8673896" y="7165746"/>
              <a:ext cx="1078920" cy="378000"/>
            </p14:xfrm>
          </p:contentPart>
        </mc:Choice>
        <mc:Fallback xmlns="">
          <p:pic>
            <p:nvPicPr>
              <p:cNvPr id="182" name="筆跡 18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6256" y="7147746"/>
                <a:ext cx="1114560" cy="41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4551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筆跡 16"/>
              <p14:cNvContentPartPr/>
              <p14:nvPr/>
            </p14:nvContentPartPr>
            <p14:xfrm>
              <a:off x="2297576" y="3172626"/>
              <a:ext cx="2487960" cy="3021840"/>
            </p14:xfrm>
          </p:contentPart>
        </mc:Choice>
        <mc:Fallback xmlns="">
          <p:pic>
            <p:nvPicPr>
              <p:cNvPr id="15" name="筆跡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9936" y="3154626"/>
                <a:ext cx="2523600" cy="30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筆跡 21"/>
              <p14:cNvContentPartPr/>
              <p14:nvPr/>
            </p14:nvContentPartPr>
            <p14:xfrm>
              <a:off x="9594056" y="2859786"/>
              <a:ext cx="375480" cy="51804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76416" y="2842146"/>
                <a:ext cx="4111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筆跡 25"/>
              <p14:cNvContentPartPr/>
              <p14:nvPr/>
            </p14:nvContentPartPr>
            <p14:xfrm>
              <a:off x="6092696" y="4249386"/>
              <a:ext cx="3018960" cy="3803040"/>
            </p14:xfrm>
          </p:contentPart>
        </mc:Choice>
        <mc:Fallback xmlns="">
          <p:pic>
            <p:nvPicPr>
              <p:cNvPr id="25" name="筆跡 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74696" y="4231388"/>
                <a:ext cx="3054600" cy="3838677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文字方塊 29"/>
          <p:cNvSpPr txBox="1"/>
          <p:nvPr/>
        </p:nvSpPr>
        <p:spPr>
          <a:xfrm>
            <a:off x="1975847" y="6194466"/>
            <a:ext cx="28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dirty="0">
                <a:solidFill>
                  <a:srgbClr val="FF0000"/>
                </a:solidFill>
              </a:rPr>
              <a:t>E</a:t>
            </a:r>
            <a:r>
              <a:rPr lang="x-none" altLang="en-US" dirty="0">
                <a:solidFill>
                  <a:srgbClr val="FF0000"/>
                </a:solidFill>
              </a:rPr>
              <a:t>的書寫體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846635" y="6997299"/>
            <a:ext cx="28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x-none" altLang="zh-TW" dirty="0">
                <a:solidFill>
                  <a:srgbClr val="FF0000"/>
                </a:solidFill>
              </a:rPr>
              <a:t>a</a:t>
            </a:r>
            <a:r>
              <a:rPr lang="x-none" altLang="en-US" dirty="0">
                <a:solidFill>
                  <a:srgbClr val="FF0000"/>
                </a:solidFill>
              </a:rPr>
              <a:t>的印刷體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8845929" y="5693653"/>
            <a:ext cx="377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dirty="0">
                <a:solidFill>
                  <a:srgbClr val="FF0000"/>
                </a:solidFill>
              </a:rPr>
              <a:t>O</a:t>
            </a:r>
            <a:r>
              <a:rPr lang="x-none" altLang="en-US" dirty="0">
                <a:solidFill>
                  <a:srgbClr val="FF0000"/>
                </a:solidFill>
              </a:rPr>
              <a:t>的子母少一點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7635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筆跡 6"/>
              <p14:cNvContentPartPr/>
              <p14:nvPr/>
            </p14:nvContentPartPr>
            <p14:xfrm>
              <a:off x="7953896" y="1543986"/>
              <a:ext cx="3126960" cy="4532040"/>
            </p14:xfrm>
          </p:contentPart>
        </mc:Choice>
        <mc:Fallback xmlns="">
          <p:pic>
            <p:nvPicPr>
              <p:cNvPr id="6" name="筆跡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5896" y="1525986"/>
                <a:ext cx="3162600" cy="45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筆跡 19"/>
              <p14:cNvContentPartPr/>
              <p14:nvPr/>
            </p14:nvContentPartPr>
            <p14:xfrm>
              <a:off x="2214416" y="2959866"/>
              <a:ext cx="4505040" cy="5134680"/>
            </p14:xfrm>
          </p:contentPart>
        </mc:Choice>
        <mc:Fallback xmlns="">
          <p:pic>
            <p:nvPicPr>
              <p:cNvPr id="18" name="筆跡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6417" y="2941867"/>
                <a:ext cx="4540677" cy="5170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筆跡 36"/>
              <p14:cNvContentPartPr/>
              <p14:nvPr/>
            </p14:nvContentPartPr>
            <p14:xfrm>
              <a:off x="7017176" y="6574986"/>
              <a:ext cx="554040" cy="667080"/>
            </p14:xfrm>
          </p:contentPart>
        </mc:Choice>
        <mc:Fallback xmlns="">
          <p:pic>
            <p:nvPicPr>
              <p:cNvPr id="36" name="筆跡 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9176" y="6557346"/>
                <a:ext cx="589680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筆跡 38"/>
              <p14:cNvContentPartPr/>
              <p14:nvPr/>
            </p14:nvContentPartPr>
            <p14:xfrm>
              <a:off x="7074776" y="6841386"/>
              <a:ext cx="473400" cy="404280"/>
            </p14:xfrm>
          </p:contentPart>
        </mc:Choice>
        <mc:Fallback xmlns="">
          <p:pic>
            <p:nvPicPr>
              <p:cNvPr id="38" name="筆跡 3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57136" y="6823746"/>
                <a:ext cx="509040" cy="43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0611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965896" y="4903033"/>
            <a:ext cx="9145016" cy="3862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369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4101476" y="1613524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7963527" y="1426147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筆跡 16"/>
              <p14:cNvContentPartPr/>
              <p14:nvPr/>
            </p14:nvContentPartPr>
            <p14:xfrm>
              <a:off x="10379521" y="4041189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61521" y="4023189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筆跡 19"/>
              <p14:cNvContentPartPr/>
              <p14:nvPr/>
            </p14:nvContentPartPr>
            <p14:xfrm>
              <a:off x="12074041" y="1335789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56051" y="1317777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筆跡 7"/>
              <p14:cNvContentPartPr/>
              <p14:nvPr/>
            </p14:nvContentPartPr>
            <p14:xfrm>
              <a:off x="3609721" y="1387629"/>
              <a:ext cx="632880" cy="1886400"/>
            </p14:xfrm>
          </p:contentPart>
        </mc:Choice>
        <mc:Fallback xmlns="">
          <p:pic>
            <p:nvPicPr>
              <p:cNvPr id="6" name="筆跡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1721" y="1369629"/>
                <a:ext cx="668520" cy="19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筆跡 12"/>
              <p14:cNvContentPartPr/>
              <p14:nvPr/>
            </p14:nvContentPartPr>
            <p14:xfrm>
              <a:off x="5041441" y="4239189"/>
              <a:ext cx="1484640" cy="1886400"/>
            </p14:xfrm>
          </p:contentPart>
        </mc:Choice>
        <mc:Fallback xmlns="">
          <p:pic>
            <p:nvPicPr>
              <p:cNvPr id="11" name="筆跡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3441" y="4221189"/>
                <a:ext cx="1520280" cy="19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筆跡 16"/>
              <p14:cNvContentPartPr/>
              <p14:nvPr/>
            </p14:nvContentPartPr>
            <p14:xfrm>
              <a:off x="11238841" y="2468709"/>
              <a:ext cx="441000" cy="579600"/>
            </p14:xfrm>
          </p:contentPart>
        </mc:Choice>
        <mc:Fallback xmlns="">
          <p:pic>
            <p:nvPicPr>
              <p:cNvPr id="15" name="筆跡 1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21201" y="2450709"/>
                <a:ext cx="476640" cy="6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筆跡 21"/>
              <p14:cNvContentPartPr/>
              <p14:nvPr/>
            </p14:nvContentPartPr>
            <p14:xfrm>
              <a:off x="7727041" y="5101029"/>
              <a:ext cx="2571480" cy="274320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09041" y="5083389"/>
                <a:ext cx="2607120" cy="27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筆跡 26"/>
              <p14:cNvContentPartPr/>
              <p14:nvPr/>
            </p14:nvContentPartPr>
            <p14:xfrm>
              <a:off x="6530041" y="6513309"/>
              <a:ext cx="947520" cy="779040"/>
            </p14:xfrm>
          </p:contentPart>
        </mc:Choice>
        <mc:Fallback xmlns="">
          <p:pic>
            <p:nvPicPr>
              <p:cNvPr id="26" name="筆跡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12401" y="6495309"/>
                <a:ext cx="98316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筆跡 60"/>
              <p14:cNvContentPartPr/>
              <p14:nvPr/>
            </p14:nvContentPartPr>
            <p14:xfrm>
              <a:off x="510896" y="6506946"/>
              <a:ext cx="1147320" cy="672120"/>
            </p14:xfrm>
          </p:contentPart>
        </mc:Choice>
        <mc:Fallback xmlns="">
          <p:pic>
            <p:nvPicPr>
              <p:cNvPr id="60" name="筆跡 6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3256" y="6488946"/>
                <a:ext cx="118296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5" name="筆跡 64"/>
              <p14:cNvContentPartPr/>
              <p14:nvPr/>
            </p14:nvContentPartPr>
            <p14:xfrm>
              <a:off x="1905896" y="6610266"/>
              <a:ext cx="479520" cy="533880"/>
            </p14:xfrm>
          </p:contentPart>
        </mc:Choice>
        <mc:Fallback xmlns="">
          <p:pic>
            <p:nvPicPr>
              <p:cNvPr id="65" name="筆跡 6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88256" y="6592266"/>
                <a:ext cx="51516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2" name="筆跡 72"/>
              <p14:cNvContentPartPr/>
              <p14:nvPr/>
            </p14:nvContentPartPr>
            <p14:xfrm>
              <a:off x="3898801" y="3273669"/>
              <a:ext cx="541080" cy="48600"/>
            </p14:xfrm>
          </p:contentPart>
        </mc:Choice>
        <mc:Fallback xmlns="">
          <p:pic>
            <p:nvPicPr>
              <p:cNvPr id="72" name="筆跡 7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80801" y="3255669"/>
                <a:ext cx="57672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4" name="筆跡 74"/>
              <p14:cNvContentPartPr/>
              <p14:nvPr/>
            </p14:nvContentPartPr>
            <p14:xfrm>
              <a:off x="2657936" y="6760026"/>
              <a:ext cx="1661400" cy="515520"/>
            </p14:xfrm>
          </p:contentPart>
        </mc:Choice>
        <mc:Fallback xmlns="">
          <p:pic>
            <p:nvPicPr>
              <p:cNvPr id="74" name="筆跡 7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39940" y="6742026"/>
                <a:ext cx="1697032" cy="551160"/>
              </a:xfrm>
              <a:prstGeom prst="rect">
                <a:avLst/>
              </a:prstGeom>
            </p:spPr>
          </p:pic>
        </mc:Fallback>
      </mc:AlternateContent>
      <p:sp>
        <p:nvSpPr>
          <p:cNvPr id="81" name="橢圓 80"/>
          <p:cNvSpPr/>
          <p:nvPr/>
        </p:nvSpPr>
        <p:spPr bwMode="auto">
          <a:xfrm>
            <a:off x="6297951" y="6339589"/>
            <a:ext cx="1429090" cy="126357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cxnSp>
        <p:nvCxnSpPr>
          <p:cNvPr id="82" name="直線單箭頭接點 81"/>
          <p:cNvCxnSpPr/>
          <p:nvPr/>
        </p:nvCxnSpPr>
        <p:spPr bwMode="auto">
          <a:xfrm>
            <a:off x="5586542" y="3962608"/>
            <a:ext cx="1828800" cy="1828800"/>
          </a:xfrm>
          <a:prstGeom prst="straightConnector1">
            <a:avLst/>
          </a:prstGeom>
          <a:solidFill>
            <a:srgbClr val="095BC4"/>
          </a:solidFill>
          <a:ln>
            <a:noFill/>
            <a:tailEnd type="triangle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直線單箭頭接點 82"/>
          <p:cNvCxnSpPr>
            <a:cxnSpLocks/>
          </p:cNvCxnSpPr>
          <p:nvPr/>
        </p:nvCxnSpPr>
        <p:spPr bwMode="auto">
          <a:xfrm>
            <a:off x="4439881" y="6971374"/>
            <a:ext cx="1808025" cy="207692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6541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61075" y="1058493"/>
            <a:ext cx="10464800" cy="1422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/>
            <a:r>
              <a:rPr kumimoji="0" lang="zh-TW" altLang="en-US" sz="4900" kern="0">
                <a:latin typeface="PingFang TC" charset="-120"/>
                <a:ea typeface="PingFang TC" charset="-120"/>
                <a:cs typeface="PingFang TC" charset="-120"/>
                <a:sym typeface="Helvetica" charset="0"/>
              </a:rPr>
              <a:t>成績分析</a:t>
            </a:r>
            <a:endParaRPr kumimoji="0" lang="en-US" altLang="zh-TW" sz="4900" kern="0" dirty="0">
              <a:latin typeface="PingFang TC" charset="-120"/>
              <a:ea typeface="PingFang TC" charset="-120"/>
              <a:cs typeface="PingFang TC" charset="-120"/>
              <a:sym typeface="Helvetica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248" t="27406" r="9391" b="12106"/>
          <a:stretch/>
        </p:blipFill>
        <p:spPr>
          <a:xfrm>
            <a:off x="1020096" y="2480893"/>
            <a:ext cx="11300241" cy="65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47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筆跡 1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筆跡 9"/>
              <p14:cNvContentPartPr/>
              <p14:nvPr/>
            </p14:nvContentPartPr>
            <p14:xfrm>
              <a:off x="2214416" y="2959866"/>
              <a:ext cx="2368800" cy="328284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6416" y="2941866"/>
                <a:ext cx="2404440" cy="33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筆跡 17"/>
              <p14:cNvContentPartPr/>
              <p14:nvPr/>
            </p14:nvContentPartPr>
            <p14:xfrm>
              <a:off x="4752056" y="6584706"/>
              <a:ext cx="2839320" cy="1468080"/>
            </p14:xfrm>
          </p:contentPart>
        </mc:Choice>
        <mc:Fallback xmlns="">
          <p:pic>
            <p:nvPicPr>
              <p:cNvPr id="17" name="筆跡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058" y="6566702"/>
                <a:ext cx="2874955" cy="150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筆跡 21"/>
              <p14:cNvContentPartPr/>
              <p14:nvPr/>
            </p14:nvContentPartPr>
            <p14:xfrm>
              <a:off x="7953896" y="5448546"/>
              <a:ext cx="508680" cy="62748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896" y="5430546"/>
                <a:ext cx="54432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筆跡 24"/>
              <p14:cNvContentPartPr/>
              <p14:nvPr/>
            </p14:nvContentPartPr>
            <p14:xfrm>
              <a:off x="9577496" y="2826666"/>
              <a:ext cx="498240" cy="737280"/>
            </p14:xfrm>
          </p:contentPart>
        </mc:Choice>
        <mc:Fallback xmlns="">
          <p:pic>
            <p:nvPicPr>
              <p:cNvPr id="24" name="筆跡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9496" y="2808666"/>
                <a:ext cx="533880" cy="77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1686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965896" y="6244952"/>
            <a:ext cx="9145016" cy="252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4819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筆跡 1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筆跡 9"/>
              <p14:cNvContentPartPr/>
              <p14:nvPr/>
            </p14:nvContentPartPr>
            <p14:xfrm>
              <a:off x="2214416" y="2959866"/>
              <a:ext cx="2368800" cy="328284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6776" y="2941866"/>
                <a:ext cx="2404440" cy="33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筆跡 17"/>
              <p14:cNvContentPartPr/>
              <p14:nvPr/>
            </p14:nvContentPartPr>
            <p14:xfrm>
              <a:off x="4752056" y="6584706"/>
              <a:ext cx="2839320" cy="1468080"/>
            </p14:xfrm>
          </p:contentPart>
        </mc:Choice>
        <mc:Fallback xmlns="">
          <p:pic>
            <p:nvPicPr>
              <p:cNvPr id="17" name="筆跡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056" y="6567062"/>
                <a:ext cx="2874960" cy="150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筆跡 21"/>
              <p14:cNvContentPartPr/>
              <p14:nvPr/>
            </p14:nvContentPartPr>
            <p14:xfrm>
              <a:off x="7953896" y="5448546"/>
              <a:ext cx="508680" cy="62748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896" y="5430906"/>
                <a:ext cx="54432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筆跡 24"/>
              <p14:cNvContentPartPr/>
              <p14:nvPr/>
            </p14:nvContentPartPr>
            <p14:xfrm>
              <a:off x="9577496" y="2826666"/>
              <a:ext cx="498240" cy="737280"/>
            </p14:xfrm>
          </p:contentPart>
        </mc:Choice>
        <mc:Fallback xmlns="">
          <p:pic>
            <p:nvPicPr>
              <p:cNvPr id="24" name="筆跡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9496" y="2808666"/>
                <a:ext cx="533880" cy="772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單箭頭接點 25"/>
          <p:cNvCxnSpPr>
            <a:cxnSpLocks/>
          </p:cNvCxnSpPr>
          <p:nvPr/>
        </p:nvCxnSpPr>
        <p:spPr bwMode="auto">
          <a:xfrm>
            <a:off x="6204262" y="1518413"/>
            <a:ext cx="0" cy="4091066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 bwMode="auto">
          <a:xfrm>
            <a:off x="4050207" y="3178267"/>
            <a:ext cx="4255172" cy="0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筆跡 36"/>
              <p14:cNvContentPartPr/>
              <p14:nvPr/>
            </p14:nvContentPartPr>
            <p14:xfrm>
              <a:off x="5089376" y="3994506"/>
              <a:ext cx="524520" cy="736200"/>
            </p14:xfrm>
          </p:contentPart>
        </mc:Choice>
        <mc:Fallback xmlns="">
          <p:pic>
            <p:nvPicPr>
              <p:cNvPr id="36" name="筆跡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71736" y="3976506"/>
                <a:ext cx="560160" cy="77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6688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965896" y="7541096"/>
            <a:ext cx="9217024" cy="1224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4819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筆跡 1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筆跡 9"/>
              <p14:cNvContentPartPr/>
              <p14:nvPr/>
            </p14:nvContentPartPr>
            <p14:xfrm>
              <a:off x="2214416" y="2959866"/>
              <a:ext cx="2368800" cy="328284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6416" y="2941866"/>
                <a:ext cx="2404440" cy="33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筆跡 17"/>
              <p14:cNvContentPartPr/>
              <p14:nvPr/>
            </p14:nvContentPartPr>
            <p14:xfrm>
              <a:off x="4752056" y="6584706"/>
              <a:ext cx="2839320" cy="1468080"/>
            </p14:xfrm>
          </p:contentPart>
        </mc:Choice>
        <mc:Fallback xmlns="">
          <p:pic>
            <p:nvPicPr>
              <p:cNvPr id="17" name="筆跡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058" y="6566702"/>
                <a:ext cx="2874955" cy="150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筆跡 21"/>
              <p14:cNvContentPartPr/>
              <p14:nvPr/>
            </p14:nvContentPartPr>
            <p14:xfrm>
              <a:off x="7953896" y="5448546"/>
              <a:ext cx="508680" cy="62748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896" y="5430546"/>
                <a:ext cx="54432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筆跡 24"/>
              <p14:cNvContentPartPr/>
              <p14:nvPr/>
            </p14:nvContentPartPr>
            <p14:xfrm>
              <a:off x="9577496" y="2826666"/>
              <a:ext cx="498240" cy="737280"/>
            </p14:xfrm>
          </p:contentPart>
        </mc:Choice>
        <mc:Fallback xmlns="">
          <p:pic>
            <p:nvPicPr>
              <p:cNvPr id="24" name="筆跡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9496" y="2808666"/>
                <a:ext cx="533880" cy="772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單箭頭接點 25"/>
          <p:cNvCxnSpPr>
            <a:cxnSpLocks/>
          </p:cNvCxnSpPr>
          <p:nvPr/>
        </p:nvCxnSpPr>
        <p:spPr bwMode="auto">
          <a:xfrm>
            <a:off x="6204262" y="1518413"/>
            <a:ext cx="0" cy="4091066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 bwMode="auto">
          <a:xfrm>
            <a:off x="4050207" y="3178267"/>
            <a:ext cx="4255172" cy="0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筆跡 36"/>
              <p14:cNvContentPartPr/>
              <p14:nvPr/>
            </p14:nvContentPartPr>
            <p14:xfrm>
              <a:off x="5089376" y="3994506"/>
              <a:ext cx="524520" cy="736200"/>
            </p14:xfrm>
          </p:contentPart>
        </mc:Choice>
        <mc:Fallback xmlns="">
          <p:pic>
            <p:nvPicPr>
              <p:cNvPr id="36" name="筆跡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71364" y="3976506"/>
                <a:ext cx="560184" cy="7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筆跡 5"/>
              <p14:cNvContentPartPr/>
              <p14:nvPr/>
            </p14:nvContentPartPr>
            <p14:xfrm>
              <a:off x="2320256" y="3547026"/>
              <a:ext cx="1775520" cy="1500840"/>
            </p14:xfrm>
          </p:contentPart>
        </mc:Choice>
        <mc:Fallback xmlns="">
          <p:pic>
            <p:nvPicPr>
              <p:cNvPr id="5" name="筆跡 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2256" y="3529026"/>
                <a:ext cx="1811160" cy="153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" name="筆跡 9"/>
              <p14:cNvContentPartPr/>
              <p14:nvPr/>
            </p14:nvContentPartPr>
            <p14:xfrm>
              <a:off x="3342296" y="2414106"/>
              <a:ext cx="1045800" cy="2146320"/>
            </p14:xfrm>
          </p:contentPart>
        </mc:Choice>
        <mc:Fallback xmlns="">
          <p:pic>
            <p:nvPicPr>
              <p:cNvPr id="7" name="筆跡 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24296" y="2396109"/>
                <a:ext cx="1081440" cy="2181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筆跡 13"/>
              <p14:cNvContentPartPr/>
              <p14:nvPr/>
            </p14:nvContentPartPr>
            <p14:xfrm>
              <a:off x="4909736" y="2002986"/>
              <a:ext cx="525240" cy="827280"/>
            </p14:xfrm>
          </p:contentPart>
        </mc:Choice>
        <mc:Fallback xmlns="">
          <p:pic>
            <p:nvPicPr>
              <p:cNvPr id="13" name="筆跡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92096" y="1985346"/>
                <a:ext cx="560880" cy="86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66727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筆跡 1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16" name="筆跡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筆跡 9"/>
              <p14:cNvContentPartPr/>
              <p14:nvPr/>
            </p14:nvContentPartPr>
            <p14:xfrm>
              <a:off x="2214416" y="2959866"/>
              <a:ext cx="2368800" cy="328284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6416" y="2941866"/>
                <a:ext cx="2404440" cy="33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筆跡 17"/>
              <p14:cNvContentPartPr/>
              <p14:nvPr/>
            </p14:nvContentPartPr>
            <p14:xfrm>
              <a:off x="4752056" y="6584706"/>
              <a:ext cx="2839320" cy="1468080"/>
            </p14:xfrm>
          </p:contentPart>
        </mc:Choice>
        <mc:Fallback xmlns="">
          <p:pic>
            <p:nvPicPr>
              <p:cNvPr id="17" name="筆跡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058" y="6566702"/>
                <a:ext cx="2874955" cy="150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筆跡 21"/>
              <p14:cNvContentPartPr/>
              <p14:nvPr/>
            </p14:nvContentPartPr>
            <p14:xfrm>
              <a:off x="7953896" y="5448546"/>
              <a:ext cx="508680" cy="62748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896" y="5430546"/>
                <a:ext cx="54432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筆跡 24"/>
              <p14:cNvContentPartPr/>
              <p14:nvPr/>
            </p14:nvContentPartPr>
            <p14:xfrm>
              <a:off x="9577496" y="2826666"/>
              <a:ext cx="498240" cy="737280"/>
            </p14:xfrm>
          </p:contentPart>
        </mc:Choice>
        <mc:Fallback xmlns="">
          <p:pic>
            <p:nvPicPr>
              <p:cNvPr id="24" name="筆跡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9496" y="2808666"/>
                <a:ext cx="533880" cy="772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單箭頭接點 25"/>
          <p:cNvCxnSpPr>
            <a:cxnSpLocks/>
          </p:cNvCxnSpPr>
          <p:nvPr/>
        </p:nvCxnSpPr>
        <p:spPr bwMode="auto">
          <a:xfrm>
            <a:off x="6204262" y="1518413"/>
            <a:ext cx="0" cy="4091066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 bwMode="auto">
          <a:xfrm>
            <a:off x="4050207" y="3178267"/>
            <a:ext cx="4255172" cy="0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筆跡 9"/>
              <p14:cNvContentPartPr/>
              <p14:nvPr/>
            </p14:nvContentPartPr>
            <p14:xfrm>
              <a:off x="6804056" y="1843506"/>
              <a:ext cx="1455840" cy="2892960"/>
            </p14:xfrm>
          </p:contentPart>
        </mc:Choice>
        <mc:Fallback xmlns="">
          <p:pic>
            <p:nvPicPr>
              <p:cNvPr id="7" name="筆跡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86416" y="1825866"/>
                <a:ext cx="1500480" cy="29286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橢圓 21"/>
          <p:cNvSpPr/>
          <p:nvPr/>
        </p:nvSpPr>
        <p:spPr bwMode="auto">
          <a:xfrm rot="20803826">
            <a:off x="4083089" y="1711454"/>
            <a:ext cx="2086013" cy="347295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筆跡 30"/>
              <p14:cNvContentPartPr/>
              <p14:nvPr/>
            </p14:nvContentPartPr>
            <p14:xfrm>
              <a:off x="4735496" y="2051226"/>
              <a:ext cx="878400" cy="2679480"/>
            </p14:xfrm>
          </p:contentPart>
        </mc:Choice>
        <mc:Fallback xmlns="">
          <p:pic>
            <p:nvPicPr>
              <p:cNvPr id="29" name="筆跡 3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17489" y="2033584"/>
                <a:ext cx="914055" cy="2715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筆跡 36"/>
              <p14:cNvContentPartPr/>
              <p14:nvPr/>
            </p14:nvContentPartPr>
            <p14:xfrm>
              <a:off x="5620376" y="1464426"/>
              <a:ext cx="1483920" cy="657360"/>
            </p14:xfrm>
          </p:contentPart>
        </mc:Choice>
        <mc:Fallback xmlns="">
          <p:pic>
            <p:nvPicPr>
              <p:cNvPr id="37" name="筆跡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08136" y="1451826"/>
                <a:ext cx="150876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筆跡 37"/>
              <p14:cNvContentPartPr/>
              <p14:nvPr/>
            </p14:nvContentPartPr>
            <p14:xfrm>
              <a:off x="6910976" y="1434546"/>
              <a:ext cx="501480" cy="367560"/>
            </p14:xfrm>
          </p:contentPart>
        </mc:Choice>
        <mc:Fallback xmlns="">
          <p:pic>
            <p:nvPicPr>
              <p:cNvPr id="38" name="筆跡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98736" y="1421946"/>
                <a:ext cx="526320" cy="3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816819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65896" y="1348408"/>
            <a:ext cx="993710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1</a:t>
            </a:r>
            <a:r>
              <a:rPr lang="zh-TW" altLang="en-US" sz="4000" dirty="0"/>
              <a:t> </a:t>
            </a:r>
            <a:r>
              <a:rPr lang="zh-TW" altLang="en-US" sz="4000" b="1" dirty="0"/>
              <a:t>小寫 </a:t>
            </a:r>
            <a:r>
              <a:rPr lang="en-US" altLang="zh-TW" sz="4000" b="1" dirty="0"/>
              <a:t>a e </a:t>
            </a:r>
            <a:r>
              <a:rPr lang="en-US" altLang="zh-TW" sz="4000" b="1" dirty="0" err="1"/>
              <a:t>i</a:t>
            </a:r>
            <a:r>
              <a:rPr lang="en-US" altLang="zh-TW" sz="4000" b="1" dirty="0"/>
              <a:t> o u</a:t>
            </a:r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2</a:t>
            </a:r>
            <a:r>
              <a:rPr lang="zh-TW" altLang="en-US" sz="4000" dirty="0"/>
              <a:t> </a:t>
            </a:r>
            <a:r>
              <a:rPr lang="zh-TW" altLang="en-US" sz="4000" b="1" dirty="0"/>
              <a:t>大寫</a:t>
            </a:r>
            <a:r>
              <a:rPr lang="en-US" altLang="zh-TW" sz="4000" b="1" dirty="0"/>
              <a:t> A E I O U</a:t>
            </a:r>
            <a:r>
              <a:rPr lang="zh-TW" altLang="en-US" sz="4000" b="1" dirty="0"/>
              <a:t> </a:t>
            </a:r>
            <a:r>
              <a:rPr lang="zh-TW" altLang="en-US" sz="4000" dirty="0"/>
              <a:t>，</a:t>
            </a:r>
            <a:r>
              <a:rPr lang="zh-TW" altLang="en-US" sz="3200" dirty="0"/>
              <a:t>記得補上 </a:t>
            </a:r>
            <a:r>
              <a:rPr lang="en-US" altLang="zh-TW" sz="3200" dirty="0" err="1"/>
              <a:t>a+e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</a:t>
            </a:r>
            <a:r>
              <a:rPr lang="en-US" altLang="zh-TW" sz="4000" dirty="0"/>
              <a:t> 3</a:t>
            </a:r>
            <a:r>
              <a:rPr lang="zh-TW" altLang="en-US" sz="4000" dirty="0"/>
              <a:t> </a:t>
            </a:r>
            <a:r>
              <a:rPr lang="zh-TW" altLang="en-US" sz="4000" b="1" dirty="0"/>
              <a:t>畫個 十字</a:t>
            </a:r>
            <a:r>
              <a:rPr lang="zh-TW" altLang="en-US" sz="4000" dirty="0"/>
              <a:t>，</a:t>
            </a:r>
            <a:r>
              <a:rPr lang="zh-TW" altLang="en-US" sz="3200" dirty="0"/>
              <a:t>把</a:t>
            </a:r>
            <a:r>
              <a:rPr lang="en-US" altLang="zh-TW" sz="3200" i="1" dirty="0"/>
              <a:t>V</a:t>
            </a:r>
            <a:r>
              <a:rPr lang="zh-TW" altLang="en-US" sz="3200" i="1" dirty="0"/>
              <a:t> </a:t>
            </a:r>
            <a:r>
              <a:rPr lang="zh-TW" altLang="en-US" sz="3200" dirty="0"/>
              <a:t>倒著寫上去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4</a:t>
            </a:r>
            <a:r>
              <a:rPr lang="zh-TW" altLang="en-US" sz="4000" dirty="0"/>
              <a:t> </a:t>
            </a:r>
            <a:r>
              <a:rPr lang="zh-TW" altLang="en-US" sz="4000" b="1" dirty="0"/>
              <a:t>運用加法</a:t>
            </a:r>
            <a:r>
              <a:rPr lang="zh-TW" altLang="en-US" sz="4000" dirty="0"/>
              <a:t>，</a:t>
            </a:r>
            <a:r>
              <a:rPr lang="zh-TW" altLang="en-US" sz="3200" dirty="0"/>
              <a:t>把左邊</a:t>
            </a:r>
            <a:r>
              <a:rPr lang="en-US" altLang="zh-TW" sz="3200" dirty="0"/>
              <a:t>2</a:t>
            </a:r>
            <a:r>
              <a:rPr lang="zh-TW" altLang="en-US" sz="3200" dirty="0"/>
              <a:t>個音標結合放上去</a:t>
            </a:r>
            <a:endParaRPr lang="en-US" altLang="zh-TW" sz="3200" dirty="0"/>
          </a:p>
          <a:p>
            <a:pPr algn="l">
              <a:lnSpc>
                <a:spcPct val="250000"/>
              </a:lnSpc>
            </a:pPr>
            <a:r>
              <a:rPr lang="zh-TW" altLang="en-US" sz="4000" dirty="0"/>
              <a:t>步驟 </a:t>
            </a:r>
            <a:r>
              <a:rPr lang="en-US" altLang="zh-TW" sz="4000" dirty="0"/>
              <a:t>5</a:t>
            </a:r>
            <a:r>
              <a:rPr lang="zh-TW" altLang="en-US" sz="4000" dirty="0"/>
              <a:t> </a:t>
            </a:r>
            <a:r>
              <a:rPr lang="zh-TW" altLang="en-US" sz="4000" b="1" dirty="0"/>
              <a:t>聯想雙母音</a:t>
            </a:r>
            <a:endParaRPr lang="en-US" altLang="zh-TW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21880" y="658387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一分鐘寫母音 </a:t>
            </a:r>
            <a:r>
              <a:rPr lang="en-US" altLang="zh-TW" sz="5400" dirty="0"/>
              <a:t>(17)</a:t>
            </a:r>
            <a:endParaRPr lang="zh-TW" altLang="en-US" sz="54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1924472"/>
            <a:ext cx="9865096" cy="6912768"/>
          </a:xfrm>
          <a:prstGeom prst="rect">
            <a:avLst/>
          </a:prstGeom>
          <a:noFill/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9234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筆跡 9"/>
              <p14:cNvContentPartPr/>
              <p14:nvPr/>
            </p14:nvContentPartPr>
            <p14:xfrm>
              <a:off x="2214416" y="2959866"/>
              <a:ext cx="2368800" cy="3282840"/>
            </p14:xfrm>
          </p:contentPart>
        </mc:Choice>
        <mc:Fallback xmlns="">
          <p:pic>
            <p:nvPicPr>
              <p:cNvPr id="8" name="筆跡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6416" y="2941866"/>
                <a:ext cx="2404440" cy="33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筆跡 21"/>
              <p14:cNvContentPartPr/>
              <p14:nvPr/>
            </p14:nvContentPartPr>
            <p14:xfrm>
              <a:off x="7953896" y="5448546"/>
              <a:ext cx="508680" cy="627480"/>
            </p14:xfrm>
          </p:contentPart>
        </mc:Choice>
        <mc:Fallback xmlns="">
          <p:pic>
            <p:nvPicPr>
              <p:cNvPr id="21" name="筆跡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35896" y="5430546"/>
                <a:ext cx="54432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筆跡 24"/>
              <p14:cNvContentPartPr/>
              <p14:nvPr/>
            </p14:nvContentPartPr>
            <p14:xfrm>
              <a:off x="9577496" y="2826666"/>
              <a:ext cx="498240" cy="737280"/>
            </p14:xfrm>
          </p:contentPart>
        </mc:Choice>
        <mc:Fallback xmlns="">
          <p:pic>
            <p:nvPicPr>
              <p:cNvPr id="24" name="筆跡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59496" y="2808666"/>
                <a:ext cx="533880" cy="772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單箭頭接點 25"/>
          <p:cNvCxnSpPr>
            <a:cxnSpLocks/>
          </p:cNvCxnSpPr>
          <p:nvPr/>
        </p:nvCxnSpPr>
        <p:spPr bwMode="auto">
          <a:xfrm>
            <a:off x="6204262" y="1518413"/>
            <a:ext cx="0" cy="4091066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 bwMode="auto">
          <a:xfrm>
            <a:off x="4050207" y="3178267"/>
            <a:ext cx="4255172" cy="0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筆跡 36"/>
              <p14:cNvContentPartPr/>
              <p14:nvPr/>
            </p14:nvContentPartPr>
            <p14:xfrm>
              <a:off x="5089376" y="3994506"/>
              <a:ext cx="524520" cy="736200"/>
            </p14:xfrm>
          </p:contentPart>
        </mc:Choice>
        <mc:Fallback xmlns="">
          <p:pic>
            <p:nvPicPr>
              <p:cNvPr id="36" name="筆跡 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71364" y="3976506"/>
                <a:ext cx="560184" cy="7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筆跡 9"/>
              <p14:cNvContentPartPr/>
              <p14:nvPr/>
            </p14:nvContentPartPr>
            <p14:xfrm>
              <a:off x="6804056" y="1843506"/>
              <a:ext cx="1095480" cy="2892960"/>
            </p14:xfrm>
          </p:contentPart>
        </mc:Choice>
        <mc:Fallback xmlns="">
          <p:pic>
            <p:nvPicPr>
              <p:cNvPr id="7" name="筆跡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86056" y="1825506"/>
                <a:ext cx="1131120" cy="29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筆跡 17"/>
              <p14:cNvContentPartPr/>
              <p14:nvPr/>
            </p14:nvContentPartPr>
            <p14:xfrm>
              <a:off x="4735496" y="2051226"/>
              <a:ext cx="439200" cy="744120"/>
            </p14:xfrm>
          </p:contentPart>
        </mc:Choice>
        <mc:Fallback xmlns="">
          <p:pic>
            <p:nvPicPr>
              <p:cNvPr id="15" name="筆跡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17511" y="2033226"/>
                <a:ext cx="474811" cy="7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筆跡 36"/>
              <p14:cNvContentPartPr/>
              <p14:nvPr/>
            </p14:nvContentPartPr>
            <p14:xfrm>
              <a:off x="8745176" y="4249386"/>
              <a:ext cx="366480" cy="516240"/>
            </p14:xfrm>
          </p:contentPart>
        </mc:Choice>
        <mc:Fallback xmlns="">
          <p:pic>
            <p:nvPicPr>
              <p:cNvPr id="35" name="筆跡 3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27176" y="4231386"/>
                <a:ext cx="402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筆跡 41"/>
              <p14:cNvContentPartPr/>
              <p14:nvPr/>
            </p14:nvContentPartPr>
            <p14:xfrm>
              <a:off x="7212296" y="3884706"/>
              <a:ext cx="375480" cy="264960"/>
            </p14:xfrm>
          </p:contentPart>
        </mc:Choice>
        <mc:Fallback xmlns="">
          <p:pic>
            <p:nvPicPr>
              <p:cNvPr id="41" name="筆跡 4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94296" y="3866706"/>
                <a:ext cx="4111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筆跡 45"/>
              <p14:cNvContentPartPr/>
              <p14:nvPr/>
            </p14:nvContentPartPr>
            <p14:xfrm>
              <a:off x="6092696" y="6264306"/>
              <a:ext cx="2899800" cy="1788120"/>
            </p14:xfrm>
          </p:contentPart>
        </mc:Choice>
        <mc:Fallback xmlns="">
          <p:pic>
            <p:nvPicPr>
              <p:cNvPr id="45" name="筆跡 4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74696" y="6246306"/>
                <a:ext cx="2935440" cy="18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筆跡 50"/>
              <p14:cNvContentPartPr/>
              <p14:nvPr/>
            </p14:nvContentPartPr>
            <p14:xfrm>
              <a:off x="4752056" y="6584706"/>
              <a:ext cx="2839680" cy="829080"/>
            </p14:xfrm>
          </p:contentPart>
        </mc:Choice>
        <mc:Fallback xmlns="">
          <p:pic>
            <p:nvPicPr>
              <p:cNvPr id="50" name="筆跡 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34056" y="6566706"/>
                <a:ext cx="2875320" cy="8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7" name="筆跡 76"/>
              <p14:cNvContentPartPr/>
              <p14:nvPr/>
            </p14:nvContentPartPr>
            <p14:xfrm>
              <a:off x="9812216" y="5177826"/>
              <a:ext cx="554040" cy="651960"/>
            </p14:xfrm>
          </p:contentPart>
        </mc:Choice>
        <mc:Fallback xmlns="">
          <p:pic>
            <p:nvPicPr>
              <p:cNvPr id="77" name="筆跡 7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794576" y="5160186"/>
                <a:ext cx="58968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8" name="筆跡 77"/>
              <p14:cNvContentPartPr/>
              <p14:nvPr/>
            </p14:nvContentPartPr>
            <p14:xfrm>
              <a:off x="9939296" y="5413626"/>
              <a:ext cx="392040" cy="399960"/>
            </p14:xfrm>
          </p:contentPart>
        </mc:Choice>
        <mc:Fallback xmlns="">
          <p:pic>
            <p:nvPicPr>
              <p:cNvPr id="78" name="筆跡 7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21656" y="5395626"/>
                <a:ext cx="42768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9" name="筆跡 78"/>
              <p14:cNvContentPartPr/>
              <p14:nvPr/>
            </p14:nvContentPartPr>
            <p14:xfrm>
              <a:off x="10409816" y="5222466"/>
              <a:ext cx="308880" cy="45000"/>
            </p14:xfrm>
          </p:contentPart>
        </mc:Choice>
        <mc:Fallback xmlns="">
          <p:pic>
            <p:nvPicPr>
              <p:cNvPr id="79" name="筆跡 7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92176" y="5204826"/>
                <a:ext cx="3445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0" name="筆跡 79"/>
              <p14:cNvContentPartPr/>
              <p14:nvPr/>
            </p14:nvContentPartPr>
            <p14:xfrm>
              <a:off x="10601696" y="5278626"/>
              <a:ext cx="30960" cy="481320"/>
            </p14:xfrm>
          </p:contentPart>
        </mc:Choice>
        <mc:Fallback xmlns="">
          <p:pic>
            <p:nvPicPr>
              <p:cNvPr id="80" name="筆跡 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584056" y="5260626"/>
                <a:ext cx="666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1" name="筆跡 80"/>
              <p14:cNvContentPartPr/>
              <p14:nvPr/>
            </p14:nvContentPartPr>
            <p14:xfrm>
              <a:off x="10403696" y="5794506"/>
              <a:ext cx="402480" cy="46800"/>
            </p14:xfrm>
          </p:contentPart>
        </mc:Choice>
        <mc:Fallback xmlns="">
          <p:pic>
            <p:nvPicPr>
              <p:cNvPr id="81" name="筆跡 8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386056" y="5776866"/>
                <a:ext cx="43812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2" name="筆跡 91"/>
              <p14:cNvContentPartPr/>
              <p14:nvPr/>
            </p14:nvContentPartPr>
            <p14:xfrm>
              <a:off x="9743816" y="6945786"/>
              <a:ext cx="470880" cy="584640"/>
            </p14:xfrm>
          </p:contentPart>
        </mc:Choice>
        <mc:Fallback xmlns="">
          <p:pic>
            <p:nvPicPr>
              <p:cNvPr id="92" name="筆跡 9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726176" y="6927786"/>
                <a:ext cx="50652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3" name="筆跡 92"/>
              <p14:cNvContentPartPr/>
              <p14:nvPr/>
            </p14:nvContentPartPr>
            <p14:xfrm>
              <a:off x="9745616" y="7182306"/>
              <a:ext cx="425160" cy="477720"/>
            </p14:xfrm>
          </p:contentPart>
        </mc:Choice>
        <mc:Fallback xmlns="">
          <p:pic>
            <p:nvPicPr>
              <p:cNvPr id="93" name="筆跡 9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727976" y="7164306"/>
                <a:ext cx="46080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4" name="筆跡 93"/>
              <p14:cNvContentPartPr/>
              <p14:nvPr/>
            </p14:nvContentPartPr>
            <p14:xfrm>
              <a:off x="10329176" y="6982506"/>
              <a:ext cx="333360" cy="603000"/>
            </p14:xfrm>
          </p:contentPart>
        </mc:Choice>
        <mc:Fallback xmlns="">
          <p:pic>
            <p:nvPicPr>
              <p:cNvPr id="94" name="筆跡 9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311536" y="6964866"/>
                <a:ext cx="369000" cy="6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0" name="筆跡 99"/>
              <p14:cNvContentPartPr/>
              <p14:nvPr/>
            </p14:nvContentPartPr>
            <p14:xfrm>
              <a:off x="9716816" y="8512866"/>
              <a:ext cx="392040" cy="473400"/>
            </p14:xfrm>
          </p:contentPart>
        </mc:Choice>
        <mc:Fallback xmlns="">
          <p:pic>
            <p:nvPicPr>
              <p:cNvPr id="100" name="筆跡 9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698816" y="8495226"/>
                <a:ext cx="4276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1" name="筆跡 100"/>
              <p14:cNvContentPartPr/>
              <p14:nvPr/>
            </p14:nvContentPartPr>
            <p14:xfrm>
              <a:off x="10183016" y="8388666"/>
              <a:ext cx="275400" cy="76680"/>
            </p14:xfrm>
          </p:contentPart>
        </mc:Choice>
        <mc:Fallback xmlns="">
          <p:pic>
            <p:nvPicPr>
              <p:cNvPr id="101" name="筆跡 10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65016" y="8370666"/>
                <a:ext cx="3110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" name="筆跡 101"/>
              <p14:cNvContentPartPr/>
              <p14:nvPr/>
            </p14:nvContentPartPr>
            <p14:xfrm>
              <a:off x="10349336" y="8444466"/>
              <a:ext cx="42480" cy="516240"/>
            </p14:xfrm>
          </p:contentPart>
        </mc:Choice>
        <mc:Fallback xmlns="">
          <p:pic>
            <p:nvPicPr>
              <p:cNvPr id="102" name="筆跡 10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31696" y="8426826"/>
                <a:ext cx="781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" name="筆跡 102"/>
              <p14:cNvContentPartPr/>
              <p14:nvPr/>
            </p14:nvContentPartPr>
            <p14:xfrm>
              <a:off x="10147736" y="8962506"/>
              <a:ext cx="478800" cy="33480"/>
            </p14:xfrm>
          </p:contentPart>
        </mc:Choice>
        <mc:Fallback xmlns="">
          <p:pic>
            <p:nvPicPr>
              <p:cNvPr id="103" name="筆跡 10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130096" y="8944506"/>
                <a:ext cx="5144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4" name="筆跡 103"/>
              <p14:cNvContentPartPr/>
              <p14:nvPr/>
            </p14:nvContentPartPr>
            <p14:xfrm>
              <a:off x="9466976" y="5317146"/>
              <a:ext cx="362160" cy="703800"/>
            </p14:xfrm>
          </p:contentPart>
        </mc:Choice>
        <mc:Fallback xmlns="">
          <p:pic>
            <p:nvPicPr>
              <p:cNvPr id="104" name="筆跡 10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449336" y="5299506"/>
                <a:ext cx="397800" cy="7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" name="筆跡 104"/>
              <p14:cNvContentPartPr/>
              <p14:nvPr/>
            </p14:nvContentPartPr>
            <p14:xfrm>
              <a:off x="10899776" y="5290866"/>
              <a:ext cx="285120" cy="766800"/>
            </p14:xfrm>
          </p:contentPart>
        </mc:Choice>
        <mc:Fallback xmlns="">
          <p:pic>
            <p:nvPicPr>
              <p:cNvPr id="105" name="筆跡 10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881776" y="5273226"/>
                <a:ext cx="320760" cy="8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6" name="筆跡 105"/>
              <p14:cNvContentPartPr/>
              <p14:nvPr/>
            </p14:nvContentPartPr>
            <p14:xfrm>
              <a:off x="9294536" y="7093746"/>
              <a:ext cx="329040" cy="729360"/>
            </p14:xfrm>
          </p:contentPart>
        </mc:Choice>
        <mc:Fallback xmlns="">
          <p:pic>
            <p:nvPicPr>
              <p:cNvPr id="106" name="筆跡 10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276536" y="7076106"/>
                <a:ext cx="364680" cy="76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7" name="筆跡 106"/>
              <p14:cNvContentPartPr/>
              <p14:nvPr/>
            </p14:nvContentPartPr>
            <p14:xfrm>
              <a:off x="10836776" y="6991146"/>
              <a:ext cx="298440" cy="753840"/>
            </p14:xfrm>
          </p:contentPart>
        </mc:Choice>
        <mc:Fallback xmlns="">
          <p:pic>
            <p:nvPicPr>
              <p:cNvPr id="107" name="筆跡 10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818776" y="6973506"/>
                <a:ext cx="33408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8" name="筆跡 107"/>
              <p14:cNvContentPartPr/>
              <p14:nvPr/>
            </p14:nvContentPartPr>
            <p14:xfrm>
              <a:off x="9315416" y="8388666"/>
              <a:ext cx="357840" cy="762480"/>
            </p14:xfrm>
          </p:contentPart>
        </mc:Choice>
        <mc:Fallback xmlns="">
          <p:pic>
            <p:nvPicPr>
              <p:cNvPr id="108" name="筆跡 10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297776" y="8370666"/>
                <a:ext cx="39348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9" name="筆跡 108"/>
              <p14:cNvContentPartPr/>
              <p14:nvPr/>
            </p14:nvContentPartPr>
            <p14:xfrm>
              <a:off x="10899776" y="8344026"/>
              <a:ext cx="327240" cy="816840"/>
            </p14:xfrm>
          </p:contentPart>
        </mc:Choice>
        <mc:Fallback xmlns="">
          <p:pic>
            <p:nvPicPr>
              <p:cNvPr id="109" name="筆跡 10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881776" y="8326026"/>
                <a:ext cx="362880" cy="85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10504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/>
          <p:cNvSpPr txBox="1"/>
          <p:nvPr/>
        </p:nvSpPr>
        <p:spPr>
          <a:xfrm>
            <a:off x="5399165" y="943755"/>
            <a:ext cx="3369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x-none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x-none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母音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2" name="筆跡 62"/>
              <p14:cNvContentPartPr/>
              <p14:nvPr/>
            </p14:nvContentPartPr>
            <p14:xfrm>
              <a:off x="1549617" y="2846022"/>
              <a:ext cx="1932480" cy="3983040"/>
            </p14:xfrm>
          </p:contentPart>
        </mc:Choice>
        <mc:Fallback xmlns="">
          <p:pic>
            <p:nvPicPr>
              <p:cNvPr id="62" name="筆跡 6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617" y="2828022"/>
                <a:ext cx="1968120" cy="401868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文字方塊 63"/>
          <p:cNvSpPr txBox="1"/>
          <p:nvPr/>
        </p:nvSpPr>
        <p:spPr>
          <a:xfrm>
            <a:off x="4163621" y="2846022"/>
            <a:ext cx="4604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x-none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x-none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4163621" y="4514376"/>
            <a:ext cx="4604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x-none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住在 蘇</a:t>
            </a:r>
            <a:r>
              <a:rPr lang="x-none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澳</a:t>
            </a:r>
            <a:endParaRPr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4163621" y="5995442"/>
            <a:ext cx="4604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x-none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姓</a:t>
            </a:r>
            <a:r>
              <a:rPr lang="x-none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</a:t>
            </a:r>
            <a:r>
              <a:rPr lang="x-none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的阿</a:t>
            </a:r>
            <a:r>
              <a:rPr lang="x-none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姨</a:t>
            </a:r>
            <a:endParaRPr lang="zh-TW" altLang="en-US" sz="6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11896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>
            <a:cxnSpLocks/>
          </p:cNvCxnSpPr>
          <p:nvPr/>
        </p:nvCxnSpPr>
        <p:spPr bwMode="auto">
          <a:xfrm>
            <a:off x="2467131" y="1821721"/>
            <a:ext cx="3862049" cy="5413115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 bwMode="auto">
          <a:xfrm flipH="1">
            <a:off x="6329182" y="1634344"/>
            <a:ext cx="3747539" cy="5600492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筆跡 12"/>
              <p14:cNvContentPartPr/>
              <p14:nvPr/>
            </p14:nvContentPartPr>
            <p14:xfrm>
              <a:off x="1975376" y="1595826"/>
              <a:ext cx="114120" cy="733320"/>
            </p14:xfrm>
          </p:contentPart>
        </mc:Choice>
        <mc:Fallback xmlns="">
          <p:pic>
            <p:nvPicPr>
              <p:cNvPr id="12" name="筆跡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7433" y="1577835"/>
                <a:ext cx="149648" cy="768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筆跡 19"/>
              <p14:cNvContentPartPr/>
              <p14:nvPr/>
            </p14:nvContentPartPr>
            <p14:xfrm>
              <a:off x="10439696" y="1543986"/>
              <a:ext cx="640800" cy="549720"/>
            </p14:xfrm>
          </p:contentPart>
        </mc:Choice>
        <mc:Fallback xmlns="">
          <p:pic>
            <p:nvPicPr>
              <p:cNvPr id="19" name="筆跡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1706" y="1525974"/>
                <a:ext cx="676420" cy="585383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單箭頭接點 25"/>
          <p:cNvCxnSpPr>
            <a:cxnSpLocks/>
          </p:cNvCxnSpPr>
          <p:nvPr/>
        </p:nvCxnSpPr>
        <p:spPr bwMode="auto">
          <a:xfrm>
            <a:off x="6204262" y="1518413"/>
            <a:ext cx="0" cy="4091066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 bwMode="auto">
          <a:xfrm>
            <a:off x="4050207" y="3178267"/>
            <a:ext cx="4255172" cy="0"/>
          </a:xfrm>
          <a:prstGeom prst="straightConnector1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筆跡 36"/>
              <p14:cNvContentPartPr/>
              <p14:nvPr/>
            </p14:nvContentPartPr>
            <p14:xfrm>
              <a:off x="5089376" y="3994506"/>
              <a:ext cx="524520" cy="736200"/>
            </p14:xfrm>
          </p:contentPart>
        </mc:Choice>
        <mc:Fallback xmlns="">
          <p:pic>
            <p:nvPicPr>
              <p:cNvPr id="36" name="筆跡 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1364" y="3976506"/>
                <a:ext cx="560184" cy="7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筆跡 17"/>
              <p14:cNvContentPartPr/>
              <p14:nvPr/>
            </p14:nvContentPartPr>
            <p14:xfrm>
              <a:off x="4735496" y="2051226"/>
              <a:ext cx="439200" cy="744120"/>
            </p14:xfrm>
          </p:contentPart>
        </mc:Choice>
        <mc:Fallback xmlns="">
          <p:pic>
            <p:nvPicPr>
              <p:cNvPr id="15" name="筆跡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7511" y="2033226"/>
                <a:ext cx="474811" cy="7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筆跡 3"/>
              <p14:cNvContentPartPr/>
              <p14:nvPr/>
            </p14:nvContentPartPr>
            <p14:xfrm>
              <a:off x="2214416" y="2959866"/>
              <a:ext cx="3443400" cy="4453920"/>
            </p14:xfrm>
          </p:contentPart>
        </mc:Choice>
        <mc:Fallback xmlns="">
          <p:pic>
            <p:nvPicPr>
              <p:cNvPr id="3" name="筆跡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6416" y="2941866"/>
                <a:ext cx="3479040" cy="44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筆跡 22"/>
              <p14:cNvContentPartPr/>
              <p14:nvPr/>
            </p14:nvContentPartPr>
            <p14:xfrm>
              <a:off x="6804056" y="1843506"/>
              <a:ext cx="1095480" cy="2892960"/>
            </p14:xfrm>
          </p:contentPart>
        </mc:Choice>
        <mc:Fallback xmlns="">
          <p:pic>
            <p:nvPicPr>
              <p:cNvPr id="22" name="筆跡 2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86056" y="1825506"/>
                <a:ext cx="1131120" cy="29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筆跡 28"/>
              <p14:cNvContentPartPr/>
              <p14:nvPr/>
            </p14:nvContentPartPr>
            <p14:xfrm>
              <a:off x="9294536" y="6991146"/>
              <a:ext cx="1840680" cy="831600"/>
            </p14:xfrm>
          </p:contentPart>
        </mc:Choice>
        <mc:Fallback xmlns="">
          <p:pic>
            <p:nvPicPr>
              <p:cNvPr id="28" name="筆跡 2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76536" y="6973146"/>
                <a:ext cx="187632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筆跡 39"/>
              <p14:cNvContentPartPr/>
              <p14:nvPr/>
            </p14:nvContentPartPr>
            <p14:xfrm>
              <a:off x="6092696" y="2826666"/>
              <a:ext cx="5092200" cy="5225760"/>
            </p14:xfrm>
          </p:contentPart>
        </mc:Choice>
        <mc:Fallback xmlns="">
          <p:pic>
            <p:nvPicPr>
              <p:cNvPr id="39" name="筆跡 3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74696" y="2808666"/>
                <a:ext cx="5127840" cy="52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" name="筆跡 47"/>
              <p14:cNvContentPartPr/>
              <p14:nvPr/>
            </p14:nvContentPartPr>
            <p14:xfrm>
              <a:off x="9315416" y="7202466"/>
              <a:ext cx="1911600" cy="1958400"/>
            </p14:xfrm>
          </p:contentPart>
        </mc:Choice>
        <mc:Fallback xmlns="">
          <p:pic>
            <p:nvPicPr>
              <p:cNvPr id="47" name="筆跡 4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97416" y="7184466"/>
                <a:ext cx="1947240" cy="19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53723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61075" y="1058493"/>
            <a:ext cx="10464800" cy="1422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/>
            <a:r>
              <a:rPr kumimoji="0" lang="zh-TW" altLang="en-US" sz="4900" kern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成績分析</a:t>
            </a:r>
            <a:endParaRPr kumimoji="0" lang="en-US" altLang="zh-TW" sz="4900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155" t="25295" r="12773" b="5968"/>
          <a:stretch/>
        </p:blipFill>
        <p:spPr>
          <a:xfrm>
            <a:off x="1583375" y="2190514"/>
            <a:ext cx="10678352" cy="67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47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592" t="2238" r="14105" b="18661"/>
          <a:stretch/>
        </p:blipFill>
        <p:spPr>
          <a:xfrm>
            <a:off x="1461840" y="844352"/>
            <a:ext cx="9779407" cy="78340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10750872" y="412304"/>
            <a:ext cx="1368152" cy="18002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7789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單字教學</a:t>
            </a:r>
          </a:p>
        </p:txBody>
      </p:sp>
    </p:spTree>
    <p:extLst>
      <p:ext uri="{BB962C8B-B14F-4D97-AF65-F5344CB8AC3E}">
        <p14:creationId xmlns:p14="http://schemas.microsoft.com/office/powerpoint/2010/main" val="161050775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190032" y="3940696"/>
            <a:ext cx="6762377" cy="3302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kumimoji="0"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技巧</a:t>
            </a:r>
          </a:p>
          <a:p>
            <a:pPr eaLnBrk="1" hangingPunct="1">
              <a:lnSpc>
                <a:spcPct val="150000"/>
              </a:lnSpc>
              <a:defRPr/>
            </a:pPr>
            <a:endParaRPr kumimoji="0"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marL="1371600" indent="-1371600" algn="l" eaLnBrk="1" hangingPunct="1">
              <a:lnSpc>
                <a:spcPct val="150000"/>
              </a:lnSpc>
              <a:buAutoNum type="arabicPeriod"/>
              <a:defRPr/>
            </a:pP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7</a:t>
            </a:r>
            <a:r>
              <a:rPr kumimoji="0" lang="en-US" altLang="zh-TW" sz="66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+</a:t>
            </a: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2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（拆字）</a:t>
            </a:r>
          </a:p>
          <a:p>
            <a:pPr marL="1371600" indent="-1371600" algn="l" eaLnBrk="1" hangingPunct="1">
              <a:lnSpc>
                <a:spcPct val="150000"/>
              </a:lnSpc>
              <a:buAutoNum type="arabicPeriod"/>
              <a:defRPr/>
            </a:pP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已知導未知</a:t>
            </a:r>
          </a:p>
          <a:p>
            <a:pPr marL="1371600" indent="-1371600" algn="l" eaLnBrk="1" hangingPunct="1">
              <a:lnSpc>
                <a:spcPct val="150000"/>
              </a:lnSpc>
              <a:buAutoNum type="arabicPeriod"/>
              <a:defRPr/>
            </a:pP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邏輯編故事</a:t>
            </a:r>
          </a:p>
        </p:txBody>
      </p:sp>
    </p:spTree>
    <p:extLst>
      <p:ext uri="{BB962C8B-B14F-4D97-AF65-F5344CB8AC3E}">
        <p14:creationId xmlns:p14="http://schemas.microsoft.com/office/powerpoint/2010/main" val="21815341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en-US" altLang="zh-TW"/>
              <a:t>carpenter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2457450"/>
            <a:ext cx="4319587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en-US" altLang="zh-TW" u="sng" dirty="0"/>
              <a:t>car</a:t>
            </a:r>
            <a:r>
              <a:rPr kumimoji="0" lang="zh-TW" altLang="en-US" dirty="0"/>
              <a:t>        </a:t>
            </a:r>
            <a:r>
              <a:rPr kumimoji="0" lang="en-US" altLang="zh-TW" u="sng" dirty="0"/>
              <a:t>pen</a:t>
            </a:r>
            <a:r>
              <a:rPr kumimoji="0" lang="zh-TW" altLang="en-US" dirty="0"/>
              <a:t>         </a:t>
            </a:r>
            <a:r>
              <a:rPr kumimoji="0" lang="en-US" altLang="zh-TW" u="sng" dirty="0" err="1"/>
              <a:t>ter</a:t>
            </a:r>
            <a:endParaRPr kumimoji="0" lang="en-US" altLang="zh-TW" u="sng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76" y="2440186"/>
            <a:ext cx="4319587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2" y="3239177"/>
            <a:ext cx="5684843" cy="3240360"/>
          </a:xfrm>
          <a:prstGeom prst="rect">
            <a:avLst/>
          </a:prstGeom>
        </p:spPr>
      </p:pic>
      <p:pic>
        <p:nvPicPr>
          <p:cNvPr id="5" name="09D8842E-320E-43F7-97CB-6B9174A6328E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202131">
            <a:off x="5238793" y="2893113"/>
            <a:ext cx="2977823" cy="29778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2057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95" y="2245555"/>
            <a:ext cx="113982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33174"/>
          <a:stretch/>
        </p:blipFill>
        <p:spPr bwMode="auto">
          <a:xfrm>
            <a:off x="596432" y="882307"/>
            <a:ext cx="11877076" cy="56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12" y="5037555"/>
            <a:ext cx="3717995" cy="211925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100068" y="4883923"/>
            <a:ext cx="355409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800" b="1"/>
              <a:t>4</a:t>
            </a:r>
            <a:endParaRPr kumimoji="1" lang="zh-TW" altLang="en-US" sz="16800" b="1" dirty="0"/>
          </a:p>
        </p:txBody>
      </p:sp>
      <p:sp>
        <p:nvSpPr>
          <p:cNvPr id="5" name="橢圓形 4"/>
          <p:cNvSpPr/>
          <p:nvPr/>
        </p:nvSpPr>
        <p:spPr bwMode="auto">
          <a:xfrm>
            <a:off x="5309108" y="2317408"/>
            <a:ext cx="2451724" cy="225389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02852" y="4949815"/>
            <a:ext cx="355409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800" b="1">
                <a:solidFill>
                  <a:srgbClr val="C00000"/>
                </a:solidFill>
              </a:rPr>
              <a:t>?</a:t>
            </a:r>
            <a:endParaRPr kumimoji="1" lang="zh-TW" altLang="en-US" sz="16800" b="1" dirty="0">
              <a:solidFill>
                <a:srgbClr val="C000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1240512" y="4257196"/>
            <a:ext cx="4068596" cy="15439"/>
          </a:xfrm>
          <a:prstGeom prst="straightConnector1">
            <a:avLst/>
          </a:prstGeom>
          <a:ln>
            <a:solidFill>
              <a:srgbClr val="C00000"/>
            </a:solidFill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 bwMode="auto">
          <a:xfrm flipV="1">
            <a:off x="7842820" y="4246862"/>
            <a:ext cx="4068596" cy="15439"/>
          </a:xfrm>
          <a:prstGeom prst="straightConnector1">
            <a:avLst/>
          </a:prstGeom>
          <a:ln>
            <a:solidFill>
              <a:srgbClr val="C00000"/>
            </a:solidFill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76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33174"/>
          <a:stretch/>
        </p:blipFill>
        <p:spPr bwMode="auto">
          <a:xfrm>
            <a:off x="596432" y="882307"/>
            <a:ext cx="11877076" cy="56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83" y="5065577"/>
            <a:ext cx="3717995" cy="211925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638180" y="4949815"/>
            <a:ext cx="355409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1" lang="zh-TW" altLang="en-US" sz="16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形 4"/>
          <p:cNvSpPr/>
          <p:nvPr/>
        </p:nvSpPr>
        <p:spPr bwMode="auto">
          <a:xfrm>
            <a:off x="5309108" y="2317408"/>
            <a:ext cx="2451724" cy="225389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0"/>
              <a:sym typeface="Helvetica Light" charset="0"/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1240512" y="4257196"/>
            <a:ext cx="4068596" cy="15439"/>
          </a:xfrm>
          <a:prstGeom prst="straightConnector1">
            <a:avLst/>
          </a:prstGeom>
          <a:ln>
            <a:solidFill>
              <a:srgbClr val="C00000"/>
            </a:solidFill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 bwMode="auto">
          <a:xfrm flipV="1">
            <a:off x="7842820" y="4246862"/>
            <a:ext cx="4068596" cy="15439"/>
          </a:xfrm>
          <a:prstGeom prst="straightConnector1">
            <a:avLst/>
          </a:prstGeom>
          <a:ln>
            <a:solidFill>
              <a:srgbClr val="C00000"/>
            </a:solidFill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503" y="5438100"/>
            <a:ext cx="2103210" cy="174673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1318" r="5339"/>
          <a:stretch/>
        </p:blipFill>
        <p:spPr>
          <a:xfrm>
            <a:off x="6385037" y="5681304"/>
            <a:ext cx="2253143" cy="1690339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9" b="5494"/>
          <a:stretch/>
        </p:blipFill>
        <p:spPr bwMode="auto">
          <a:xfrm>
            <a:off x="9872864" y="265"/>
            <a:ext cx="2767393" cy="26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766489" y="-442424"/>
            <a:ext cx="6762377" cy="330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>
              <a:defRPr/>
            </a:pPr>
            <a:endParaRPr kumimoji="0" lang="zh-TW" altLang="en-US" sz="2800" kern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eaLnBrk="1" hangingPunct="1">
              <a:defRPr/>
            </a:pPr>
            <a:endParaRPr kumimoji="0" lang="zh-TW" altLang="en-US" sz="2800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marL="1371600" indent="-1371600" algn="l" eaLnBrk="1" hangingPunct="1">
              <a:buFontTx/>
              <a:buAutoNum type="arabicPeriod"/>
              <a:defRPr/>
            </a:pPr>
            <a:r>
              <a:rPr kumimoji="0" lang="en-US" altLang="zh-TW" sz="28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7</a:t>
            </a:r>
            <a:r>
              <a:rPr kumimoji="0" lang="en-US" altLang="zh-TW" sz="2800" u="sng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+</a:t>
            </a:r>
            <a:r>
              <a:rPr kumimoji="0" lang="en-US" altLang="zh-TW" sz="28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2</a:t>
            </a:r>
            <a:r>
              <a:rPr kumimoji="0" lang="zh-TW" altLang="en-US" sz="28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（拆字）</a:t>
            </a:r>
          </a:p>
          <a:p>
            <a:pPr marL="1371600" indent="-1371600" algn="l" eaLnBrk="1" hangingPunct="1">
              <a:buFontTx/>
              <a:buAutoNum type="arabicPeriod"/>
              <a:defRPr/>
            </a:pPr>
            <a:r>
              <a:rPr kumimoji="0" lang="zh-TW" altLang="en-US" sz="28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已知導未知</a:t>
            </a:r>
          </a:p>
          <a:p>
            <a:pPr marL="1371600" indent="-1371600" algn="l" eaLnBrk="1" hangingPunct="1">
              <a:buFontTx/>
              <a:buAutoNum type="arabicPeriod"/>
              <a:defRPr/>
            </a:pPr>
            <a:r>
              <a:rPr kumimoji="0" lang="zh-TW" altLang="en-US" sz="28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邏輯編故事</a:t>
            </a:r>
          </a:p>
        </p:txBody>
      </p:sp>
    </p:spTree>
    <p:extLst>
      <p:ext uri="{BB962C8B-B14F-4D97-AF65-F5344CB8AC3E}">
        <p14:creationId xmlns:p14="http://schemas.microsoft.com/office/powerpoint/2010/main" val="50970926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zebra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99" y="7249954"/>
            <a:ext cx="2443886" cy="2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215" y="5825544"/>
            <a:ext cx="3122090" cy="200358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636" y="5011026"/>
            <a:ext cx="2271579" cy="15103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086" y="5677089"/>
            <a:ext cx="2183682" cy="246972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233533" y="656364"/>
            <a:ext cx="1046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字母定位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33533" y="2914500"/>
            <a:ext cx="10894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0" dirty="0">
                <a:latin typeface="PingFang TC" charset="-120"/>
                <a:ea typeface="PingFang TC" charset="-120"/>
                <a:cs typeface="PingFang TC" charset="-120"/>
              </a:rPr>
              <a:t>ABCD </a:t>
            </a:r>
            <a:endParaRPr kumimoji="1" lang="zh-TW" altLang="en-US" sz="72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96361" y="2914499"/>
            <a:ext cx="11675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7200" dirty="0">
                <a:latin typeface="PingFang TC" charset="-120"/>
                <a:ea typeface="PingFang TC" charset="-120"/>
                <a:cs typeface="PingFang TC" charset="-120"/>
              </a:rPr>
              <a:t>E</a:t>
            </a:r>
          </a:p>
          <a:p>
            <a:r>
              <a:rPr kumimoji="1" lang="en-US" altLang="zh-TW" sz="7200" dirty="0">
                <a:latin typeface="PingFang TC" charset="-120"/>
                <a:ea typeface="PingFang TC" charset="-120"/>
                <a:cs typeface="PingFang TC" charset="-120"/>
              </a:rPr>
              <a:t>F</a:t>
            </a:r>
          </a:p>
          <a:p>
            <a:r>
              <a:rPr kumimoji="1" lang="en-US" altLang="zh-TW" sz="7200" dirty="0">
                <a:latin typeface="PingFang TC" charset="-120"/>
                <a:ea typeface="PingFang TC" charset="-120"/>
                <a:cs typeface="PingFang TC" charset="-120"/>
              </a:rPr>
              <a:t>GH</a:t>
            </a:r>
          </a:p>
          <a:p>
            <a:endParaRPr kumimoji="1" lang="en-US" altLang="zh-TW" sz="7200" dirty="0">
              <a:latin typeface="PingFang TC" charset="-120"/>
              <a:ea typeface="PingFang TC" charset="-120"/>
              <a:cs typeface="PingFang TC" charset="-120"/>
            </a:endParaRPr>
          </a:p>
          <a:p>
            <a:r>
              <a:rPr kumimoji="1" lang="en-US" altLang="zh-TW" sz="7200" dirty="0">
                <a:latin typeface="PingFang TC" charset="-120"/>
                <a:ea typeface="PingFang TC" charset="-120"/>
                <a:cs typeface="PingFang TC" charset="-120"/>
              </a:rPr>
              <a:t>Z </a:t>
            </a:r>
            <a:endParaRPr kumimoji="1" lang="zh-TW" altLang="en-US" sz="72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02400" y="7071524"/>
            <a:ext cx="1167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latin typeface="PingFang TC" charset="-120"/>
                <a:ea typeface="PingFang TC" charset="-120"/>
                <a:cs typeface="PingFang TC" charset="-120"/>
              </a:rPr>
              <a:t>.</a:t>
            </a:r>
          </a:p>
          <a:p>
            <a:r>
              <a:rPr kumimoji="1" lang="en-US" altLang="zh-TW" sz="2800" dirty="0">
                <a:latin typeface="PingFang TC" charset="-120"/>
                <a:ea typeface="PingFang TC" charset="-120"/>
                <a:cs typeface="PingFang TC" charset="-120"/>
              </a:rPr>
              <a:t>.</a:t>
            </a:r>
          </a:p>
          <a:p>
            <a:r>
              <a:rPr kumimoji="1" lang="en-US" altLang="zh-TW" sz="2800" dirty="0">
                <a:latin typeface="PingFang TC" charset="-120"/>
                <a:ea typeface="PingFang TC" charset="-120"/>
                <a:cs typeface="PingFang TC" charset="-120"/>
              </a:rPr>
              <a:t>. </a:t>
            </a:r>
            <a:endParaRPr kumimoji="1" lang="zh-TW" altLang="en-US" sz="28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969" y="2069608"/>
            <a:ext cx="2806055" cy="23945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220" y="3912980"/>
            <a:ext cx="1403183" cy="14031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521" y="4907447"/>
            <a:ext cx="2052388" cy="164330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9"/>
          <a:srcRect t="9892" r="3345"/>
          <a:stretch/>
        </p:blipFill>
        <p:spPr>
          <a:xfrm>
            <a:off x="7621382" y="2519840"/>
            <a:ext cx="2343003" cy="174744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3992" y="3679117"/>
            <a:ext cx="2501510" cy="16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6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185001" y="3019530"/>
            <a:ext cx="10464800" cy="330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教學實況</a:t>
            </a:r>
          </a:p>
          <a:p>
            <a:pPr eaLnBrk="1" hangingPunct="1">
              <a:defRPr/>
            </a:pPr>
            <a:r>
              <a:rPr kumimoji="0"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2</a:t>
            </a:r>
            <a:endParaRPr kumimoji="0" lang="zh-TW" altLang="en-US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045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61075" y="1058493"/>
            <a:ext cx="10464800" cy="1422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Helvetica Light" charset="0"/>
                <a:ea typeface="Heiti TC Light" charset="0"/>
                <a:cs typeface="Heiti TC Light" charset="0"/>
                <a:sym typeface="Helvetica Light" charset="0"/>
              </a:defRPr>
            </a:lvl9pPr>
          </a:lstStyle>
          <a:p>
            <a:pPr eaLnBrk="1" hangingPunct="1"/>
            <a:r>
              <a:rPr kumimoji="0" lang="zh-TW" altLang="en-US" sz="4900" kern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成績分析</a:t>
            </a:r>
            <a:endParaRPr kumimoji="0" lang="en-US" altLang="zh-TW" sz="4900" kern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24745" r="30095" b="5419"/>
          <a:stretch/>
        </p:blipFill>
        <p:spPr>
          <a:xfrm>
            <a:off x="1991166" y="2136354"/>
            <a:ext cx="9734709" cy="72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47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9942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220925" y="2553994"/>
            <a:ext cx="10464800" cy="1422400"/>
          </a:xfrm>
        </p:spPr>
        <p:txBody>
          <a:bodyPr/>
          <a:lstStyle/>
          <a:p>
            <a:pPr eaLnBrk="1" hangingPunct="1">
              <a:defRPr/>
            </a:pPr>
            <a:r>
              <a:rPr kumimoji="0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文法教學</a:t>
            </a:r>
          </a:p>
        </p:txBody>
      </p:sp>
    </p:spTree>
    <p:extLst>
      <p:ext uri="{BB962C8B-B14F-4D97-AF65-F5344CB8AC3E}">
        <p14:creationId xmlns:p14="http://schemas.microsoft.com/office/powerpoint/2010/main" val="205654961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單箭頭接點 1"/>
          <p:cNvCxnSpPr/>
          <p:nvPr/>
        </p:nvCxnSpPr>
        <p:spPr bwMode="auto">
          <a:xfrm>
            <a:off x="-261843" y="4794974"/>
            <a:ext cx="13648495" cy="327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6562405" y="3"/>
            <a:ext cx="0" cy="99499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橢圓形 12"/>
          <p:cNvSpPr/>
          <p:nvPr/>
        </p:nvSpPr>
        <p:spPr bwMode="auto">
          <a:xfrm>
            <a:off x="4170884" y="3721219"/>
            <a:ext cx="4783041" cy="257670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8" tIns="65024" rIns="130048" bIns="65024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endParaRPr kumimoji="1" lang="zh-TW" altLang="en-US" sz="3413">
              <a:latin typeface="Arial" charset="0"/>
              <a:ea typeface="新細明體" pitchFamily="18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86381" y="3649098"/>
            <a:ext cx="4152046" cy="2324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4835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U2</a:t>
            </a:r>
            <a:endParaRPr kumimoji="1" lang="zh-TW" altLang="en-US" sz="4835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algn="ctr"/>
            <a:r>
              <a:rPr kumimoji="1" lang="zh-TW" altLang="en-US" sz="4835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過去式</a:t>
            </a:r>
          </a:p>
          <a:p>
            <a:pPr algn="ctr"/>
            <a:r>
              <a:rPr kumimoji="1" lang="zh-TW" altLang="en-US" sz="4835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為何因為所以</a:t>
            </a:r>
          </a:p>
        </p:txBody>
      </p:sp>
    </p:spTree>
    <p:extLst>
      <p:ext uri="{BB962C8B-B14F-4D97-AF65-F5344CB8AC3E}">
        <p14:creationId xmlns:p14="http://schemas.microsoft.com/office/powerpoint/2010/main" val="144021129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3020" y="895751"/>
            <a:ext cx="7186583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3816" indent="-383816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en-US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一、動詞過去式不規則變化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36457"/>
              </p:ext>
            </p:extLst>
          </p:nvPr>
        </p:nvGraphicFramePr>
        <p:xfrm>
          <a:off x="1043177" y="2226058"/>
          <a:ext cx="10734754" cy="5562004"/>
        </p:xfrm>
        <a:graphic>
          <a:graphicData uri="http://schemas.openxmlformats.org/drawingml/2006/table">
            <a:tbl>
              <a:tblPr firstRow="1" firstCol="1" bandRow="1"/>
              <a:tblGrid>
                <a:gridCol w="5385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49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634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600" b="0" i="0" kern="0" dirty="0"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規則</a:t>
                      </a:r>
                      <a:endParaRPr lang="zh-TW" sz="26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0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600" b="0" i="0" kern="0" dirty="0"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範例</a:t>
                      </a:r>
                      <a:endParaRPr lang="zh-TW" sz="26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000" b="0" i="0" kern="0" dirty="0">
                          <a:solidFill>
                            <a:srgbClr val="221E1F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(1) </a:t>
                      </a:r>
                      <a:r>
                        <a:rPr lang="zh-TW" altLang="en-US" sz="4000" b="0" i="0" kern="0" baseline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     母音</a:t>
                      </a:r>
                      <a:r>
                        <a:rPr lang="zh-TW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變</a:t>
                      </a:r>
                      <a:r>
                        <a:rPr lang="zh-TW" alt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了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come → came	</a:t>
                      </a:r>
                      <a:endParaRPr lang="zh-TW" altLang="en-US" sz="4000" b="0" i="0" kern="0" dirty="0">
                        <a:solidFill>
                          <a:srgbClr val="000000"/>
                        </a:solidFill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hold → held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3781">
                <a:tc>
                  <a:txBody>
                    <a:bodyPr/>
                    <a:lstStyle/>
                    <a:p>
                      <a:pPr marL="514350" indent="-514350">
                        <a:spcAft>
                          <a:spcPts val="0"/>
                        </a:spcAft>
                        <a:buAutoNum type="arabicParenBoth" startAt="2"/>
                      </a:pPr>
                      <a:r>
                        <a:rPr lang="zh-TW" altLang="en-US" sz="4000" b="0" i="0" kern="0" baseline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   子音頭</a:t>
                      </a:r>
                      <a:r>
                        <a:rPr lang="zh-TW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不變，</a:t>
                      </a:r>
                      <a:endParaRPr lang="zh-TW" altLang="en-US" sz="4000" b="0" i="0" kern="0" dirty="0">
                        <a:solidFill>
                          <a:srgbClr val="000000"/>
                        </a:solidFill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zh-TW" alt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          其他改變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54125" algn="l"/>
                        </a:tabLst>
                        <a:defRPr/>
                      </a:pPr>
                      <a:r>
                        <a:rPr lang="en-US" altLang="zh-TW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buy → bought</a:t>
                      </a:r>
                      <a:endParaRPr lang="zh-TW" alt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catch → caught</a:t>
                      </a:r>
                      <a:endParaRPr lang="zh-TW" altLang="en-US" sz="4000" b="0" i="0" kern="0" dirty="0">
                        <a:solidFill>
                          <a:srgbClr val="000000"/>
                        </a:solidFill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000" b="0" i="0" kern="0" dirty="0">
                          <a:solidFill>
                            <a:srgbClr val="221E1F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(3) </a:t>
                      </a:r>
                      <a:r>
                        <a:rPr lang="zh-TW" altLang="en-US" sz="4000" b="0" i="0" kern="0" dirty="0">
                          <a:solidFill>
                            <a:srgbClr val="221E1F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                  （</a:t>
                      </a:r>
                      <a:r>
                        <a:rPr lang="zh-TW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全變</a:t>
                      </a:r>
                      <a:r>
                        <a:rPr lang="zh-TW" alt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）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eat → ate	</a:t>
                      </a:r>
                      <a:endParaRPr lang="zh-TW" altLang="en-US" sz="4000" b="0" i="0" kern="0" dirty="0">
                        <a:solidFill>
                          <a:srgbClr val="000000"/>
                        </a:solidFill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go → went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80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000" b="0" i="0" kern="0" dirty="0">
                          <a:solidFill>
                            <a:srgbClr val="221E1F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(4) </a:t>
                      </a:r>
                      <a:r>
                        <a:rPr lang="zh-TW" altLang="en-US" sz="4000" b="0" i="0" kern="0" baseline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                  （不變）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cut → cut	</a:t>
                      </a:r>
                      <a:endParaRPr lang="zh-TW" altLang="en-US" sz="4000" b="0" i="0" kern="0" dirty="0">
                        <a:solidFill>
                          <a:srgbClr val="000000"/>
                        </a:solidFill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  <a:p>
                      <a:pPr marL="76200">
                        <a:spcAft>
                          <a:spcPts val="0"/>
                        </a:spcAft>
                        <a:tabLst>
                          <a:tab pos="1254125" algn="l"/>
                        </a:tabLst>
                      </a:pPr>
                      <a:r>
                        <a:rPr lang="en-US" sz="4000" b="0" i="0" kern="0" dirty="0">
                          <a:solidFill>
                            <a:srgbClr val="000000"/>
                          </a:solidFill>
                          <a:effectLst/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put → put</a:t>
                      </a:r>
                      <a:endParaRPr lang="zh-TW" sz="4000" b="0" i="0" kern="100" dirty="0">
                        <a:effectLst/>
                        <a:latin typeface="PingFang TC" charset="-120"/>
                        <a:ea typeface="PingFang TC" charset="-120"/>
                        <a:cs typeface="PingFang TC" charset="-120"/>
                      </a:endParaRPr>
                    </a:p>
                  </a:txBody>
                  <a:tcPr marL="25287" marR="25287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82412" y="8182844"/>
            <a:ext cx="4958858" cy="54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30048" tIns="65024" rIns="130048" bIns="6502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300460" eaLnBrk="0" hangingPunct="0"/>
            <a:r>
              <a:rPr lang="zh-TW" altLang="zh-TW" sz="2702" b="1" dirty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注意</a:t>
            </a:r>
            <a:r>
              <a:rPr lang="zh-TW" altLang="zh-TW" sz="2702" b="1" dirty="0">
                <a:solidFill>
                  <a:srgbClr val="221E1F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en-US" altLang="zh-TW" sz="2702" b="1" dirty="0">
                <a:solidFill>
                  <a:srgbClr val="221E1F"/>
                </a:solidFill>
                <a:latin typeface="Calibri" charset="0"/>
                <a:ea typeface="Times New Roman" charset="0"/>
                <a:cs typeface="Times New Roman" charset="0"/>
              </a:rPr>
              <a:t>read</a:t>
            </a:r>
            <a:r>
              <a:rPr lang="zh-TW" altLang="zh-TW" sz="2702" dirty="0">
                <a:solidFill>
                  <a:srgbClr val="221E1F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zh-TW" altLang="zh-TW" sz="2702" dirty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字形同、發音不同</a:t>
            </a:r>
            <a:r>
              <a:rPr lang="zh-TW" altLang="zh-TW" sz="2702" dirty="0">
                <a:solidFill>
                  <a:srgbClr val="221E1F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zh-TW" altLang="zh-TW" sz="2702" dirty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。</a:t>
            </a:r>
            <a:endParaRPr lang="zh-TW" altLang="zh-TW" sz="2702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筆跡 25"/>
              <p14:cNvContentPartPr/>
              <p14:nvPr/>
            </p14:nvContentPartPr>
            <p14:xfrm>
              <a:off x="1749569" y="2906186"/>
              <a:ext cx="741888" cy="2192205"/>
            </p14:xfrm>
          </p:contentPart>
        </mc:Choice>
        <mc:Fallback xmlns="">
          <p:pic>
            <p:nvPicPr>
              <p:cNvPr id="26" name="筆跡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0806" y="2034051"/>
                <a:ext cx="540360" cy="1560117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4"/>
          <a:srcRect l="34722" r="1064" b="48003"/>
          <a:stretch/>
        </p:blipFill>
        <p:spPr>
          <a:xfrm>
            <a:off x="3411640" y="5223468"/>
            <a:ext cx="1082268" cy="1211516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 rotWithShape="1">
          <a:blip r:embed="rId5"/>
          <a:srcRect l="2222" t="14866" r="55890" b="22480"/>
          <a:stretch/>
        </p:blipFill>
        <p:spPr>
          <a:xfrm>
            <a:off x="1749571" y="5161801"/>
            <a:ext cx="989719" cy="1236090"/>
          </a:xfrm>
          <a:prstGeom prst="rect">
            <a:avLst/>
          </a:prstGeom>
        </p:spPr>
      </p:pic>
      <p:cxnSp>
        <p:nvCxnSpPr>
          <p:cNvPr id="60" name="直線單箭頭接點 59"/>
          <p:cNvCxnSpPr/>
          <p:nvPr/>
        </p:nvCxnSpPr>
        <p:spPr>
          <a:xfrm flipV="1">
            <a:off x="2829992" y="5818617"/>
            <a:ext cx="552420" cy="106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圖片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517" y="6396118"/>
            <a:ext cx="2149517" cy="13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696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 txBox="1"/>
          <p:nvPr/>
        </p:nvSpPr>
        <p:spPr>
          <a:xfrm>
            <a:off x="1241832" y="857934"/>
            <a:ext cx="7144905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3816" indent="-383816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zh-TW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二、</a:t>
            </a:r>
            <a:r>
              <a:rPr lang="en-US" altLang="zh-TW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Did </a:t>
            </a:r>
            <a:r>
              <a:rPr lang="zh-TW" altLang="zh-TW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為首的過去式問答</a:t>
            </a:r>
            <a:endParaRPr lang="zh-TW" altLang="zh-TW" sz="4551" b="1" kern="1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sp>
        <p:nvSpPr>
          <p:cNvPr id="4" name="矩形 3"/>
          <p:cNvSpPr txBox="1"/>
          <p:nvPr/>
        </p:nvSpPr>
        <p:spPr>
          <a:xfrm>
            <a:off x="-2758682" y="2425803"/>
            <a:ext cx="13934913" cy="572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9399" indent="-583401" algn="l">
              <a:spcAft>
                <a:spcPts val="0"/>
              </a:spcAft>
            </a:pPr>
            <a:r>
              <a:rPr lang="zh-TW" altLang="en-US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                         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A: </a:t>
            </a:r>
            <a:r>
              <a:rPr lang="en-US" altLang="zh-TW" sz="3982" u="sng" kern="0" dirty="0">
                <a:solidFill>
                  <a:srgbClr val="221E1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Do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you drink coffee?</a:t>
            </a:r>
            <a:endParaRPr lang="zh-TW" altLang="zh-TW" sz="3982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583401">
              <a:lnSpc>
                <a:spcPts val="1707"/>
              </a:lnSpc>
              <a:spcAft>
                <a:spcPts val="0"/>
              </a:spcAft>
            </a:pPr>
            <a:endParaRPr lang="en-US" altLang="zh-TW" sz="3982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583401">
              <a:lnSpc>
                <a:spcPts val="1707"/>
              </a:lnSpc>
              <a:spcAft>
                <a:spcPts val="0"/>
              </a:spcAft>
            </a:pP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</a:p>
          <a:p>
            <a:pPr marL="1049399" indent="-583401">
              <a:lnSpc>
                <a:spcPts val="1707"/>
              </a:lnSpc>
              <a:spcAft>
                <a:spcPts val="0"/>
              </a:spcAft>
            </a:pPr>
            <a:r>
              <a:rPr lang="zh-TW" altLang="en-US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   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Did</a:t>
            </a:r>
            <a:r>
              <a:rPr lang="zh-TW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　　　　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last night</a:t>
            </a:r>
            <a:endParaRPr lang="zh-TW" altLang="en-US" sz="3982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>
              <a:spcBef>
                <a:spcPts val="853"/>
              </a:spcBef>
              <a:spcAft>
                <a:spcPts val="0"/>
              </a:spcAft>
            </a:pPr>
            <a:endParaRPr lang="zh-TW" altLang="en-US" sz="3982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>
              <a:spcBef>
                <a:spcPts val="853"/>
              </a:spcBef>
              <a:spcAft>
                <a:spcPts val="0"/>
              </a:spcAft>
            </a:pP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B: Yes, I </a:t>
            </a:r>
            <a:r>
              <a:rPr lang="en-US" altLang="zh-TW" sz="3982" u="sng" kern="0" dirty="0">
                <a:solidFill>
                  <a:srgbClr val="221E1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do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. I </a:t>
            </a:r>
            <a:r>
              <a:rPr lang="en-US" altLang="zh-TW" sz="3982" u="sng" kern="0" dirty="0">
                <a:solidFill>
                  <a:srgbClr val="221E1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drink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coffee. </a:t>
            </a:r>
            <a:endParaRPr lang="zh-TW" altLang="en-US" sz="3982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>
              <a:spcBef>
                <a:spcPts val="853"/>
              </a:spcBef>
              <a:spcAft>
                <a:spcPts val="0"/>
              </a:spcAft>
            </a:pPr>
            <a:r>
              <a:rPr lang="zh-TW" altLang="en-US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did</a:t>
            </a:r>
            <a:r>
              <a:rPr lang="zh-TW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　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drank</a:t>
            </a:r>
            <a:endParaRPr lang="zh-TW" altLang="en-US" sz="3982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>
              <a:spcBef>
                <a:spcPts val="853"/>
              </a:spcBef>
              <a:spcAft>
                <a:spcPts val="0"/>
              </a:spcAft>
            </a:pPr>
            <a:endParaRPr lang="zh-TW" altLang="en-US" sz="3982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>
              <a:spcBef>
                <a:spcPts val="853"/>
              </a:spcBef>
              <a:spcAft>
                <a:spcPts val="0"/>
              </a:spcAft>
            </a:pPr>
            <a:r>
              <a:rPr lang="zh-TW" altLang="en-US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No, I </a:t>
            </a:r>
            <a:r>
              <a:rPr lang="en-US" altLang="zh-TW" sz="3982" u="sng" kern="0" dirty="0">
                <a:solidFill>
                  <a:srgbClr val="221E1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don’t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. I </a:t>
            </a:r>
            <a:r>
              <a:rPr lang="en-US" altLang="zh-TW" sz="3982" u="sng" kern="0" dirty="0">
                <a:solidFill>
                  <a:srgbClr val="221E1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don’t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drink coffee.</a:t>
            </a:r>
            <a:endParaRPr lang="zh-TW" altLang="en-US" sz="3982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1049399" indent="-227580" algn="l">
              <a:spcBef>
                <a:spcPts val="853"/>
              </a:spcBef>
              <a:spcAft>
                <a:spcPts val="0"/>
              </a:spcAft>
            </a:pPr>
            <a:r>
              <a:rPr lang="zh-TW" altLang="en-US" sz="3982" kern="10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               </a:t>
            </a:r>
            <a:r>
              <a:rPr lang="zh-TW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　</a:t>
            </a:r>
            <a:r>
              <a:rPr lang="zh-TW" altLang="en-US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        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didn’t</a:t>
            </a:r>
            <a:r>
              <a:rPr lang="zh-TW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　</a:t>
            </a:r>
            <a:r>
              <a:rPr lang="en-US" altLang="zh-TW" sz="3982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didn’t</a:t>
            </a:r>
            <a:endParaRPr lang="zh-TW" altLang="zh-TW" sz="3982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309" y="385297"/>
            <a:ext cx="4218492" cy="20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712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>
            <a:off x="754209" y="547374"/>
            <a:ext cx="8047396" cy="1455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3816" indent="-383816" algn="l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三、</a:t>
            </a:r>
            <a:r>
              <a:rPr lang="en-US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Why </a:t>
            </a:r>
            <a:r>
              <a:rPr lang="zh-TW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問原因</a:t>
            </a:r>
            <a:endParaRPr lang="zh-TW" altLang="en-US" sz="4551" b="1" kern="100" dirty="0">
              <a:solidFill>
                <a:srgbClr val="C84A1A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83816" indent="-383816" algn="l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en-US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 </a:t>
            </a:r>
          </a:p>
          <a:p>
            <a:pPr marL="383816" indent="-383816" algn="l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en-US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     </a:t>
            </a:r>
            <a:r>
              <a:rPr lang="en-US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because </a:t>
            </a:r>
            <a:r>
              <a:rPr lang="zh-TW" altLang="en-US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因為</a:t>
            </a:r>
            <a:r>
              <a:rPr lang="zh-TW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與</a:t>
            </a:r>
            <a:r>
              <a:rPr lang="zh-TW" altLang="en-US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  <a:r>
              <a:rPr lang="en-US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so</a:t>
            </a:r>
            <a:r>
              <a:rPr lang="zh-TW" altLang="zh-TW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  <a:r>
              <a:rPr lang="zh-TW" altLang="en-US" sz="4551" b="1" kern="100" dirty="0">
                <a:solidFill>
                  <a:srgbClr val="C84A1A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所以回答</a:t>
            </a:r>
          </a:p>
        </p:txBody>
      </p:sp>
      <p:sp>
        <p:nvSpPr>
          <p:cNvPr id="3" name="矩形 2"/>
          <p:cNvSpPr txBox="1"/>
          <p:nvPr/>
        </p:nvSpPr>
        <p:spPr>
          <a:xfrm>
            <a:off x="444723" y="2435783"/>
            <a:ext cx="12560077" cy="70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092" indent="182426">
              <a:spcAft>
                <a:spcPts val="0"/>
              </a:spcAft>
            </a:pPr>
            <a:r>
              <a:rPr lang="en-US" altLang="zh-TW" sz="3982" dirty="0">
                <a:latin typeface="PingFang TC" charset="-120"/>
                <a:ea typeface="PingFang TC" charset="-120"/>
                <a:cs typeface="PingFang TC" charset="-120"/>
              </a:rPr>
              <a:t>1</a:t>
            </a:r>
            <a:r>
              <a:rPr lang="zh-TW" altLang="en-US" sz="3982" dirty="0">
                <a:latin typeface="PingFang TC" charset="-120"/>
                <a:ea typeface="PingFang TC" charset="-120"/>
                <a:cs typeface="PingFang TC" charset="-120"/>
              </a:rPr>
              <a:t>、</a:t>
            </a:r>
            <a:r>
              <a:rPr lang="zh-TW" altLang="zh-TW" sz="3982" dirty="0">
                <a:latin typeface="PingFang TC" charset="-120"/>
                <a:ea typeface="PingFang TC" charset="-120"/>
                <a:cs typeface="PingFang TC" charset="-120"/>
              </a:rPr>
              <a:t>句型：</a:t>
            </a:r>
            <a:r>
              <a:rPr lang="en-US" altLang="zh-TW" sz="3982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Why</a:t>
            </a:r>
            <a:r>
              <a:rPr lang="zh-TW" altLang="zh-TW" sz="3982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＋</a:t>
            </a:r>
            <a:r>
              <a:rPr lang="en-US" altLang="zh-TW" sz="3982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did / didn’t</a:t>
            </a:r>
            <a:r>
              <a:rPr lang="zh-TW" altLang="zh-TW" sz="3982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＋人</a:t>
            </a:r>
            <a:r>
              <a:rPr lang="zh-TW" altLang="zh-TW" sz="3982" dirty="0">
                <a:latin typeface="PingFang TC" charset="-120"/>
                <a:ea typeface="PingFang TC" charset="-120"/>
                <a:cs typeface="PingFang TC" charset="-120"/>
              </a:rPr>
              <a:t>＋動詞（片語）</a:t>
            </a:r>
            <a:r>
              <a:rPr lang="en-US" altLang="zh-TW" sz="3982" dirty="0">
                <a:latin typeface="PingFang TC" charset="-120"/>
                <a:ea typeface="PingFang TC" charset="-120"/>
                <a:cs typeface="PingFang TC" charset="-120"/>
              </a:rPr>
              <a:t>?</a:t>
            </a:r>
            <a:endParaRPr lang="zh-TW" altLang="zh-TW" sz="3982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75799"/>
              </p:ext>
            </p:extLst>
          </p:nvPr>
        </p:nvGraphicFramePr>
        <p:xfrm>
          <a:off x="1225504" y="3637944"/>
          <a:ext cx="8976435" cy="3259782"/>
        </p:xfrm>
        <a:graphic>
          <a:graphicData uri="http://schemas.openxmlformats.org/drawingml/2006/table">
            <a:tbl>
              <a:tblPr firstRow="1" firstCol="1" bandRow="1"/>
              <a:tblGrid>
                <a:gridCol w="8976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9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4000" dirty="0"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2</a:t>
                      </a:r>
                      <a:r>
                        <a:rPr lang="zh-TW" altLang="en-US" sz="4000" dirty="0"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、</a:t>
                      </a:r>
                      <a:r>
                        <a:rPr lang="zh-TW" sz="4000" dirty="0"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⑴</a:t>
                      </a:r>
                      <a:r>
                        <a:rPr lang="zh-TW" altLang="en-US" sz="4000" baseline="0" dirty="0"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 </a:t>
                      </a:r>
                      <a:r>
                        <a:rPr lang="zh-TW" sz="4000" dirty="0">
                          <a:latin typeface="PingFang TC" charset="-120"/>
                          <a:ea typeface="PingFang TC" charset="-120"/>
                          <a:cs typeface="PingFang TC" charset="-120"/>
                        </a:rPr>
                        <a:t>結果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＋</a:t>
                      </a: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because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＋</a:t>
                      </a: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原因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.</a:t>
                      </a:r>
                      <a:endParaRPr lang="zh-TW" sz="4000" dirty="0">
                        <a:latin typeface="Times New Roman" panose="02020603050405020304" pitchFamily="18" charset="0"/>
                        <a:ea typeface="PingFang TC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alt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Because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＋原因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TW" altLang="en-US" sz="4000" baseline="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結果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.</a:t>
                      </a:r>
                      <a:endParaRPr lang="zh-TW" sz="4000" dirty="0">
                        <a:latin typeface="Times New Roman" panose="02020603050405020304" pitchFamily="18" charset="0"/>
                        <a:ea typeface="PingFang TC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0" dirty="0">
                        <a:latin typeface="Times New Roman" panose="02020603050405020304" pitchFamily="18" charset="0"/>
                        <a:ea typeface="PingFang TC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⑵</a:t>
                      </a: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原因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, so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＋</a:t>
                      </a:r>
                      <a:r>
                        <a:rPr lang="zh-TW" alt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結果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PingFang TC" charset="-120"/>
                          <a:cs typeface="Times New Roman" panose="02020603050405020304" pitchFamily="18" charset="0"/>
                        </a:rPr>
                        <a:t>.</a:t>
                      </a:r>
                      <a:endParaRPr lang="zh-TW" sz="4000" dirty="0">
                        <a:latin typeface="Times New Roman" panose="02020603050405020304" pitchFamily="18" charset="0"/>
                        <a:ea typeface="PingFang TC" charset="-12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 anchor="ctr">
                    <a:lnL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4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矩形 4"/>
          <p:cNvSpPr txBox="1"/>
          <p:nvPr/>
        </p:nvSpPr>
        <p:spPr>
          <a:xfrm>
            <a:off x="-181305" y="7542408"/>
            <a:ext cx="11157976" cy="131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3</a:t>
            </a:r>
            <a:r>
              <a:rPr lang="zh-TW" altLang="en-US" sz="3982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、     </a:t>
            </a:r>
            <a:r>
              <a:rPr lang="en-US" altLang="zh-TW" sz="3982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because </a:t>
            </a:r>
            <a:r>
              <a:rPr lang="zh-TW" altLang="en-US" sz="3982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、</a:t>
            </a:r>
            <a:r>
              <a:rPr lang="en-US" altLang="zh-TW" sz="3982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so </a:t>
            </a:r>
            <a:r>
              <a:rPr lang="zh-TW" altLang="en-US" sz="3982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（因為</a:t>
            </a:r>
            <a:r>
              <a:rPr lang="zh-TW" altLang="en-US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所以）</a:t>
            </a:r>
          </a:p>
          <a:p>
            <a:r>
              <a:rPr lang="zh-TW" altLang="en-US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                              </a:t>
            </a:r>
            <a:r>
              <a:rPr lang="zh-TW" altLang="zh-TW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，不可</a:t>
            </a:r>
            <a:r>
              <a:rPr lang="zh-TW" altLang="en-US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連</a:t>
            </a:r>
            <a:r>
              <a:rPr lang="zh-TW" altLang="zh-TW" sz="3982" dirty="0">
                <a:solidFill>
                  <a:srgbClr val="221E1F"/>
                </a:solidFill>
                <a:latin typeface="PingFang TC" charset="-120"/>
                <a:ea typeface="PingFang TC" charset="-120"/>
                <a:cs typeface="PingFang TC" charset="-120"/>
              </a:rPr>
              <a:t>用。</a:t>
            </a:r>
            <a:r>
              <a:rPr lang="zh-TW" altLang="zh-TW" sz="3982" dirty="0">
                <a:latin typeface="PingFang TC" charset="-120"/>
                <a:ea typeface="PingFang TC" charset="-120"/>
                <a:cs typeface="PingFang TC" charset="-120"/>
              </a:rPr>
              <a:t> </a:t>
            </a:r>
            <a:endParaRPr lang="zh-TW" altLang="en-US" sz="3982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498" y="244229"/>
            <a:ext cx="1245217" cy="16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4080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 txBox="1"/>
          <p:nvPr/>
        </p:nvSpPr>
        <p:spPr>
          <a:xfrm>
            <a:off x="548701" y="3002808"/>
            <a:ext cx="12060682" cy="533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A: </a:t>
            </a:r>
            <a:r>
              <a:rPr lang="en-US" altLang="zh-TW" sz="4551" kern="0" dirty="0">
                <a:solidFill>
                  <a:srgbClr val="EC008C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Why</a:t>
            </a: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did Cindy run to school?</a:t>
            </a: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zh-TW" sz="4551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B: She ran to school </a:t>
            </a:r>
            <a:r>
              <a:rPr lang="en-US" altLang="zh-TW" sz="4551" kern="0" dirty="0">
                <a:solidFill>
                  <a:srgbClr val="EC008C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because</a:t>
            </a: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she was late.</a:t>
            </a: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=</a:t>
            </a:r>
            <a:r>
              <a:rPr lang="zh-TW" altLang="en-US" sz="4551" kern="0" dirty="0">
                <a:solidFill>
                  <a:srgbClr val="EC008C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  <a:r>
              <a:rPr lang="en-US" altLang="zh-TW" sz="4551" kern="0" dirty="0">
                <a:solidFill>
                  <a:srgbClr val="EC008C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Because</a:t>
            </a:r>
            <a:r>
              <a:rPr lang="en-US" altLang="zh-TW" sz="4551" kern="0" dirty="0">
                <a:solidFill>
                  <a:srgbClr val="221E1F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she was late, she ran to school.</a:t>
            </a:r>
            <a:endParaRPr lang="zh-TW" altLang="en-US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en-US" altLang="zh-TW" sz="4551" kern="0" dirty="0">
              <a:solidFill>
                <a:srgbClr val="221E1F"/>
              </a:solidFill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en-US" altLang="zh-TW" sz="4551" kern="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r>
              <a:rPr lang="en-US" altLang="zh-TW" sz="4551" kern="0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=</a:t>
            </a:r>
            <a:r>
              <a:rPr lang="zh-TW" altLang="en-US" sz="4551" kern="0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  <a:r>
              <a:rPr lang="en-US" altLang="zh-TW" sz="4551" kern="0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She was late, </a:t>
            </a:r>
            <a:r>
              <a:rPr lang="en-US" altLang="zh-TW" sz="4551" kern="0" dirty="0">
                <a:solidFill>
                  <a:srgbClr val="EC008C"/>
                </a:solidFill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so</a:t>
            </a:r>
            <a:r>
              <a:rPr lang="zh-TW" altLang="en-US" sz="4551" kern="0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 </a:t>
            </a:r>
            <a:r>
              <a:rPr lang="en-US" altLang="zh-TW" sz="4551" kern="0" dirty="0">
                <a:latin typeface="Times New Roman" panose="02020603050405020304" pitchFamily="18" charset="0"/>
                <a:ea typeface="PingFang TC" charset="-120"/>
                <a:cs typeface="Times New Roman" panose="02020603050405020304" pitchFamily="18" charset="0"/>
              </a:rPr>
              <a:t>she ran to school.</a:t>
            </a:r>
            <a:endParaRPr lang="zh-TW" altLang="zh-TW" sz="4551" kern="100" dirty="0">
              <a:latin typeface="Times New Roman" panose="02020603050405020304" pitchFamily="18" charset="0"/>
              <a:ea typeface="PingFang TC" charset="-120"/>
              <a:cs typeface="Times New Roman" panose="02020603050405020304" pitchFamily="18" charset="0"/>
            </a:endParaRPr>
          </a:p>
          <a:p>
            <a:pPr marL="303441" indent="-303441" algn="l">
              <a:lnSpc>
                <a:spcPts val="3129"/>
              </a:lnSpc>
              <a:spcAft>
                <a:spcPts val="0"/>
              </a:spcAft>
            </a:pPr>
            <a:endParaRPr lang="zh-TW" altLang="zh-TW" sz="4551" kern="1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sp>
        <p:nvSpPr>
          <p:cNvPr id="3" name="矩形 2"/>
          <p:cNvSpPr txBox="1"/>
          <p:nvPr/>
        </p:nvSpPr>
        <p:spPr>
          <a:xfrm>
            <a:off x="1252466" y="857934"/>
            <a:ext cx="538641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3816" indent="-383816">
              <a:lnSpc>
                <a:spcPts val="2560"/>
              </a:lnSpc>
              <a:spcBef>
                <a:spcPts val="853"/>
              </a:spcBef>
              <a:spcAft>
                <a:spcPts val="341"/>
              </a:spcAft>
            </a:pPr>
            <a:r>
              <a:rPr lang="zh-TW" altLang="en-US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四</a:t>
            </a:r>
            <a:r>
              <a:rPr lang="zh-TW" altLang="zh-TW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、</a:t>
            </a:r>
            <a:r>
              <a:rPr lang="en-US" altLang="zh-TW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Examples </a:t>
            </a:r>
            <a:r>
              <a:rPr lang="zh-TW" altLang="en-US" sz="4551" b="1" kern="100" dirty="0">
                <a:solidFill>
                  <a:srgbClr val="C84A1A"/>
                </a:solidFill>
                <a:latin typeface="PingFang TC" charset="-120"/>
                <a:ea typeface="PingFang TC" charset="-120"/>
                <a:cs typeface="PingFang TC" charset="-120"/>
              </a:rPr>
              <a:t>例子</a:t>
            </a:r>
            <a:endParaRPr lang="zh-TW" altLang="zh-TW" sz="4551" b="1" kern="100" dirty="0">
              <a:latin typeface="PingFang TC" charset="-120"/>
              <a:ea typeface="PingFang TC" charset="-120"/>
              <a:cs typeface="PingFang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683" y="124365"/>
            <a:ext cx="2884700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225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103" y="4811339"/>
            <a:ext cx="6119144" cy="458935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502" y="0"/>
            <a:ext cx="6393298" cy="479497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845" y="4794974"/>
            <a:ext cx="7632539" cy="57244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4375" r="13229" b="10781"/>
          <a:stretch/>
        </p:blipFill>
        <p:spPr bwMode="auto">
          <a:xfrm>
            <a:off x="453728" y="263577"/>
            <a:ext cx="5706146" cy="42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直線單箭頭接點 1"/>
          <p:cNvCxnSpPr/>
          <p:nvPr/>
        </p:nvCxnSpPr>
        <p:spPr bwMode="auto">
          <a:xfrm>
            <a:off x="-261843" y="4794974"/>
            <a:ext cx="13648495" cy="327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6562405" y="3"/>
            <a:ext cx="0" cy="99499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橢圓形 12"/>
          <p:cNvSpPr/>
          <p:nvPr/>
        </p:nvSpPr>
        <p:spPr bwMode="auto">
          <a:xfrm>
            <a:off x="5538708" y="4366104"/>
            <a:ext cx="2096492" cy="92320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8" tIns="65024" rIns="130048" bIns="65024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1300460"/>
            <a:endParaRPr kumimoji="1" lang="zh-TW" altLang="en-US" sz="3413">
              <a:latin typeface="Arial" charset="0"/>
              <a:ea typeface="新細明體" pitchFamily="18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86381" y="4304679"/>
            <a:ext cx="41520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800" dirty="0">
                <a:latin typeface="PingFang TC" charset="-120"/>
                <a:ea typeface="PingFang TC" charset="-120"/>
                <a:cs typeface="PingFang TC" charset="-120"/>
              </a:rPr>
              <a:t>U2</a:t>
            </a:r>
            <a:endParaRPr kumimoji="1" lang="zh-TW" altLang="en-US" sz="1800" dirty="0">
              <a:latin typeface="PingFang TC" charset="-120"/>
              <a:ea typeface="PingFang TC" charset="-120"/>
              <a:cs typeface="PingFang TC" charset="-120"/>
            </a:endParaRPr>
          </a:p>
          <a:p>
            <a:pPr algn="ctr"/>
            <a:r>
              <a:rPr kumimoji="1" lang="zh-TW" altLang="en-US" sz="1800" dirty="0">
                <a:latin typeface="PingFang TC" charset="-120"/>
                <a:ea typeface="PingFang TC" charset="-120"/>
                <a:cs typeface="PingFang TC" charset="-120"/>
              </a:rPr>
              <a:t>過去式</a:t>
            </a:r>
          </a:p>
          <a:p>
            <a:pPr algn="ctr"/>
            <a:r>
              <a:rPr kumimoji="1" lang="zh-TW" altLang="en-US" sz="1800" dirty="0">
                <a:latin typeface="PingFang TC" charset="-120"/>
                <a:ea typeface="PingFang TC" charset="-120"/>
                <a:cs typeface="PingFang TC" charset="-120"/>
              </a:rPr>
              <a:t>為何因為所以</a:t>
            </a:r>
          </a:p>
        </p:txBody>
      </p:sp>
    </p:spTree>
    <p:extLst>
      <p:ext uri="{BB962C8B-B14F-4D97-AF65-F5344CB8AC3E}">
        <p14:creationId xmlns:p14="http://schemas.microsoft.com/office/powerpoint/2010/main" val="14333654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826358" y="1840420"/>
            <a:ext cx="11280775" cy="3302000"/>
          </a:xfrm>
        </p:spPr>
        <p:txBody>
          <a:bodyPr/>
          <a:lstStyle/>
          <a:p>
            <a:pPr algn="ctr" eaLnBrk="1" hangingPunct="1"/>
            <a:endParaRPr kumimoji="0" lang="zh-TW" altLang="en-US" sz="7200" b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algn="ctr" eaLnBrk="1" hangingPunct="1"/>
            <a:endParaRPr kumimoji="0" lang="zh-TW" altLang="en-US" sz="2400" b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eaLnBrk="1" hangingPunct="1"/>
            <a:endParaRPr kumimoji="0" lang="en-US" altLang="zh-TW" sz="5400" b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eaLnBrk="1" hangingPunct="1"/>
            <a:r>
              <a:rPr kumimoji="0" lang="zh-TW" altLang="en-US" sz="54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過去不等於未來</a:t>
            </a:r>
          </a:p>
          <a:p>
            <a:pPr eaLnBrk="1" hangingPunct="1"/>
            <a:endParaRPr kumimoji="0" lang="zh-TW" altLang="en-US" sz="5400" b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  <a:p>
            <a:pPr eaLnBrk="1" hangingPunct="1"/>
            <a:r>
              <a:rPr kumimoji="0" lang="zh-TW" altLang="en-US" sz="54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沒有失敗 只有暫時停止成功</a:t>
            </a:r>
          </a:p>
          <a:p>
            <a:pPr eaLnBrk="1" hangingPunct="1"/>
            <a:endParaRPr kumimoji="0" lang="zh-TW" altLang="en-US" sz="5400" b="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745" y="1544863"/>
            <a:ext cx="6283058" cy="35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874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6947"/>
          <a:stretch>
            <a:fillRect/>
          </a:stretch>
        </p:blipFill>
        <p:spPr bwMode="auto">
          <a:xfrm>
            <a:off x="4270152" y="869261"/>
            <a:ext cx="8128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1366192" y="7253064"/>
            <a:ext cx="10464800" cy="14224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kumimoji="0"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成功等於每天進步</a:t>
            </a:r>
            <a:r>
              <a:rPr kumimoji="0"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1</a:t>
            </a:r>
            <a:r>
              <a:rPr kumimoji="0"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％。</a:t>
            </a:r>
            <a:r>
              <a:rPr kumimoji="0"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/>
            </a:r>
            <a:br>
              <a:rPr kumimoji="0"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也就是只要你每天進步，</a:t>
            </a:r>
            <a:r>
              <a:rPr kumimoji="0"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/>
            </a:r>
            <a:br>
              <a:rPr kumimoji="0"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你就開始邁向成功。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1029792" y="5848908"/>
            <a:ext cx="6480720" cy="2808312"/>
          </a:xfrm>
          <a:prstGeom prst="rect">
            <a:avLst/>
          </a:prstGeom>
          <a:noFill/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 Light" charset="0"/>
              <a:ea typeface="Heiti TC Light" charset="0"/>
              <a:cs typeface="Heiti TC Light" charset="0"/>
              <a:sym typeface="Helvetica Light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986438" y="1417444"/>
            <a:ext cx="11280775" cy="3302000"/>
          </a:xfrm>
        </p:spPr>
        <p:txBody>
          <a:bodyPr/>
          <a:lstStyle/>
          <a:p>
            <a:pPr eaLnBrk="1" hangingPunct="1"/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有效的學習</a:t>
            </a:r>
          </a:p>
          <a:p>
            <a:pPr eaLnBrk="1" hangingPunct="1"/>
            <a:r>
              <a:rPr kumimoji="0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/>
            </a:r>
            <a:br>
              <a:rPr kumimoji="0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</a:b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=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 </a:t>
            </a: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(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學習</a:t>
            </a: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)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態度</a:t>
            </a: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+(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知識</a:t>
            </a:r>
            <a:r>
              <a:rPr kumimoji="0"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)</a:t>
            </a:r>
            <a:r>
              <a:rPr kumimoji="0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技巧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america college basketball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" y="1132384"/>
            <a:ext cx="82677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america college basketball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28" y="3076600"/>
            <a:ext cx="4762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7502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3397" y="1292356"/>
            <a:ext cx="10464800" cy="3302000"/>
          </a:xfrm>
        </p:spPr>
        <p:txBody>
          <a:bodyPr/>
          <a:lstStyle/>
          <a:p>
            <a:pPr eaLnBrk="1" hangingPunct="1"/>
            <a:r>
              <a:rPr kumimoji="0" lang="x-none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Go the distance</a:t>
            </a:r>
            <a:br>
              <a:rPr kumimoji="0" lang="x-none" altLang="zh-TW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</a:br>
            <a:r>
              <a:rPr kumimoji="0" lang="x-none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堅持到底</a:t>
            </a:r>
            <a:endParaRPr kumimoji="0" lang="en-US" altLang="zh-TW" sz="680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</a:endParaRPr>
          </a:p>
        </p:txBody>
      </p:sp>
      <p:pic>
        <p:nvPicPr>
          <p:cNvPr id="5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85" r="27646" b="27443"/>
          <a:stretch/>
        </p:blipFill>
        <p:spPr>
          <a:xfrm>
            <a:off x="-12328" y="4951017"/>
            <a:ext cx="1548597" cy="2475220"/>
          </a:xfrm>
          <a:prstGeom prst="rect">
            <a:avLst/>
          </a:prstGeom>
        </p:spPr>
      </p:pic>
      <p:pic>
        <p:nvPicPr>
          <p:cNvPr id="6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8" t="3362" r="25122" b="20407"/>
          <a:stretch/>
        </p:blipFill>
        <p:spPr>
          <a:xfrm>
            <a:off x="1859577" y="4968237"/>
            <a:ext cx="1743229" cy="24733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85" r="27646" b="27443"/>
          <a:stretch/>
        </p:blipFill>
        <p:spPr>
          <a:xfrm>
            <a:off x="3986567" y="4966321"/>
            <a:ext cx="1548597" cy="2475220"/>
          </a:xfrm>
          <a:prstGeom prst="rect">
            <a:avLst/>
          </a:prstGeom>
        </p:spPr>
      </p:pic>
      <p:pic>
        <p:nvPicPr>
          <p:cNvPr id="8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8" t="3362" r="25122" b="20407"/>
          <a:stretch/>
        </p:blipFill>
        <p:spPr>
          <a:xfrm>
            <a:off x="5858472" y="4968237"/>
            <a:ext cx="1743229" cy="2473304"/>
          </a:xfrm>
          <a:prstGeom prst="rect">
            <a:avLst/>
          </a:prstGeom>
        </p:spPr>
      </p:pic>
      <p:pic>
        <p:nvPicPr>
          <p:cNvPr id="9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85" r="27646" b="27443"/>
          <a:stretch/>
        </p:blipFill>
        <p:spPr>
          <a:xfrm>
            <a:off x="7799302" y="4951017"/>
            <a:ext cx="1548597" cy="2475220"/>
          </a:xfrm>
          <a:prstGeom prst="rect">
            <a:avLst/>
          </a:prstGeom>
        </p:spPr>
      </p:pic>
      <p:pic>
        <p:nvPicPr>
          <p:cNvPr id="10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8" t="3362" r="25122" b="20407"/>
          <a:stretch/>
        </p:blipFill>
        <p:spPr>
          <a:xfrm>
            <a:off x="9671207" y="4968237"/>
            <a:ext cx="1743229" cy="247330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485" r="27646" b="27443"/>
          <a:stretch/>
        </p:blipFill>
        <p:spPr>
          <a:xfrm>
            <a:off x="11798197" y="4966321"/>
            <a:ext cx="1548597" cy="24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41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</a:rPr>
              <a:t>學習態度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michael jordan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36" y="1204392"/>
            <a:ext cx="8985772" cy="75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9792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0" b="8060"/>
          <a:stretch>
            <a:fillRect/>
          </a:stretch>
        </p:blipFill>
        <p:spPr bwMode="auto">
          <a:xfrm>
            <a:off x="2438400" y="1282700"/>
            <a:ext cx="8128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zh-TW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要有遠大的理想，但要有合理的目標</a:t>
            </a:r>
            <a:r>
              <a:rPr kumimoji="0" lang="en-US" altLang="zh-TW" sz="41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!</a:t>
            </a:r>
            <a:br>
              <a:rPr kumimoji="0" lang="en-US" altLang="zh-TW" sz="41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</a:br>
            <a:r>
              <a:rPr kumimoji="0" lang="zh-TW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  <a:cs typeface="PingFang TC" charset="-120"/>
                <a:sym typeface="Helvetica" charset="0"/>
              </a:rPr>
              <a:t>才能全力以赴</a:t>
            </a:r>
            <a:endParaRPr kumimoji="0" lang="en-US" altLang="zh-TW" sz="4100" dirty="0">
              <a:latin typeface="微軟正黑體" panose="020B0604030504040204" pitchFamily="34" charset="-120"/>
              <a:ea typeface="微軟正黑體" panose="020B0604030504040204" pitchFamily="34" charset="-120"/>
              <a:cs typeface="PingFang TC" charset="-120"/>
              <a:sym typeface="Helvetica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標題與副標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95BC4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5DE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副標題">
      <a:majorFont>
        <a:latin typeface="Helvetica Light"/>
        <a:ea typeface="Heiti TC Light"/>
        <a:cs typeface="Heiti TC Light"/>
      </a:majorFont>
      <a:minorFont>
        <a:latin typeface="Helvetica Light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lnDef>
  </a:objectDefaults>
  <a:extraClrSchemeLst>
    <a:extraClrScheme>
      <a:clrScheme name="標題與副標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封面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95BC4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5DE"/>
      </a:accent5>
      <a:accent6>
        <a:srgbClr val="2D2D8A"/>
      </a:accent6>
      <a:hlink>
        <a:srgbClr val="009999"/>
      </a:hlink>
      <a:folHlink>
        <a:srgbClr val="99CC00"/>
      </a:folHlink>
    </a:clrScheme>
    <a:fontScheme name="封面">
      <a:majorFont>
        <a:latin typeface="Helvetica Light"/>
        <a:ea typeface="Heiti TC Light"/>
        <a:cs typeface="Heiti TC Light"/>
      </a:majorFont>
      <a:minorFont>
        <a:latin typeface="Helvetica Light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lnDef>
  </a:objectDefaults>
  <a:extraClrSchemeLst>
    <a:extraClrScheme>
      <a:clrScheme name="封面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題 - 上方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95BC4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5DE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 - 上方">
      <a:majorFont>
        <a:latin typeface="Helvetica Light"/>
        <a:ea typeface="Heiti TC Light"/>
        <a:cs typeface="Heiti TC Light"/>
      </a:majorFont>
      <a:minorFont>
        <a:latin typeface="Helvetica Light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lnDef>
  </a:objectDefaults>
  <a:extraClrSchemeLst>
    <a:extraClrScheme>
      <a:clrScheme name="標題 - 上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照片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95BC4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5DE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">
      <a:majorFont>
        <a:latin typeface="Helvetica Light"/>
        <a:ea typeface="Heiti TC Light"/>
        <a:cs typeface="Heiti TC Light"/>
      </a:majorFont>
      <a:minorFont>
        <a:latin typeface="Helvetica Light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lnDef>
  </a:objectDefaults>
  <a:extraClrSchemeLst>
    <a:extraClrScheme>
      <a:clrScheme name="照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空白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95BC4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5DE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Helvetica Light"/>
        <a:ea typeface="Heiti TC Light"/>
        <a:cs typeface="Heiti TC Light"/>
      </a:majorFont>
      <a:minorFont>
        <a:latin typeface="Helvetica Light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B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Light" charset="0"/>
            <a:ea typeface="Heiti TC Light" charset="0"/>
            <a:cs typeface="Heiti TC Light" charset="0"/>
            <a:sym typeface="Helvetica Light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Pages>0</Pages>
  <Words>742</Words>
  <Characters>0</Characters>
  <Application>Microsoft Office PowerPoint</Application>
  <PresentationFormat>自訂</PresentationFormat>
  <Lines>0</Lines>
  <Paragraphs>170</Paragraphs>
  <Slides>61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61</vt:i4>
      </vt:variant>
    </vt:vector>
  </HeadingPairs>
  <TitlesOfParts>
    <vt:vector size="66" baseType="lpstr">
      <vt:lpstr>標題與副標題</vt:lpstr>
      <vt:lpstr>封面</vt:lpstr>
      <vt:lpstr>標題 - 上方</vt:lpstr>
      <vt:lpstr>照片</vt:lpstr>
      <vt:lpstr>空白</vt:lpstr>
      <vt:lpstr>中華國中  蔡昕璁 Tim</vt:lpstr>
      <vt:lpstr>PowerPoint 簡報</vt:lpstr>
      <vt:lpstr>PowerPoint 簡報</vt:lpstr>
      <vt:lpstr>PowerPoint 簡報</vt:lpstr>
      <vt:lpstr>PowerPoint 簡報</vt:lpstr>
      <vt:lpstr>有效的學習  = (學習)態度+(知識)技巧</vt:lpstr>
      <vt:lpstr>學習態度</vt:lpstr>
      <vt:lpstr>PowerPoint 簡報</vt:lpstr>
      <vt:lpstr>要有遠大的理想，但要有合理的目標! 才能全力以赴</vt:lpstr>
      <vt:lpstr>PowerPoint 簡報</vt:lpstr>
      <vt:lpstr>『掌握時間』 </vt:lpstr>
      <vt:lpstr>PowerPoint 簡報</vt:lpstr>
      <vt:lpstr>PowerPoint 簡報</vt:lpstr>
      <vt:lpstr>學習知識</vt:lpstr>
      <vt:lpstr>書本的基礎是文章 文章的基礎是句子 句子的基礎是單字 單字的基礎是發音</vt:lpstr>
      <vt:lpstr>發音教學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單字教學</vt:lpstr>
      <vt:lpstr>技巧  7+2（拆字） 已知導未知 邏輯編故事</vt:lpstr>
      <vt:lpstr>carpenter</vt:lpstr>
      <vt:lpstr>car        pen         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文法教學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過去不等於未來  沒有失敗 只有暫時停止成功 </vt:lpstr>
      <vt:lpstr>成功等於每天進步1％。 也就是只要你每天進步， 你就開始邁向成功。</vt:lpstr>
      <vt:lpstr>PowerPoint 簡報</vt:lpstr>
      <vt:lpstr>Go the distance 堅持到底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中華國中  蔡昕璁 Tim</dc:title>
  <dc:creator>kiki</dc:creator>
  <cp:lastModifiedBy>Tim</cp:lastModifiedBy>
  <cp:revision>124</cp:revision>
  <dcterms:modified xsi:type="dcterms:W3CDTF">2017-04-19T14:27:09Z</dcterms:modified>
</cp:coreProperties>
</file>