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5" r:id="rId6"/>
    <p:sldId id="271" r:id="rId7"/>
    <p:sldId id="265" r:id="rId8"/>
    <p:sldId id="273" r:id="rId9"/>
    <p:sldId id="259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組教學分享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宜蘭國中    蔡佳穎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800" dirty="0" smtClean="0"/>
          </a:p>
          <a:p>
            <a:pPr marL="0" indent="0" algn="ctr">
              <a:buNone/>
            </a:pPr>
            <a:r>
              <a:rPr lang="zh-TW" altLang="en-US" sz="4800" dirty="0" smtClean="0"/>
              <a:t>謝謝大家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8615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組概況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19~21</a:t>
            </a:r>
            <a:r>
              <a:rPr lang="zh-TW" altLang="en-US" sz="3200" dirty="0" smtClean="0"/>
              <a:t>位</a:t>
            </a:r>
            <a:endParaRPr lang="en-US" altLang="zh-TW" sz="3200" dirty="0" smtClean="0"/>
          </a:p>
          <a:p>
            <a:r>
              <a:rPr lang="zh-TW" altLang="en-US" sz="3200" dirty="0" smtClean="0"/>
              <a:t>成績分佈落差大</a:t>
            </a:r>
            <a:r>
              <a:rPr lang="en-US" altLang="zh-TW" sz="3200" dirty="0" smtClean="0"/>
              <a:t>(81~60)(78~47)</a:t>
            </a:r>
          </a:p>
          <a:p>
            <a:r>
              <a:rPr lang="zh-TW" altLang="en-US" sz="3200" dirty="0" smtClean="0"/>
              <a:t>自主學習能力普遍不佳</a:t>
            </a:r>
            <a:endParaRPr lang="en-US" altLang="zh-TW" sz="3200" dirty="0" smtClean="0"/>
          </a:p>
          <a:p>
            <a:r>
              <a:rPr lang="en-US" altLang="zh-TW" sz="3200" dirty="0"/>
              <a:t> </a:t>
            </a:r>
            <a:r>
              <a:rPr lang="zh-TW" altLang="en-US" sz="3200" dirty="0" smtClean="0"/>
              <a:t>中上學生表現不穩定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3258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學生學習情</a:t>
            </a:r>
            <a:r>
              <a:rPr lang="zh-TW" altLang="en-US" dirty="0"/>
              <a:t>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A : </a:t>
            </a:r>
            <a:r>
              <a:rPr lang="zh-TW" altLang="en-US" sz="2800" dirty="0" smtClean="0"/>
              <a:t>課文看中文背英文句子、加入大家說英語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 smtClean="0"/>
              <a:t>B : </a:t>
            </a:r>
            <a:r>
              <a:rPr lang="zh-TW" altLang="en-US" sz="2800" dirty="0" smtClean="0"/>
              <a:t>文法句型理解較慢、異質分組學習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altLang="zh-TW" sz="2800" dirty="0" smtClean="0"/>
              <a:t>C : </a:t>
            </a:r>
            <a:r>
              <a:rPr lang="zh-TW" altLang="en-US" sz="2800" dirty="0" smtClean="0"/>
              <a:t>以單字、拼音規則為主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723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較難單字使用</a:t>
            </a:r>
            <a:r>
              <a:rPr lang="en-US" altLang="zh-TW" sz="2800" dirty="0" smtClean="0">
                <a:hlinkClick r:id="rId2" action="ppaction://hlinksldjump"/>
              </a:rPr>
              <a:t>chunk</a:t>
            </a:r>
            <a:r>
              <a:rPr lang="zh-TW" altLang="en-US" sz="2800" dirty="0" smtClean="0"/>
              <a:t>概念及搶答輔助學習</a:t>
            </a:r>
            <a:endParaRPr lang="en-US" altLang="zh-TW" sz="2800" dirty="0" smtClean="0"/>
          </a:p>
          <a:p>
            <a:r>
              <a:rPr lang="zh-TW" altLang="en-US" sz="2800" dirty="0"/>
              <a:t>使用課文影片輔助</a:t>
            </a:r>
          </a:p>
          <a:p>
            <a:r>
              <a:rPr lang="zh-TW" altLang="en-US" sz="2800" dirty="0" smtClean="0"/>
              <a:t>文法題型給予時間討論再搶答</a:t>
            </a:r>
            <a:endParaRPr lang="en-US" altLang="zh-TW" sz="2800" dirty="0" smtClean="0"/>
          </a:p>
          <a:p>
            <a:r>
              <a:rPr lang="zh-TW" altLang="en-US" sz="2800" dirty="0" smtClean="0"/>
              <a:t>上完課本內容立刻上習作中相對應的部份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63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Chunks </a:t>
            </a:r>
            <a:r>
              <a:rPr lang="zh-TW" altLang="en-US" dirty="0" smtClean="0"/>
              <a:t>字串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01" y="1548420"/>
            <a:ext cx="7701548" cy="2572317"/>
          </a:xfrm>
        </p:spPr>
      </p:pic>
      <p:sp>
        <p:nvSpPr>
          <p:cNvPr id="5" name="文字方塊 4"/>
          <p:cNvSpPr txBox="1"/>
          <p:nvPr/>
        </p:nvSpPr>
        <p:spPr>
          <a:xfrm>
            <a:off x="1125398" y="4798300"/>
            <a:ext cx="743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E</a:t>
            </a:r>
            <a:r>
              <a:rPr lang="en-US" altLang="zh-TW" dirty="0" smtClean="0"/>
              <a:t>.g. : Listen to</a:t>
            </a:r>
            <a:r>
              <a:rPr lang="zh-TW" altLang="en-US" dirty="0" smtClean="0"/>
              <a:t>、</a:t>
            </a:r>
            <a:r>
              <a:rPr lang="en-US" altLang="zh-TW" dirty="0" smtClean="0"/>
              <a:t> at the library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17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分組 </a:t>
            </a:r>
            <a:r>
              <a:rPr lang="en-US" altLang="zh-TW" dirty="0" smtClean="0"/>
              <a:t>V.S. </a:t>
            </a:r>
            <a:r>
              <a:rPr lang="zh-TW" altLang="en-US" dirty="0" smtClean="0"/>
              <a:t>不分組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異質分組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老師選</a:t>
            </a:r>
            <a:r>
              <a:rPr lang="en-US" altLang="zh-TW" sz="2800" dirty="0" smtClean="0"/>
              <a:t>; </a:t>
            </a:r>
            <a:r>
              <a:rPr lang="zh-TW" altLang="en-US" sz="2800" dirty="0" smtClean="0"/>
              <a:t>學生選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四組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性別比例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積分相同但不能重覆答題二次</a:t>
            </a:r>
            <a:endParaRPr lang="en-US" altLang="zh-TW" sz="2800" dirty="0" smtClean="0"/>
          </a:p>
          <a:p>
            <a:r>
              <a:rPr lang="zh-TW" altLang="en-US" sz="2800" dirty="0" smtClean="0"/>
              <a:t>立即獎勵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9042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學習成效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增加單字的考題以增加學習成就感</a:t>
            </a:r>
            <a:endParaRPr lang="en-US" altLang="zh-TW" sz="2800" dirty="0" smtClean="0"/>
          </a:p>
          <a:p>
            <a:r>
              <a:rPr lang="zh-TW" altLang="en-US" sz="2800" dirty="0" smtClean="0"/>
              <a:t>學生表示對於單字的發音及拼字較有概念</a:t>
            </a:r>
            <a:endParaRPr lang="en-US" altLang="zh-TW" sz="2800" dirty="0" smtClean="0"/>
          </a:p>
          <a:p>
            <a:r>
              <a:rPr lang="zh-TW" altLang="en-US" sz="2800" dirty="0" smtClean="0"/>
              <a:t>分組學習可增強上課專注度</a:t>
            </a:r>
            <a:endParaRPr lang="en-US" altLang="zh-TW" sz="2800" dirty="0" smtClean="0"/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93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進步案例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483362"/>
              </p:ext>
            </p:extLst>
          </p:nvPr>
        </p:nvGraphicFramePr>
        <p:xfrm>
          <a:off x="677863" y="2160588"/>
          <a:ext cx="859631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62"/>
                <a:gridCol w="3301340"/>
                <a:gridCol w="324150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102</a:t>
                      </a:r>
                      <a:r>
                        <a:rPr lang="zh-TW" altLang="en-US" dirty="0" smtClean="0"/>
                        <a:t>學年度第二學期第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次段考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103</a:t>
                      </a:r>
                      <a:r>
                        <a:rPr lang="zh-TW" altLang="en-US" dirty="0" smtClean="0"/>
                        <a:t>學年度第一學期第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次段考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</a:t>
                      </a:r>
                      <a:r>
                        <a:rPr lang="en-US" altLang="zh-TW" dirty="0" smtClean="0"/>
                        <a:t>O</a:t>
                      </a:r>
                      <a:r>
                        <a:rPr lang="zh-TW" altLang="en-US" dirty="0" smtClean="0"/>
                        <a:t>儒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林</a:t>
                      </a:r>
                      <a:r>
                        <a:rPr lang="en-US" altLang="zh-TW" dirty="0" smtClean="0"/>
                        <a:t>O</a:t>
                      </a:r>
                      <a:r>
                        <a:rPr lang="zh-TW" altLang="en-US" dirty="0" smtClean="0"/>
                        <a:t>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</a:t>
                      </a:r>
                      <a:r>
                        <a:rPr lang="en-US" altLang="zh-TW" dirty="0" smtClean="0"/>
                        <a:t>O</a:t>
                      </a:r>
                      <a:r>
                        <a:rPr lang="zh-TW" altLang="en-US" dirty="0" smtClean="0"/>
                        <a:t>嘉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李</a:t>
                      </a:r>
                      <a:r>
                        <a:rPr lang="en-US" altLang="zh-TW" dirty="0" smtClean="0"/>
                        <a:t>O</a:t>
                      </a:r>
                      <a:r>
                        <a:rPr lang="zh-TW" altLang="en-US" dirty="0" smtClean="0"/>
                        <a:t>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康</a:t>
                      </a:r>
                      <a:r>
                        <a:rPr lang="en-US" altLang="zh-TW" dirty="0" smtClean="0"/>
                        <a:t>O</a:t>
                      </a:r>
                      <a:r>
                        <a:rPr lang="zh-TW" altLang="en-US" dirty="0" smtClean="0"/>
                        <a:t>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黃</a:t>
                      </a:r>
                      <a:r>
                        <a:rPr lang="en-US" altLang="zh-TW" dirty="0" smtClean="0"/>
                        <a:t>O</a:t>
                      </a:r>
                      <a:r>
                        <a:rPr lang="zh-TW" altLang="en-US" dirty="0" smtClean="0"/>
                        <a:t>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60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0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教學中遇到的難題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單字後</a:t>
            </a:r>
            <a:r>
              <a:rPr lang="zh-TW" altLang="en-US" sz="3200" dirty="0"/>
              <a:t>續</a:t>
            </a:r>
            <a:r>
              <a:rPr lang="zh-TW" altLang="en-US" sz="3200" dirty="0" smtClean="0"/>
              <a:t>追蹤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自學能力不</a:t>
            </a:r>
            <a:r>
              <a:rPr lang="zh-TW" altLang="en-US" sz="3200" dirty="0"/>
              <a:t>足</a:t>
            </a:r>
            <a:r>
              <a:rPr lang="en-US" altLang="zh-TW" sz="3200" dirty="0" smtClean="0"/>
              <a:t>)(</a:t>
            </a:r>
            <a:r>
              <a:rPr lang="zh-TW" altLang="en-US" sz="3200" dirty="0" smtClean="0"/>
              <a:t>排課因素</a:t>
            </a:r>
            <a:r>
              <a:rPr lang="en-US" altLang="zh-TW" sz="3200" dirty="0" smtClean="0"/>
              <a:t>)</a:t>
            </a:r>
            <a:endParaRPr lang="en-US" altLang="zh-TW" sz="3200" dirty="0"/>
          </a:p>
          <a:p>
            <a:r>
              <a:rPr lang="zh-TW" altLang="en-US" sz="3200" dirty="0" smtClean="0"/>
              <a:t>性別及學習意願差異</a:t>
            </a:r>
            <a:endParaRPr lang="en-US" altLang="zh-TW" sz="3200" dirty="0"/>
          </a:p>
          <a:p>
            <a:r>
              <a:rPr lang="zh-TW" altLang="en-US" sz="3200" dirty="0" smtClean="0"/>
              <a:t>獎懲的使用</a:t>
            </a:r>
            <a:endParaRPr lang="en-US" altLang="zh-TW" sz="3200" dirty="0" smtClean="0"/>
          </a:p>
          <a:p>
            <a:r>
              <a:rPr lang="zh-TW" altLang="en-US" sz="3200" dirty="0"/>
              <a:t>文法句型的學習尚需加強</a:t>
            </a:r>
            <a:r>
              <a:rPr lang="en-US" altLang="zh-TW" sz="3200" dirty="0"/>
              <a:t>(</a:t>
            </a:r>
            <a:r>
              <a:rPr lang="zh-TW" altLang="en-US" sz="3200" dirty="0"/>
              <a:t>時間不足</a:t>
            </a:r>
            <a:r>
              <a:rPr lang="en-US" altLang="zh-TW" sz="3200" dirty="0"/>
              <a:t>)</a:t>
            </a:r>
          </a:p>
          <a:p>
            <a:r>
              <a:rPr lang="zh-TW" altLang="en-US" sz="3200" dirty="0"/>
              <a:t>學生應付會考的能力仍</a:t>
            </a:r>
            <a:r>
              <a:rPr lang="zh-TW" altLang="en-US" sz="3200" dirty="0" smtClean="0"/>
              <a:t>不足</a:t>
            </a:r>
            <a:endParaRPr lang="en-US" altLang="zh-TW" sz="3200" dirty="0" smtClean="0"/>
          </a:p>
          <a:p>
            <a:r>
              <a:rPr lang="zh-TW" altLang="en-US" sz="3200" dirty="0" smtClean="0"/>
              <a:t>教學目標的調整</a:t>
            </a:r>
            <a:r>
              <a:rPr lang="en-US" altLang="zh-TW" sz="3200" dirty="0" smtClean="0"/>
              <a:t>?</a:t>
            </a:r>
            <a:endParaRPr lang="zh-TW" altLang="en-US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12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770</TotalTime>
  <Words>279</Words>
  <Application>Microsoft Office PowerPoint</Application>
  <PresentationFormat>寬螢幕</PresentationFormat>
  <Paragraphs>63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微軟正黑體</vt:lpstr>
      <vt:lpstr>Arial</vt:lpstr>
      <vt:lpstr>Trebuchet MS</vt:lpstr>
      <vt:lpstr>Wingdings 3</vt:lpstr>
      <vt:lpstr>多面向</vt:lpstr>
      <vt:lpstr>B組教學分享</vt:lpstr>
      <vt:lpstr>B組概況</vt:lpstr>
      <vt:lpstr>學生學習情形</vt:lpstr>
      <vt:lpstr>教學過程</vt:lpstr>
      <vt:lpstr>Chunks 字串</vt:lpstr>
      <vt:lpstr>分組 V.S. 不分組</vt:lpstr>
      <vt:lpstr>學習成效</vt:lpstr>
      <vt:lpstr>進步案例</vt:lpstr>
      <vt:lpstr>教學中遇到的難題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相聲</dc:title>
  <dc:creator>蔡佳穎</dc:creator>
  <cp:lastModifiedBy>蔡佳穎</cp:lastModifiedBy>
  <cp:revision>25</cp:revision>
  <dcterms:created xsi:type="dcterms:W3CDTF">2014-12-16T03:39:54Z</dcterms:created>
  <dcterms:modified xsi:type="dcterms:W3CDTF">2015-01-19T14:40:28Z</dcterms:modified>
</cp:coreProperties>
</file>