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397" r:id="rId4"/>
    <p:sldId id="398" r:id="rId5"/>
    <p:sldId id="399" r:id="rId6"/>
    <p:sldId id="259" r:id="rId7"/>
    <p:sldId id="260" r:id="rId8"/>
    <p:sldId id="261" r:id="rId9"/>
    <p:sldId id="262" r:id="rId10"/>
    <p:sldId id="263" r:id="rId11"/>
    <p:sldId id="264" r:id="rId12"/>
    <p:sldId id="295" r:id="rId13"/>
    <p:sldId id="296" r:id="rId14"/>
    <p:sldId id="304" r:id="rId15"/>
    <p:sldId id="306" r:id="rId16"/>
    <p:sldId id="307" r:id="rId17"/>
    <p:sldId id="308" r:id="rId18"/>
    <p:sldId id="309" r:id="rId19"/>
    <p:sldId id="310" r:id="rId20"/>
    <p:sldId id="311" r:id="rId21"/>
    <p:sldId id="312" r:id="rId22"/>
    <p:sldId id="314" r:id="rId23"/>
    <p:sldId id="315" r:id="rId24"/>
    <p:sldId id="316" r:id="rId25"/>
    <p:sldId id="317" r:id="rId26"/>
    <p:sldId id="320" r:id="rId27"/>
    <p:sldId id="269" r:id="rId28"/>
    <p:sldId id="270" r:id="rId29"/>
    <p:sldId id="321" r:id="rId30"/>
    <p:sldId id="271" r:id="rId31"/>
    <p:sldId id="400" r:id="rId32"/>
    <p:sldId id="273" r:id="rId33"/>
    <p:sldId id="279" r:id="rId34"/>
    <p:sldId id="393" r:id="rId35"/>
    <p:sldId id="394" r:id="rId36"/>
    <p:sldId id="395" r:id="rId37"/>
    <p:sldId id="396" r:id="rId3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2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68548C-7876-48C8-8C81-72A3ECEDE358}" type="doc">
      <dgm:prSet loTypeId="urn:microsoft.com/office/officeart/2005/8/layout/cycle4" loCatId="cycle" qsTypeId="urn:microsoft.com/office/officeart/2005/8/quickstyle/simple3" qsCatId="simple" csTypeId="urn:microsoft.com/office/officeart/2005/8/colors/colorful4" csCatId="colorful" phldr="1"/>
      <dgm:spPr/>
      <dgm:t>
        <a:bodyPr/>
        <a:lstStyle/>
        <a:p>
          <a:endParaRPr lang="zh-TW" altLang="en-US"/>
        </a:p>
      </dgm:t>
    </dgm:pt>
    <dgm:pt modelId="{5F469E76-CDEA-4935-9925-7BBE4E52B388}">
      <dgm:prSet phldrT="[文字]" custT="1"/>
      <dgm:spPr/>
      <dgm:t>
        <a:bodyPr/>
        <a:lstStyle/>
        <a:p>
          <a:r>
            <a:rPr lang="en-US" altLang="zh-TW" sz="3200" dirty="0" smtClean="0"/>
            <a:t>3</a:t>
          </a:r>
          <a:r>
            <a:rPr lang="zh-TW" altLang="en-US" sz="3200" dirty="0" smtClean="0"/>
            <a:t>所</a:t>
          </a:r>
          <a:endParaRPr lang="en-US" altLang="zh-TW" sz="3200" dirty="0" smtClean="0"/>
        </a:p>
        <a:p>
          <a:r>
            <a:rPr lang="zh-TW" altLang="en-US" sz="2400" dirty="0" smtClean="0"/>
            <a:t>英語模組學校</a:t>
          </a:r>
          <a:endParaRPr lang="zh-TW" altLang="en-US" sz="2400" dirty="0"/>
        </a:p>
      </dgm:t>
    </dgm:pt>
    <dgm:pt modelId="{140FBE60-DB70-4C34-A225-F2C0A8F909B3}" type="parTrans" cxnId="{C2E94E7B-D046-4199-9C38-DB44E48A22DF}">
      <dgm:prSet/>
      <dgm:spPr/>
      <dgm:t>
        <a:bodyPr/>
        <a:lstStyle/>
        <a:p>
          <a:endParaRPr lang="zh-TW" altLang="en-US"/>
        </a:p>
      </dgm:t>
    </dgm:pt>
    <dgm:pt modelId="{94B7449D-D14D-4FF4-AE89-FD9E2C79D3D4}" type="sibTrans" cxnId="{C2E94E7B-D046-4199-9C38-DB44E48A22DF}">
      <dgm:prSet/>
      <dgm:spPr/>
      <dgm:t>
        <a:bodyPr/>
        <a:lstStyle/>
        <a:p>
          <a:endParaRPr lang="zh-TW" altLang="en-US"/>
        </a:p>
      </dgm:t>
    </dgm:pt>
    <dgm:pt modelId="{9B5411EE-CE83-4A3B-B049-7A4EFCF39C79}">
      <dgm:prSet phldrT="[文字]"/>
      <dgm:spPr/>
      <dgm:t>
        <a:bodyPr/>
        <a:lstStyle/>
        <a:p>
          <a:r>
            <a:rPr lang="zh-TW" altLang="en-US" dirty="0" smtClean="0"/>
            <a:t>中年級</a:t>
          </a:r>
          <a:r>
            <a:rPr lang="en-US" altLang="zh-TW" dirty="0" smtClean="0"/>
            <a:t>3</a:t>
          </a:r>
          <a:r>
            <a:rPr lang="zh-TW" altLang="en-US" dirty="0" smtClean="0"/>
            <a:t>節</a:t>
          </a:r>
          <a:endParaRPr lang="zh-TW" altLang="en-US" dirty="0"/>
        </a:p>
      </dgm:t>
    </dgm:pt>
    <dgm:pt modelId="{7516C2B2-0A7A-4944-8C66-54ADFA0F9D48}" type="parTrans" cxnId="{31B87147-A9A8-48AB-AA03-A29324FB4704}">
      <dgm:prSet/>
      <dgm:spPr/>
      <dgm:t>
        <a:bodyPr/>
        <a:lstStyle/>
        <a:p>
          <a:endParaRPr lang="zh-TW" altLang="en-US"/>
        </a:p>
      </dgm:t>
    </dgm:pt>
    <dgm:pt modelId="{25C7BAC6-B1CA-4770-BC86-6DE33430DB92}" type="sibTrans" cxnId="{31B87147-A9A8-48AB-AA03-A29324FB4704}">
      <dgm:prSet/>
      <dgm:spPr/>
      <dgm:t>
        <a:bodyPr/>
        <a:lstStyle/>
        <a:p>
          <a:endParaRPr lang="zh-TW" altLang="en-US"/>
        </a:p>
      </dgm:t>
    </dgm:pt>
    <dgm:pt modelId="{7F9BA784-36A7-466C-9D6B-5EE14F43C9DF}">
      <dgm:prSet phldrT="[文字]" custT="1"/>
      <dgm:spPr/>
      <dgm:t>
        <a:bodyPr/>
        <a:lstStyle/>
        <a:p>
          <a:r>
            <a:rPr lang="en-US" altLang="zh-TW" sz="4000" dirty="0" smtClean="0"/>
            <a:t>42</a:t>
          </a:r>
          <a:r>
            <a:rPr lang="zh-TW" altLang="en-US" sz="4000" dirty="0" smtClean="0"/>
            <a:t>所</a:t>
          </a:r>
          <a:endParaRPr lang="zh-TW" altLang="en-US" sz="4000" dirty="0"/>
        </a:p>
      </dgm:t>
    </dgm:pt>
    <dgm:pt modelId="{E26A9B55-B0D6-4631-8845-98FCAB1D34D6}" type="parTrans" cxnId="{40189DEE-670D-4390-B086-FF03C17982FD}">
      <dgm:prSet/>
      <dgm:spPr/>
      <dgm:t>
        <a:bodyPr/>
        <a:lstStyle/>
        <a:p>
          <a:endParaRPr lang="zh-TW" altLang="en-US"/>
        </a:p>
      </dgm:t>
    </dgm:pt>
    <dgm:pt modelId="{D30BABDC-C934-4972-90CB-B267F842473A}" type="sibTrans" cxnId="{40189DEE-670D-4390-B086-FF03C17982FD}">
      <dgm:prSet/>
      <dgm:spPr/>
      <dgm:t>
        <a:bodyPr/>
        <a:lstStyle/>
        <a:p>
          <a:endParaRPr lang="zh-TW" altLang="en-US"/>
        </a:p>
      </dgm:t>
    </dgm:pt>
    <dgm:pt modelId="{88555D59-882F-4345-A222-D81826936058}">
      <dgm:prSet phldrT="[文字]"/>
      <dgm:spPr/>
      <dgm:t>
        <a:bodyPr/>
        <a:lstStyle/>
        <a:p>
          <a:r>
            <a:rPr lang="en-US" altLang="zh-TW" dirty="0" smtClean="0"/>
            <a:t>6</a:t>
          </a:r>
          <a:r>
            <a:rPr lang="zh-TW" altLang="en-US" dirty="0" smtClean="0"/>
            <a:t>年級為</a:t>
          </a:r>
          <a:r>
            <a:rPr lang="en-US" altLang="zh-TW" dirty="0" smtClean="0"/>
            <a:t>3</a:t>
          </a:r>
          <a:r>
            <a:rPr lang="zh-TW" altLang="en-US" dirty="0" smtClean="0"/>
            <a:t>節</a:t>
          </a:r>
          <a:endParaRPr lang="zh-TW" altLang="en-US" dirty="0"/>
        </a:p>
      </dgm:t>
    </dgm:pt>
    <dgm:pt modelId="{FB5EA15C-EBF2-486E-AA5B-BA625150F5A2}" type="parTrans" cxnId="{7D8529E8-2B4B-41D3-9295-4A549EF5632B}">
      <dgm:prSet/>
      <dgm:spPr/>
      <dgm:t>
        <a:bodyPr/>
        <a:lstStyle/>
        <a:p>
          <a:endParaRPr lang="zh-TW" altLang="en-US"/>
        </a:p>
      </dgm:t>
    </dgm:pt>
    <dgm:pt modelId="{3254BB29-55CC-4C15-B8B0-F769B1B95A3C}" type="sibTrans" cxnId="{7D8529E8-2B4B-41D3-9295-4A549EF5632B}">
      <dgm:prSet/>
      <dgm:spPr/>
      <dgm:t>
        <a:bodyPr/>
        <a:lstStyle/>
        <a:p>
          <a:endParaRPr lang="zh-TW" altLang="en-US"/>
        </a:p>
      </dgm:t>
    </dgm:pt>
    <dgm:pt modelId="{B03171B5-BD20-478C-AF2B-1EFD9E8DFA04}">
      <dgm:prSet phldrT="[文字]" custT="1"/>
      <dgm:spPr/>
      <dgm:t>
        <a:bodyPr/>
        <a:lstStyle/>
        <a:p>
          <a:r>
            <a:rPr lang="en-US" altLang="zh-TW" sz="2800" dirty="0" smtClean="0"/>
            <a:t>3</a:t>
          </a:r>
          <a:r>
            <a:rPr lang="zh-TW" altLang="en-US" sz="2800" dirty="0" smtClean="0"/>
            <a:t>所</a:t>
          </a:r>
          <a:endParaRPr lang="en-US" altLang="zh-TW" sz="2800" dirty="0" smtClean="0"/>
        </a:p>
        <a:p>
          <a:r>
            <a:rPr lang="zh-TW" altLang="en-US" sz="2100" dirty="0" smtClean="0"/>
            <a:t>有外籍教師學校</a:t>
          </a:r>
          <a:r>
            <a:rPr lang="en-US" altLang="zh-TW" sz="2100" dirty="0" smtClean="0"/>
            <a:t> </a:t>
          </a:r>
          <a:endParaRPr lang="zh-TW" altLang="en-US" sz="2100" dirty="0"/>
        </a:p>
      </dgm:t>
    </dgm:pt>
    <dgm:pt modelId="{9C6B7B5F-7DD2-442D-BB94-F13A65B89046}" type="parTrans" cxnId="{D0341152-D3DB-4C57-B403-E8B4FFE428F9}">
      <dgm:prSet/>
      <dgm:spPr/>
      <dgm:t>
        <a:bodyPr/>
        <a:lstStyle/>
        <a:p>
          <a:endParaRPr lang="zh-TW" altLang="en-US"/>
        </a:p>
      </dgm:t>
    </dgm:pt>
    <dgm:pt modelId="{185A6B5B-F82D-41CB-B7B9-F20D46D8BC13}" type="sibTrans" cxnId="{D0341152-D3DB-4C57-B403-E8B4FFE428F9}">
      <dgm:prSet/>
      <dgm:spPr/>
      <dgm:t>
        <a:bodyPr/>
        <a:lstStyle/>
        <a:p>
          <a:endParaRPr lang="zh-TW" altLang="en-US"/>
        </a:p>
      </dgm:t>
    </dgm:pt>
    <dgm:pt modelId="{1DF8CFEC-A773-48B6-B50D-313F2882F55B}">
      <dgm:prSet phldrT="[文字]"/>
      <dgm:spPr/>
      <dgm:t>
        <a:bodyPr/>
        <a:lstStyle/>
        <a:p>
          <a:r>
            <a:rPr lang="zh-TW" altLang="en-US" dirty="0" smtClean="0"/>
            <a:t>高年級外籍教師獨立授課</a:t>
          </a:r>
          <a:endParaRPr lang="zh-TW" altLang="en-US" dirty="0"/>
        </a:p>
      </dgm:t>
    </dgm:pt>
    <dgm:pt modelId="{3D55DE3A-8CB4-4D99-A94B-2C6166C65BCD}" type="parTrans" cxnId="{DAAA0D0B-84E7-4685-B091-162D5FFFC5C6}">
      <dgm:prSet/>
      <dgm:spPr/>
      <dgm:t>
        <a:bodyPr/>
        <a:lstStyle/>
        <a:p>
          <a:endParaRPr lang="zh-TW" altLang="en-US"/>
        </a:p>
      </dgm:t>
    </dgm:pt>
    <dgm:pt modelId="{476CF162-1EBE-4B42-909C-C63EDF878E53}" type="sibTrans" cxnId="{DAAA0D0B-84E7-4685-B091-162D5FFFC5C6}">
      <dgm:prSet/>
      <dgm:spPr/>
      <dgm:t>
        <a:bodyPr/>
        <a:lstStyle/>
        <a:p>
          <a:endParaRPr lang="zh-TW" altLang="en-US"/>
        </a:p>
      </dgm:t>
    </dgm:pt>
    <dgm:pt modelId="{9D787F73-7CAE-4115-9DDF-3516E95BD62F}">
      <dgm:prSet phldrT="[文字]" custT="1"/>
      <dgm:spPr/>
      <dgm:t>
        <a:bodyPr/>
        <a:lstStyle/>
        <a:p>
          <a:r>
            <a:rPr lang="en-US" altLang="zh-TW" sz="2800" dirty="0" smtClean="0"/>
            <a:t>2</a:t>
          </a:r>
          <a:r>
            <a:rPr lang="zh-TW" altLang="en-US" sz="2800" dirty="0" smtClean="0"/>
            <a:t>所</a:t>
          </a:r>
          <a:endParaRPr lang="en-US" altLang="zh-TW" sz="2800" dirty="0" smtClean="0"/>
        </a:p>
        <a:p>
          <a:r>
            <a:rPr lang="zh-TW" altLang="en-US" sz="2800" dirty="0" smtClean="0"/>
            <a:t>英語村</a:t>
          </a:r>
          <a:endParaRPr lang="zh-TW" altLang="en-US" sz="2800" dirty="0"/>
        </a:p>
      </dgm:t>
    </dgm:pt>
    <dgm:pt modelId="{B18A4105-E5F4-4AE1-ABE1-05095C4B802A}" type="parTrans" cxnId="{E08E016B-CF99-4389-88E9-9F808E1D7B08}">
      <dgm:prSet/>
      <dgm:spPr/>
      <dgm:t>
        <a:bodyPr/>
        <a:lstStyle/>
        <a:p>
          <a:endParaRPr lang="zh-TW" altLang="en-US"/>
        </a:p>
      </dgm:t>
    </dgm:pt>
    <dgm:pt modelId="{FDA4C5D5-56B9-44BC-9F07-9D91588F03C0}" type="sibTrans" cxnId="{E08E016B-CF99-4389-88E9-9F808E1D7B08}">
      <dgm:prSet/>
      <dgm:spPr/>
      <dgm:t>
        <a:bodyPr/>
        <a:lstStyle/>
        <a:p>
          <a:endParaRPr lang="zh-TW" altLang="en-US"/>
        </a:p>
      </dgm:t>
    </dgm:pt>
    <dgm:pt modelId="{47BBAD09-B59B-4478-8374-02285C964B60}">
      <dgm:prSet phldrT="[文字]"/>
      <dgm:spPr/>
      <dgm:t>
        <a:bodyPr/>
        <a:lstStyle/>
        <a:p>
          <a:r>
            <a:rPr lang="zh-TW" altLang="en-US" dirty="0" smtClean="0"/>
            <a:t>全市</a:t>
          </a:r>
          <a:r>
            <a:rPr lang="en-US" altLang="zh-TW" dirty="0" smtClean="0"/>
            <a:t>5</a:t>
          </a:r>
          <a:r>
            <a:rPr lang="zh-TW" altLang="en-US" dirty="0" smtClean="0"/>
            <a:t>年級進行半日遊學課程</a:t>
          </a:r>
          <a:endParaRPr lang="zh-TW" altLang="en-US" dirty="0"/>
        </a:p>
      </dgm:t>
    </dgm:pt>
    <dgm:pt modelId="{3C04478F-357E-42CA-BFF6-E882C4EE838B}" type="parTrans" cxnId="{644FE499-AF58-40E7-A16C-62D893578CFB}">
      <dgm:prSet/>
      <dgm:spPr/>
      <dgm:t>
        <a:bodyPr/>
        <a:lstStyle/>
        <a:p>
          <a:endParaRPr lang="zh-TW" altLang="en-US"/>
        </a:p>
      </dgm:t>
    </dgm:pt>
    <dgm:pt modelId="{FF38BAE8-BBD9-476E-A206-3F03A130877C}" type="sibTrans" cxnId="{644FE499-AF58-40E7-A16C-62D893578CFB}">
      <dgm:prSet/>
      <dgm:spPr/>
      <dgm:t>
        <a:bodyPr/>
        <a:lstStyle/>
        <a:p>
          <a:endParaRPr lang="zh-TW" altLang="en-US"/>
        </a:p>
      </dgm:t>
    </dgm:pt>
    <dgm:pt modelId="{842B650D-90E4-4725-A14B-4E7B584D98B2}">
      <dgm:prSet phldrT="[文字]"/>
      <dgm:spPr/>
      <dgm:t>
        <a:bodyPr/>
        <a:lstStyle/>
        <a:p>
          <a:r>
            <a:rPr lang="zh-TW" altLang="en-US" dirty="0" smtClean="0"/>
            <a:t>高年級</a:t>
          </a:r>
          <a:r>
            <a:rPr lang="en-US" altLang="zh-TW" dirty="0" smtClean="0"/>
            <a:t>4</a:t>
          </a:r>
          <a:r>
            <a:rPr lang="zh-TW" altLang="en-US" dirty="0" smtClean="0"/>
            <a:t>節</a:t>
          </a:r>
          <a:endParaRPr lang="zh-TW" altLang="en-US" dirty="0"/>
        </a:p>
      </dgm:t>
    </dgm:pt>
    <dgm:pt modelId="{EE836727-7B28-4385-B85B-7421A8CEFFB4}" type="parTrans" cxnId="{A32CAA53-DEBB-456A-A3C5-52D4F6FEC0BB}">
      <dgm:prSet/>
      <dgm:spPr/>
      <dgm:t>
        <a:bodyPr/>
        <a:lstStyle/>
        <a:p>
          <a:endParaRPr lang="zh-TW" altLang="en-US"/>
        </a:p>
      </dgm:t>
    </dgm:pt>
    <dgm:pt modelId="{3D75276E-113C-4BAD-A387-D68BC9E3DB29}" type="sibTrans" cxnId="{A32CAA53-DEBB-456A-A3C5-52D4F6FEC0BB}">
      <dgm:prSet/>
      <dgm:spPr/>
      <dgm:t>
        <a:bodyPr/>
        <a:lstStyle/>
        <a:p>
          <a:endParaRPr lang="zh-TW" altLang="en-US"/>
        </a:p>
      </dgm:t>
    </dgm:pt>
    <dgm:pt modelId="{7B11EFA4-1848-4813-8AB7-F8B0DF5D7291}" type="pres">
      <dgm:prSet presAssocID="{5768548C-7876-48C8-8C81-72A3ECEDE358}" presName="cycleMatrixDiagram" presStyleCnt="0">
        <dgm:presLayoutVars>
          <dgm:chMax val="1"/>
          <dgm:dir/>
          <dgm:animLvl val="lvl"/>
          <dgm:resizeHandles val="exact"/>
        </dgm:presLayoutVars>
      </dgm:prSet>
      <dgm:spPr/>
      <dgm:t>
        <a:bodyPr/>
        <a:lstStyle/>
        <a:p>
          <a:endParaRPr lang="zh-TW" altLang="en-US"/>
        </a:p>
      </dgm:t>
    </dgm:pt>
    <dgm:pt modelId="{4DE049D8-F56C-4824-AC7D-AD0A60C7C2C5}" type="pres">
      <dgm:prSet presAssocID="{5768548C-7876-48C8-8C81-72A3ECEDE358}" presName="children" presStyleCnt="0"/>
      <dgm:spPr/>
    </dgm:pt>
    <dgm:pt modelId="{522CB6EB-E621-44F5-991D-487059A04889}" type="pres">
      <dgm:prSet presAssocID="{5768548C-7876-48C8-8C81-72A3ECEDE358}" presName="child1group" presStyleCnt="0"/>
      <dgm:spPr/>
    </dgm:pt>
    <dgm:pt modelId="{8CD6B567-2F74-4382-9BF5-C89B481AAF44}" type="pres">
      <dgm:prSet presAssocID="{5768548C-7876-48C8-8C81-72A3ECEDE358}" presName="child1" presStyleLbl="bgAcc1" presStyleIdx="0" presStyleCnt="4" custScaleX="152754"/>
      <dgm:spPr/>
      <dgm:t>
        <a:bodyPr/>
        <a:lstStyle/>
        <a:p>
          <a:endParaRPr lang="zh-TW" altLang="en-US"/>
        </a:p>
      </dgm:t>
    </dgm:pt>
    <dgm:pt modelId="{7F75412F-C533-4074-9CCD-0210B3E4B3B5}" type="pres">
      <dgm:prSet presAssocID="{5768548C-7876-48C8-8C81-72A3ECEDE358}" presName="child1Text" presStyleLbl="bgAcc1" presStyleIdx="0" presStyleCnt="4">
        <dgm:presLayoutVars>
          <dgm:bulletEnabled val="1"/>
        </dgm:presLayoutVars>
      </dgm:prSet>
      <dgm:spPr/>
      <dgm:t>
        <a:bodyPr/>
        <a:lstStyle/>
        <a:p>
          <a:endParaRPr lang="zh-TW" altLang="en-US"/>
        </a:p>
      </dgm:t>
    </dgm:pt>
    <dgm:pt modelId="{B6DBD9E4-1E1B-474D-BC7A-D5F757C1A04A}" type="pres">
      <dgm:prSet presAssocID="{5768548C-7876-48C8-8C81-72A3ECEDE358}" presName="child2group" presStyleCnt="0"/>
      <dgm:spPr/>
    </dgm:pt>
    <dgm:pt modelId="{F11A5AD9-F55F-4549-87C7-BEF94D64567E}" type="pres">
      <dgm:prSet presAssocID="{5768548C-7876-48C8-8C81-72A3ECEDE358}" presName="child2" presStyleLbl="bgAcc1" presStyleIdx="1" presStyleCnt="4" custScaleX="132512"/>
      <dgm:spPr/>
      <dgm:t>
        <a:bodyPr/>
        <a:lstStyle/>
        <a:p>
          <a:endParaRPr lang="zh-TW" altLang="en-US"/>
        </a:p>
      </dgm:t>
    </dgm:pt>
    <dgm:pt modelId="{CD23C489-C312-4D9F-A995-66B48AEC30A8}" type="pres">
      <dgm:prSet presAssocID="{5768548C-7876-48C8-8C81-72A3ECEDE358}" presName="child2Text" presStyleLbl="bgAcc1" presStyleIdx="1" presStyleCnt="4">
        <dgm:presLayoutVars>
          <dgm:bulletEnabled val="1"/>
        </dgm:presLayoutVars>
      </dgm:prSet>
      <dgm:spPr/>
      <dgm:t>
        <a:bodyPr/>
        <a:lstStyle/>
        <a:p>
          <a:endParaRPr lang="zh-TW" altLang="en-US"/>
        </a:p>
      </dgm:t>
    </dgm:pt>
    <dgm:pt modelId="{1540658B-CA1C-4EDB-9739-4661DFB788EB}" type="pres">
      <dgm:prSet presAssocID="{5768548C-7876-48C8-8C81-72A3ECEDE358}" presName="child3group" presStyleCnt="0"/>
      <dgm:spPr/>
    </dgm:pt>
    <dgm:pt modelId="{7580C35A-101F-4787-B6C3-32A808CB7DE0}" type="pres">
      <dgm:prSet presAssocID="{5768548C-7876-48C8-8C81-72A3ECEDE358}" presName="child3" presStyleLbl="bgAcc1" presStyleIdx="2" presStyleCnt="4" custScaleX="167170" custLinFactNeighborX="28579" custLinFactNeighborY="568"/>
      <dgm:spPr/>
      <dgm:t>
        <a:bodyPr/>
        <a:lstStyle/>
        <a:p>
          <a:endParaRPr lang="zh-TW" altLang="en-US"/>
        </a:p>
      </dgm:t>
    </dgm:pt>
    <dgm:pt modelId="{5CFFC71F-F299-46A0-9EA2-0A75D2D14B39}" type="pres">
      <dgm:prSet presAssocID="{5768548C-7876-48C8-8C81-72A3ECEDE358}" presName="child3Text" presStyleLbl="bgAcc1" presStyleIdx="2" presStyleCnt="4">
        <dgm:presLayoutVars>
          <dgm:bulletEnabled val="1"/>
        </dgm:presLayoutVars>
      </dgm:prSet>
      <dgm:spPr/>
      <dgm:t>
        <a:bodyPr/>
        <a:lstStyle/>
        <a:p>
          <a:endParaRPr lang="zh-TW" altLang="en-US"/>
        </a:p>
      </dgm:t>
    </dgm:pt>
    <dgm:pt modelId="{C8859C5D-B4C6-4199-A8F0-7B3FD04AFDA8}" type="pres">
      <dgm:prSet presAssocID="{5768548C-7876-48C8-8C81-72A3ECEDE358}" presName="child4group" presStyleCnt="0"/>
      <dgm:spPr/>
    </dgm:pt>
    <dgm:pt modelId="{8CDE4707-A399-478D-B8BE-58E803D76823}" type="pres">
      <dgm:prSet presAssocID="{5768548C-7876-48C8-8C81-72A3ECEDE358}" presName="child4" presStyleLbl="bgAcc1" presStyleIdx="3" presStyleCnt="4" custScaleX="163949" custLinFactNeighborX="-5866" custLinFactNeighborY="26609"/>
      <dgm:spPr/>
      <dgm:t>
        <a:bodyPr/>
        <a:lstStyle/>
        <a:p>
          <a:endParaRPr lang="zh-TW" altLang="en-US"/>
        </a:p>
      </dgm:t>
    </dgm:pt>
    <dgm:pt modelId="{E28C1A72-D199-4ACF-B63C-3EB3F604B24F}" type="pres">
      <dgm:prSet presAssocID="{5768548C-7876-48C8-8C81-72A3ECEDE358}" presName="child4Text" presStyleLbl="bgAcc1" presStyleIdx="3" presStyleCnt="4">
        <dgm:presLayoutVars>
          <dgm:bulletEnabled val="1"/>
        </dgm:presLayoutVars>
      </dgm:prSet>
      <dgm:spPr/>
      <dgm:t>
        <a:bodyPr/>
        <a:lstStyle/>
        <a:p>
          <a:endParaRPr lang="zh-TW" altLang="en-US"/>
        </a:p>
      </dgm:t>
    </dgm:pt>
    <dgm:pt modelId="{2D598C41-AB7D-40BD-8153-1B0915D0B38D}" type="pres">
      <dgm:prSet presAssocID="{5768548C-7876-48C8-8C81-72A3ECEDE358}" presName="childPlaceholder" presStyleCnt="0"/>
      <dgm:spPr/>
    </dgm:pt>
    <dgm:pt modelId="{0969C6F2-4116-4865-AC0D-8F71F124706F}" type="pres">
      <dgm:prSet presAssocID="{5768548C-7876-48C8-8C81-72A3ECEDE358}" presName="circle" presStyleCnt="0"/>
      <dgm:spPr/>
    </dgm:pt>
    <dgm:pt modelId="{62A4959A-7907-4B3A-B126-730D7D4A76FA}" type="pres">
      <dgm:prSet presAssocID="{5768548C-7876-48C8-8C81-72A3ECEDE358}" presName="quadrant1" presStyleLbl="node1" presStyleIdx="0" presStyleCnt="4">
        <dgm:presLayoutVars>
          <dgm:chMax val="1"/>
          <dgm:bulletEnabled val="1"/>
        </dgm:presLayoutVars>
      </dgm:prSet>
      <dgm:spPr/>
      <dgm:t>
        <a:bodyPr/>
        <a:lstStyle/>
        <a:p>
          <a:endParaRPr lang="zh-TW" altLang="en-US"/>
        </a:p>
      </dgm:t>
    </dgm:pt>
    <dgm:pt modelId="{F51118CA-C7C4-4B22-B4A7-D4BB13899B83}" type="pres">
      <dgm:prSet presAssocID="{5768548C-7876-48C8-8C81-72A3ECEDE358}" presName="quadrant2" presStyleLbl="node1" presStyleIdx="1" presStyleCnt="4">
        <dgm:presLayoutVars>
          <dgm:chMax val="1"/>
          <dgm:bulletEnabled val="1"/>
        </dgm:presLayoutVars>
      </dgm:prSet>
      <dgm:spPr/>
      <dgm:t>
        <a:bodyPr/>
        <a:lstStyle/>
        <a:p>
          <a:endParaRPr lang="zh-TW" altLang="en-US"/>
        </a:p>
      </dgm:t>
    </dgm:pt>
    <dgm:pt modelId="{0FA4FA0C-A410-4B54-BE1F-003DDF93C20F}" type="pres">
      <dgm:prSet presAssocID="{5768548C-7876-48C8-8C81-72A3ECEDE358}" presName="quadrant3" presStyleLbl="node1" presStyleIdx="2" presStyleCnt="4">
        <dgm:presLayoutVars>
          <dgm:chMax val="1"/>
          <dgm:bulletEnabled val="1"/>
        </dgm:presLayoutVars>
      </dgm:prSet>
      <dgm:spPr/>
      <dgm:t>
        <a:bodyPr/>
        <a:lstStyle/>
        <a:p>
          <a:endParaRPr lang="zh-TW" altLang="en-US"/>
        </a:p>
      </dgm:t>
    </dgm:pt>
    <dgm:pt modelId="{2065EFBC-D33A-473D-949A-6F6C4A8BF864}" type="pres">
      <dgm:prSet presAssocID="{5768548C-7876-48C8-8C81-72A3ECEDE358}" presName="quadrant4" presStyleLbl="node1" presStyleIdx="3" presStyleCnt="4">
        <dgm:presLayoutVars>
          <dgm:chMax val="1"/>
          <dgm:bulletEnabled val="1"/>
        </dgm:presLayoutVars>
      </dgm:prSet>
      <dgm:spPr/>
      <dgm:t>
        <a:bodyPr/>
        <a:lstStyle/>
        <a:p>
          <a:endParaRPr lang="zh-TW" altLang="en-US"/>
        </a:p>
      </dgm:t>
    </dgm:pt>
    <dgm:pt modelId="{B11CD4E1-AFCD-449D-8683-856ED8B99FE8}" type="pres">
      <dgm:prSet presAssocID="{5768548C-7876-48C8-8C81-72A3ECEDE358}" presName="quadrantPlaceholder" presStyleCnt="0"/>
      <dgm:spPr/>
    </dgm:pt>
    <dgm:pt modelId="{EE4D95D1-F59F-4474-BACD-038F72A9A1A2}" type="pres">
      <dgm:prSet presAssocID="{5768548C-7876-48C8-8C81-72A3ECEDE358}" presName="center1" presStyleLbl="fgShp" presStyleIdx="0" presStyleCnt="2"/>
      <dgm:spPr/>
    </dgm:pt>
    <dgm:pt modelId="{62265F27-19F4-4089-9D6F-350119697D4D}" type="pres">
      <dgm:prSet presAssocID="{5768548C-7876-48C8-8C81-72A3ECEDE358}" presName="center2" presStyleLbl="fgShp" presStyleIdx="1" presStyleCnt="2"/>
      <dgm:spPr/>
    </dgm:pt>
  </dgm:ptLst>
  <dgm:cxnLst>
    <dgm:cxn modelId="{31B87147-A9A8-48AB-AA03-A29324FB4704}" srcId="{5F469E76-CDEA-4935-9925-7BBE4E52B388}" destId="{9B5411EE-CE83-4A3B-B049-7A4EFCF39C79}" srcOrd="0" destOrd="0" parTransId="{7516C2B2-0A7A-4944-8C66-54ADFA0F9D48}" sibTransId="{25C7BAC6-B1CA-4770-BC86-6DE33430DB92}"/>
    <dgm:cxn modelId="{A32CAA53-DEBB-456A-A3C5-52D4F6FEC0BB}" srcId="{5F469E76-CDEA-4935-9925-7BBE4E52B388}" destId="{842B650D-90E4-4725-A14B-4E7B584D98B2}" srcOrd="1" destOrd="0" parTransId="{EE836727-7B28-4385-B85B-7421A8CEFFB4}" sibTransId="{3D75276E-113C-4BAD-A387-D68BC9E3DB29}"/>
    <dgm:cxn modelId="{56E93A66-184E-4959-971D-57C353B5DA0B}" type="presOf" srcId="{1DF8CFEC-A773-48B6-B50D-313F2882F55B}" destId="{7580C35A-101F-4787-B6C3-32A808CB7DE0}" srcOrd="0" destOrd="0" presId="urn:microsoft.com/office/officeart/2005/8/layout/cycle4"/>
    <dgm:cxn modelId="{D0341152-D3DB-4C57-B403-E8B4FFE428F9}" srcId="{5768548C-7876-48C8-8C81-72A3ECEDE358}" destId="{B03171B5-BD20-478C-AF2B-1EFD9E8DFA04}" srcOrd="2" destOrd="0" parTransId="{9C6B7B5F-7DD2-442D-BB94-F13A65B89046}" sibTransId="{185A6B5B-F82D-41CB-B7B9-F20D46D8BC13}"/>
    <dgm:cxn modelId="{A299616C-47E0-4782-8570-82D428ED421C}" type="presOf" srcId="{842B650D-90E4-4725-A14B-4E7B584D98B2}" destId="{8CD6B567-2F74-4382-9BF5-C89B481AAF44}" srcOrd="0" destOrd="1" presId="urn:microsoft.com/office/officeart/2005/8/layout/cycle4"/>
    <dgm:cxn modelId="{089E6276-7D17-4A20-BE57-394B08D3B2B3}" type="presOf" srcId="{5F469E76-CDEA-4935-9925-7BBE4E52B388}" destId="{62A4959A-7907-4B3A-B126-730D7D4A76FA}" srcOrd="0" destOrd="0" presId="urn:microsoft.com/office/officeart/2005/8/layout/cycle4"/>
    <dgm:cxn modelId="{AD5AB2F1-B6F7-4B9A-A51F-2FAE8710CB25}" type="presOf" srcId="{88555D59-882F-4345-A222-D81826936058}" destId="{F11A5AD9-F55F-4549-87C7-BEF94D64567E}" srcOrd="0" destOrd="0" presId="urn:microsoft.com/office/officeart/2005/8/layout/cycle4"/>
    <dgm:cxn modelId="{C2E94E7B-D046-4199-9C38-DB44E48A22DF}" srcId="{5768548C-7876-48C8-8C81-72A3ECEDE358}" destId="{5F469E76-CDEA-4935-9925-7BBE4E52B388}" srcOrd="0" destOrd="0" parTransId="{140FBE60-DB70-4C34-A225-F2C0A8F909B3}" sibTransId="{94B7449D-D14D-4FF4-AE89-FD9E2C79D3D4}"/>
    <dgm:cxn modelId="{AFC28287-560C-46B5-97CC-793DCB20B019}" type="presOf" srcId="{9D787F73-7CAE-4115-9DDF-3516E95BD62F}" destId="{2065EFBC-D33A-473D-949A-6F6C4A8BF864}" srcOrd="0" destOrd="0" presId="urn:microsoft.com/office/officeart/2005/8/layout/cycle4"/>
    <dgm:cxn modelId="{DAAA0D0B-84E7-4685-B091-162D5FFFC5C6}" srcId="{B03171B5-BD20-478C-AF2B-1EFD9E8DFA04}" destId="{1DF8CFEC-A773-48B6-B50D-313F2882F55B}" srcOrd="0" destOrd="0" parTransId="{3D55DE3A-8CB4-4D99-A94B-2C6166C65BCD}" sibTransId="{476CF162-1EBE-4B42-909C-C63EDF878E53}"/>
    <dgm:cxn modelId="{B7D34C61-0552-4BEA-8840-541667AFD894}" type="presOf" srcId="{842B650D-90E4-4725-A14B-4E7B584D98B2}" destId="{7F75412F-C533-4074-9CCD-0210B3E4B3B5}" srcOrd="1" destOrd="1" presId="urn:microsoft.com/office/officeart/2005/8/layout/cycle4"/>
    <dgm:cxn modelId="{DFBEFBB4-6580-4753-B4F2-0E39C66BB197}" type="presOf" srcId="{5768548C-7876-48C8-8C81-72A3ECEDE358}" destId="{7B11EFA4-1848-4813-8AB7-F8B0DF5D7291}" srcOrd="0" destOrd="0" presId="urn:microsoft.com/office/officeart/2005/8/layout/cycle4"/>
    <dgm:cxn modelId="{F3B55084-C6B3-41CB-9587-0BB0CA7B18CF}" type="presOf" srcId="{B03171B5-BD20-478C-AF2B-1EFD9E8DFA04}" destId="{0FA4FA0C-A410-4B54-BE1F-003DDF93C20F}" srcOrd="0" destOrd="0" presId="urn:microsoft.com/office/officeart/2005/8/layout/cycle4"/>
    <dgm:cxn modelId="{6BBF2564-BAD4-492D-B5D6-AE2222BE331F}" type="presOf" srcId="{47BBAD09-B59B-4478-8374-02285C964B60}" destId="{E28C1A72-D199-4ACF-B63C-3EB3F604B24F}" srcOrd="1" destOrd="0" presId="urn:microsoft.com/office/officeart/2005/8/layout/cycle4"/>
    <dgm:cxn modelId="{1623AF3B-52C8-4C61-9B5E-53264585483A}" type="presOf" srcId="{1DF8CFEC-A773-48B6-B50D-313F2882F55B}" destId="{5CFFC71F-F299-46A0-9EA2-0A75D2D14B39}" srcOrd="1" destOrd="0" presId="urn:microsoft.com/office/officeart/2005/8/layout/cycle4"/>
    <dgm:cxn modelId="{7D8529E8-2B4B-41D3-9295-4A549EF5632B}" srcId="{7F9BA784-36A7-466C-9D6B-5EE14F43C9DF}" destId="{88555D59-882F-4345-A222-D81826936058}" srcOrd="0" destOrd="0" parTransId="{FB5EA15C-EBF2-486E-AA5B-BA625150F5A2}" sibTransId="{3254BB29-55CC-4C15-B8B0-F769B1B95A3C}"/>
    <dgm:cxn modelId="{8FE09914-D30F-47C1-851E-3B05409CBB0D}" type="presOf" srcId="{88555D59-882F-4345-A222-D81826936058}" destId="{CD23C489-C312-4D9F-A995-66B48AEC30A8}" srcOrd="1" destOrd="0" presId="urn:microsoft.com/office/officeart/2005/8/layout/cycle4"/>
    <dgm:cxn modelId="{E08E016B-CF99-4389-88E9-9F808E1D7B08}" srcId="{5768548C-7876-48C8-8C81-72A3ECEDE358}" destId="{9D787F73-7CAE-4115-9DDF-3516E95BD62F}" srcOrd="3" destOrd="0" parTransId="{B18A4105-E5F4-4AE1-ABE1-05095C4B802A}" sibTransId="{FDA4C5D5-56B9-44BC-9F07-9D91588F03C0}"/>
    <dgm:cxn modelId="{644FE499-AF58-40E7-A16C-62D893578CFB}" srcId="{9D787F73-7CAE-4115-9DDF-3516E95BD62F}" destId="{47BBAD09-B59B-4478-8374-02285C964B60}" srcOrd="0" destOrd="0" parTransId="{3C04478F-357E-42CA-BFF6-E882C4EE838B}" sibTransId="{FF38BAE8-BBD9-476E-A206-3F03A130877C}"/>
    <dgm:cxn modelId="{2C2704E8-E77F-438B-A7B1-E7E73D4E0340}" type="presOf" srcId="{9B5411EE-CE83-4A3B-B049-7A4EFCF39C79}" destId="{7F75412F-C533-4074-9CCD-0210B3E4B3B5}" srcOrd="1" destOrd="0" presId="urn:microsoft.com/office/officeart/2005/8/layout/cycle4"/>
    <dgm:cxn modelId="{FFE00B82-1D24-43CD-B3AF-772885208E99}" type="presOf" srcId="{9B5411EE-CE83-4A3B-B049-7A4EFCF39C79}" destId="{8CD6B567-2F74-4382-9BF5-C89B481AAF44}" srcOrd="0" destOrd="0" presId="urn:microsoft.com/office/officeart/2005/8/layout/cycle4"/>
    <dgm:cxn modelId="{81080BC9-6EF5-4986-B9C0-CE605D77B4F2}" type="presOf" srcId="{47BBAD09-B59B-4478-8374-02285C964B60}" destId="{8CDE4707-A399-478D-B8BE-58E803D76823}" srcOrd="0" destOrd="0" presId="urn:microsoft.com/office/officeart/2005/8/layout/cycle4"/>
    <dgm:cxn modelId="{40189DEE-670D-4390-B086-FF03C17982FD}" srcId="{5768548C-7876-48C8-8C81-72A3ECEDE358}" destId="{7F9BA784-36A7-466C-9D6B-5EE14F43C9DF}" srcOrd="1" destOrd="0" parTransId="{E26A9B55-B0D6-4631-8845-98FCAB1D34D6}" sibTransId="{D30BABDC-C934-4972-90CB-B267F842473A}"/>
    <dgm:cxn modelId="{F53D4C88-1676-4777-AF79-5C379F6F193C}" type="presOf" srcId="{7F9BA784-36A7-466C-9D6B-5EE14F43C9DF}" destId="{F51118CA-C7C4-4B22-B4A7-D4BB13899B83}" srcOrd="0" destOrd="0" presId="urn:microsoft.com/office/officeart/2005/8/layout/cycle4"/>
    <dgm:cxn modelId="{20A96B5C-1376-42FB-A68D-410C1910E5FD}" type="presParOf" srcId="{7B11EFA4-1848-4813-8AB7-F8B0DF5D7291}" destId="{4DE049D8-F56C-4824-AC7D-AD0A60C7C2C5}" srcOrd="0" destOrd="0" presId="urn:microsoft.com/office/officeart/2005/8/layout/cycle4"/>
    <dgm:cxn modelId="{E2DB9CAD-E5F9-423A-B139-98848C47DB9F}" type="presParOf" srcId="{4DE049D8-F56C-4824-AC7D-AD0A60C7C2C5}" destId="{522CB6EB-E621-44F5-991D-487059A04889}" srcOrd="0" destOrd="0" presId="urn:microsoft.com/office/officeart/2005/8/layout/cycle4"/>
    <dgm:cxn modelId="{0FFFE9DE-80A9-4EFD-9065-643682798DA5}" type="presParOf" srcId="{522CB6EB-E621-44F5-991D-487059A04889}" destId="{8CD6B567-2F74-4382-9BF5-C89B481AAF44}" srcOrd="0" destOrd="0" presId="urn:microsoft.com/office/officeart/2005/8/layout/cycle4"/>
    <dgm:cxn modelId="{9A20248F-7C12-47E5-92EA-7BC6D4646DD6}" type="presParOf" srcId="{522CB6EB-E621-44F5-991D-487059A04889}" destId="{7F75412F-C533-4074-9CCD-0210B3E4B3B5}" srcOrd="1" destOrd="0" presId="urn:microsoft.com/office/officeart/2005/8/layout/cycle4"/>
    <dgm:cxn modelId="{6C3974F0-15F5-4A2B-ABA6-BC31FBCC285C}" type="presParOf" srcId="{4DE049D8-F56C-4824-AC7D-AD0A60C7C2C5}" destId="{B6DBD9E4-1E1B-474D-BC7A-D5F757C1A04A}" srcOrd="1" destOrd="0" presId="urn:microsoft.com/office/officeart/2005/8/layout/cycle4"/>
    <dgm:cxn modelId="{8C0DF2FD-B220-412E-9997-D10E93E5A4DD}" type="presParOf" srcId="{B6DBD9E4-1E1B-474D-BC7A-D5F757C1A04A}" destId="{F11A5AD9-F55F-4549-87C7-BEF94D64567E}" srcOrd="0" destOrd="0" presId="urn:microsoft.com/office/officeart/2005/8/layout/cycle4"/>
    <dgm:cxn modelId="{1E09CF78-9ABA-479D-B9A6-14E54413766A}" type="presParOf" srcId="{B6DBD9E4-1E1B-474D-BC7A-D5F757C1A04A}" destId="{CD23C489-C312-4D9F-A995-66B48AEC30A8}" srcOrd="1" destOrd="0" presId="urn:microsoft.com/office/officeart/2005/8/layout/cycle4"/>
    <dgm:cxn modelId="{25B4F066-8A6F-477F-B4CD-3ACB423B5B07}" type="presParOf" srcId="{4DE049D8-F56C-4824-AC7D-AD0A60C7C2C5}" destId="{1540658B-CA1C-4EDB-9739-4661DFB788EB}" srcOrd="2" destOrd="0" presId="urn:microsoft.com/office/officeart/2005/8/layout/cycle4"/>
    <dgm:cxn modelId="{4BC73C06-D0C2-4B59-8CF2-1A18BDA47191}" type="presParOf" srcId="{1540658B-CA1C-4EDB-9739-4661DFB788EB}" destId="{7580C35A-101F-4787-B6C3-32A808CB7DE0}" srcOrd="0" destOrd="0" presId="urn:microsoft.com/office/officeart/2005/8/layout/cycle4"/>
    <dgm:cxn modelId="{D85F7A35-290B-43D0-8845-92F0D17250AD}" type="presParOf" srcId="{1540658B-CA1C-4EDB-9739-4661DFB788EB}" destId="{5CFFC71F-F299-46A0-9EA2-0A75D2D14B39}" srcOrd="1" destOrd="0" presId="urn:microsoft.com/office/officeart/2005/8/layout/cycle4"/>
    <dgm:cxn modelId="{43688285-96CE-4E08-89B0-AC77C7862DBF}" type="presParOf" srcId="{4DE049D8-F56C-4824-AC7D-AD0A60C7C2C5}" destId="{C8859C5D-B4C6-4199-A8F0-7B3FD04AFDA8}" srcOrd="3" destOrd="0" presId="urn:microsoft.com/office/officeart/2005/8/layout/cycle4"/>
    <dgm:cxn modelId="{276CF7D3-22D3-4346-AC09-C35F57D72639}" type="presParOf" srcId="{C8859C5D-B4C6-4199-A8F0-7B3FD04AFDA8}" destId="{8CDE4707-A399-478D-B8BE-58E803D76823}" srcOrd="0" destOrd="0" presId="urn:microsoft.com/office/officeart/2005/8/layout/cycle4"/>
    <dgm:cxn modelId="{D52C7F4C-3B00-4DFC-8F1C-D64C714F8D54}" type="presParOf" srcId="{C8859C5D-B4C6-4199-A8F0-7B3FD04AFDA8}" destId="{E28C1A72-D199-4ACF-B63C-3EB3F604B24F}" srcOrd="1" destOrd="0" presId="urn:microsoft.com/office/officeart/2005/8/layout/cycle4"/>
    <dgm:cxn modelId="{79523F60-2941-492A-B275-A5F378909DD2}" type="presParOf" srcId="{4DE049D8-F56C-4824-AC7D-AD0A60C7C2C5}" destId="{2D598C41-AB7D-40BD-8153-1B0915D0B38D}" srcOrd="4" destOrd="0" presId="urn:microsoft.com/office/officeart/2005/8/layout/cycle4"/>
    <dgm:cxn modelId="{33A05AC5-2BEB-49D4-A324-E0DDFBE3A790}" type="presParOf" srcId="{7B11EFA4-1848-4813-8AB7-F8B0DF5D7291}" destId="{0969C6F2-4116-4865-AC0D-8F71F124706F}" srcOrd="1" destOrd="0" presId="urn:microsoft.com/office/officeart/2005/8/layout/cycle4"/>
    <dgm:cxn modelId="{15F426CE-575F-4731-A774-81EC92F252FF}" type="presParOf" srcId="{0969C6F2-4116-4865-AC0D-8F71F124706F}" destId="{62A4959A-7907-4B3A-B126-730D7D4A76FA}" srcOrd="0" destOrd="0" presId="urn:microsoft.com/office/officeart/2005/8/layout/cycle4"/>
    <dgm:cxn modelId="{A11744E6-E917-4795-B725-CC953ED665BB}" type="presParOf" srcId="{0969C6F2-4116-4865-AC0D-8F71F124706F}" destId="{F51118CA-C7C4-4B22-B4A7-D4BB13899B83}" srcOrd="1" destOrd="0" presId="urn:microsoft.com/office/officeart/2005/8/layout/cycle4"/>
    <dgm:cxn modelId="{B80EC224-0675-427D-9431-DCAF1986328F}" type="presParOf" srcId="{0969C6F2-4116-4865-AC0D-8F71F124706F}" destId="{0FA4FA0C-A410-4B54-BE1F-003DDF93C20F}" srcOrd="2" destOrd="0" presId="urn:microsoft.com/office/officeart/2005/8/layout/cycle4"/>
    <dgm:cxn modelId="{ADB7C04C-EC68-49DD-ADFC-5096723C26FA}" type="presParOf" srcId="{0969C6F2-4116-4865-AC0D-8F71F124706F}" destId="{2065EFBC-D33A-473D-949A-6F6C4A8BF864}" srcOrd="3" destOrd="0" presId="urn:microsoft.com/office/officeart/2005/8/layout/cycle4"/>
    <dgm:cxn modelId="{25D12F62-0643-4394-AF8A-C75775EA0126}" type="presParOf" srcId="{0969C6F2-4116-4865-AC0D-8F71F124706F}" destId="{B11CD4E1-AFCD-449D-8683-856ED8B99FE8}" srcOrd="4" destOrd="0" presId="urn:microsoft.com/office/officeart/2005/8/layout/cycle4"/>
    <dgm:cxn modelId="{CC9AE699-5FF1-4588-9BA3-49C25978F012}" type="presParOf" srcId="{7B11EFA4-1848-4813-8AB7-F8B0DF5D7291}" destId="{EE4D95D1-F59F-4474-BACD-038F72A9A1A2}" srcOrd="2" destOrd="0" presId="urn:microsoft.com/office/officeart/2005/8/layout/cycle4"/>
    <dgm:cxn modelId="{9610EE0F-D9DB-4437-9C21-283CC8B182B3}" type="presParOf" srcId="{7B11EFA4-1848-4813-8AB7-F8B0DF5D7291}" destId="{62265F27-19F4-4089-9D6F-350119697D4D}" srcOrd="3" destOrd="0" presId="urn:microsoft.com/office/officeart/2005/8/layout/cycle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2274D0-20C9-4EE7-B477-7ADC9A201C74}" type="doc">
      <dgm:prSet loTypeId="urn:microsoft.com/office/officeart/2005/8/layout/matrix1" loCatId="matrix" qsTypeId="urn:microsoft.com/office/officeart/2005/8/quickstyle/simple1" qsCatId="simple" csTypeId="urn:microsoft.com/office/officeart/2005/8/colors/accent3_3" csCatId="accent3" phldr="1"/>
      <dgm:spPr/>
      <dgm:t>
        <a:bodyPr/>
        <a:lstStyle/>
        <a:p>
          <a:endParaRPr lang="zh-TW" altLang="en-US"/>
        </a:p>
      </dgm:t>
    </dgm:pt>
    <dgm:pt modelId="{BB1573DC-AC4E-4BE1-BBF3-8D7AA67AC51F}">
      <dgm:prSet phldrT="[文字]"/>
      <dgm:spPr/>
      <dgm:t>
        <a:bodyPr/>
        <a:lstStyle/>
        <a:p>
          <a:r>
            <a:rPr lang="zh-TW" altLang="en-US" b="1" dirty="0" smtClean="0"/>
            <a:t>英語教學</a:t>
          </a:r>
          <a:r>
            <a:rPr lang="en-US" altLang="zh-TW" b="1" dirty="0" smtClean="0"/>
            <a:t> </a:t>
          </a:r>
        </a:p>
        <a:p>
          <a:r>
            <a:rPr lang="zh-TW" altLang="en-US" b="1" dirty="0" smtClean="0"/>
            <a:t>資源中心</a:t>
          </a:r>
          <a:endParaRPr lang="zh-TW" altLang="en-US" b="1" dirty="0"/>
        </a:p>
      </dgm:t>
    </dgm:pt>
    <dgm:pt modelId="{29087439-B958-48D9-8689-3DE8F57A85B0}" type="parTrans" cxnId="{80158696-3CA9-41A2-AB9F-B643DA6B7B22}">
      <dgm:prSet/>
      <dgm:spPr/>
      <dgm:t>
        <a:bodyPr/>
        <a:lstStyle/>
        <a:p>
          <a:endParaRPr lang="zh-TW" altLang="en-US"/>
        </a:p>
      </dgm:t>
    </dgm:pt>
    <dgm:pt modelId="{B903FCFE-5759-43C7-81B5-71FB1B8EFCF1}" type="sibTrans" cxnId="{80158696-3CA9-41A2-AB9F-B643DA6B7B22}">
      <dgm:prSet/>
      <dgm:spPr/>
      <dgm:t>
        <a:bodyPr/>
        <a:lstStyle/>
        <a:p>
          <a:endParaRPr lang="zh-TW" altLang="en-US"/>
        </a:p>
      </dgm:t>
    </dgm:pt>
    <dgm:pt modelId="{3F895E1A-FDD7-409B-88DE-ECD80CD750EB}">
      <dgm:prSet phldrT="[文字]"/>
      <dgm:spPr/>
      <dgm:t>
        <a:bodyPr/>
        <a:lstStyle/>
        <a:p>
          <a:r>
            <a:rPr lang="zh-TW" altLang="en-US" b="1" dirty="0" smtClean="0">
              <a:solidFill>
                <a:schemeClr val="tx2">
                  <a:lumMod val="50000"/>
                </a:schemeClr>
              </a:solidFill>
            </a:rPr>
            <a:t>三所英語村</a:t>
          </a:r>
          <a:endParaRPr lang="en-US" altLang="zh-TW" b="1" dirty="0" smtClean="0">
            <a:solidFill>
              <a:schemeClr val="tx2">
                <a:lumMod val="50000"/>
              </a:schemeClr>
            </a:solidFill>
          </a:endParaRPr>
        </a:p>
        <a:p>
          <a:r>
            <a:rPr lang="zh-TW" altLang="en-US" b="1" dirty="0" smtClean="0">
              <a:solidFill>
                <a:schemeClr val="tx2">
                  <a:lumMod val="50000"/>
                </a:schemeClr>
              </a:solidFill>
            </a:rPr>
            <a:t>及</a:t>
          </a:r>
          <a:r>
            <a:rPr lang="en-US" altLang="zh-TW" b="1" dirty="0" smtClean="0">
              <a:solidFill>
                <a:schemeClr val="tx2">
                  <a:lumMod val="50000"/>
                </a:schemeClr>
              </a:solidFill>
            </a:rPr>
            <a:t>4</a:t>
          </a:r>
          <a:r>
            <a:rPr lang="zh-TW" altLang="en-US" b="1" dirty="0" smtClean="0">
              <a:solidFill>
                <a:schemeClr val="tx2">
                  <a:lumMod val="50000"/>
                </a:schemeClr>
              </a:solidFill>
            </a:rPr>
            <a:t>位外師</a:t>
          </a:r>
          <a:endParaRPr lang="zh-TW" altLang="en-US" b="1" dirty="0">
            <a:solidFill>
              <a:schemeClr val="tx2">
                <a:lumMod val="50000"/>
              </a:schemeClr>
            </a:solidFill>
          </a:endParaRPr>
        </a:p>
      </dgm:t>
    </dgm:pt>
    <dgm:pt modelId="{A0504974-6986-46D5-A21C-D012FB5A9174}" type="parTrans" cxnId="{39EF5692-C49F-40A3-8E2C-25A88B316216}">
      <dgm:prSet/>
      <dgm:spPr/>
      <dgm:t>
        <a:bodyPr/>
        <a:lstStyle/>
        <a:p>
          <a:endParaRPr lang="zh-TW" altLang="en-US"/>
        </a:p>
      </dgm:t>
    </dgm:pt>
    <dgm:pt modelId="{EAE9BE32-A1A6-4455-9F07-9D41D9D5540E}" type="sibTrans" cxnId="{39EF5692-C49F-40A3-8E2C-25A88B316216}">
      <dgm:prSet/>
      <dgm:spPr/>
      <dgm:t>
        <a:bodyPr/>
        <a:lstStyle/>
        <a:p>
          <a:endParaRPr lang="zh-TW" altLang="en-US"/>
        </a:p>
      </dgm:t>
    </dgm:pt>
    <dgm:pt modelId="{B42C912B-6E55-48B8-9392-2F4C63FEABCC}">
      <dgm:prSet phldrT="[文字]"/>
      <dgm:spPr/>
      <dgm:t>
        <a:bodyPr/>
        <a:lstStyle/>
        <a:p>
          <a:r>
            <a:rPr lang="zh-TW" altLang="en-US" b="1" dirty="0" smtClean="0">
              <a:solidFill>
                <a:schemeClr val="tx2">
                  <a:lumMod val="50000"/>
                </a:schemeClr>
              </a:solidFill>
            </a:rPr>
            <a:t>國中小英語輔導團</a:t>
          </a:r>
          <a:endParaRPr lang="en-US" altLang="zh-TW" b="1" dirty="0" smtClean="0">
            <a:solidFill>
              <a:schemeClr val="tx2">
                <a:lumMod val="50000"/>
              </a:schemeClr>
            </a:solidFill>
          </a:endParaRPr>
        </a:p>
        <a:p>
          <a:r>
            <a:rPr lang="zh-TW" altLang="en-US" b="1" dirty="0" smtClean="0">
              <a:solidFill>
                <a:schemeClr val="tx2">
                  <a:lumMod val="50000"/>
                </a:schemeClr>
              </a:solidFill>
            </a:rPr>
            <a:t>召集人及執行祕書</a:t>
          </a:r>
          <a:endParaRPr lang="zh-TW" altLang="en-US" b="1" dirty="0">
            <a:solidFill>
              <a:schemeClr val="tx2">
                <a:lumMod val="50000"/>
              </a:schemeClr>
            </a:solidFill>
          </a:endParaRPr>
        </a:p>
      </dgm:t>
    </dgm:pt>
    <dgm:pt modelId="{7ED34094-0977-4E9D-8F31-DCD0C8AF6CD5}" type="parTrans" cxnId="{B7316CDF-09D3-41F5-82CC-9093BD8DB774}">
      <dgm:prSet/>
      <dgm:spPr/>
      <dgm:t>
        <a:bodyPr/>
        <a:lstStyle/>
        <a:p>
          <a:endParaRPr lang="zh-TW" altLang="en-US"/>
        </a:p>
      </dgm:t>
    </dgm:pt>
    <dgm:pt modelId="{8EC7A15B-6D29-47F6-84F7-1E856DF48772}" type="sibTrans" cxnId="{B7316CDF-09D3-41F5-82CC-9093BD8DB774}">
      <dgm:prSet/>
      <dgm:spPr/>
      <dgm:t>
        <a:bodyPr/>
        <a:lstStyle/>
        <a:p>
          <a:endParaRPr lang="zh-TW" altLang="en-US"/>
        </a:p>
      </dgm:t>
    </dgm:pt>
    <dgm:pt modelId="{19B910D6-DD8B-42A7-B7B2-71C56BCA989A}">
      <dgm:prSet phldrT="[文字]"/>
      <dgm:spPr/>
      <dgm:t>
        <a:bodyPr/>
        <a:lstStyle/>
        <a:p>
          <a:r>
            <a:rPr lang="zh-TW" altLang="en-US" b="1" dirty="0" smtClean="0">
              <a:solidFill>
                <a:schemeClr val="tx2">
                  <a:lumMod val="50000"/>
                </a:schemeClr>
              </a:solidFill>
            </a:rPr>
            <a:t>英語教學模組計畫試辦學校</a:t>
          </a:r>
          <a:endParaRPr lang="zh-TW" altLang="en-US" b="1" dirty="0">
            <a:solidFill>
              <a:schemeClr val="tx2">
                <a:lumMod val="50000"/>
              </a:schemeClr>
            </a:solidFill>
          </a:endParaRPr>
        </a:p>
      </dgm:t>
    </dgm:pt>
    <dgm:pt modelId="{7C5860C3-14A0-482F-B245-47316695B444}" type="parTrans" cxnId="{A8B95998-4A28-4B9A-A905-9A5D5C507504}">
      <dgm:prSet/>
      <dgm:spPr/>
      <dgm:t>
        <a:bodyPr/>
        <a:lstStyle/>
        <a:p>
          <a:endParaRPr lang="zh-TW" altLang="en-US"/>
        </a:p>
      </dgm:t>
    </dgm:pt>
    <dgm:pt modelId="{2673050E-2A37-499C-BD40-B435E34ABF5B}" type="sibTrans" cxnId="{A8B95998-4A28-4B9A-A905-9A5D5C507504}">
      <dgm:prSet/>
      <dgm:spPr/>
      <dgm:t>
        <a:bodyPr/>
        <a:lstStyle/>
        <a:p>
          <a:endParaRPr lang="zh-TW" altLang="en-US"/>
        </a:p>
      </dgm:t>
    </dgm:pt>
    <dgm:pt modelId="{B467E8D5-C111-4FA5-9A12-348534DA43DD}">
      <dgm:prSet phldrT="[文字]"/>
      <dgm:spPr/>
      <dgm:t>
        <a:bodyPr/>
        <a:lstStyle/>
        <a:p>
          <a:r>
            <a:rPr lang="zh-TW" altLang="en-US" b="1" dirty="0" smtClean="0">
              <a:solidFill>
                <a:schemeClr val="tx2">
                  <a:lumMod val="50000"/>
                </a:schemeClr>
              </a:solidFill>
            </a:rPr>
            <a:t>有英語替代役</a:t>
          </a:r>
          <a:endParaRPr lang="en-US" altLang="zh-TW" b="1" dirty="0" smtClean="0">
            <a:solidFill>
              <a:schemeClr val="tx2">
                <a:lumMod val="50000"/>
              </a:schemeClr>
            </a:solidFill>
          </a:endParaRPr>
        </a:p>
        <a:p>
          <a:r>
            <a:rPr lang="zh-TW" altLang="en-US" b="1" dirty="0" smtClean="0">
              <a:solidFill>
                <a:schemeClr val="tx2">
                  <a:lumMod val="50000"/>
                </a:schemeClr>
              </a:solidFill>
            </a:rPr>
            <a:t>學校校長或承辦人</a:t>
          </a:r>
          <a:endParaRPr lang="zh-TW" altLang="en-US" b="1" dirty="0">
            <a:solidFill>
              <a:schemeClr val="tx2">
                <a:lumMod val="50000"/>
              </a:schemeClr>
            </a:solidFill>
          </a:endParaRPr>
        </a:p>
      </dgm:t>
    </dgm:pt>
    <dgm:pt modelId="{A44D2F22-9717-4809-A0BD-97181F4ECF3F}" type="parTrans" cxnId="{F3AC26B5-23AD-4E14-90CC-2CC58C088948}">
      <dgm:prSet/>
      <dgm:spPr/>
      <dgm:t>
        <a:bodyPr/>
        <a:lstStyle/>
        <a:p>
          <a:endParaRPr lang="zh-TW" altLang="en-US"/>
        </a:p>
      </dgm:t>
    </dgm:pt>
    <dgm:pt modelId="{CF6DA2B6-A622-4178-8BAF-BAFE36327CF6}" type="sibTrans" cxnId="{F3AC26B5-23AD-4E14-90CC-2CC58C088948}">
      <dgm:prSet/>
      <dgm:spPr/>
      <dgm:t>
        <a:bodyPr/>
        <a:lstStyle/>
        <a:p>
          <a:endParaRPr lang="zh-TW" altLang="en-US"/>
        </a:p>
      </dgm:t>
    </dgm:pt>
    <dgm:pt modelId="{CC574A91-37DE-423B-9833-B3E0B956A211}" type="pres">
      <dgm:prSet presAssocID="{312274D0-20C9-4EE7-B477-7ADC9A201C74}" presName="diagram" presStyleCnt="0">
        <dgm:presLayoutVars>
          <dgm:chMax val="1"/>
          <dgm:dir/>
          <dgm:animLvl val="ctr"/>
          <dgm:resizeHandles val="exact"/>
        </dgm:presLayoutVars>
      </dgm:prSet>
      <dgm:spPr/>
      <dgm:t>
        <a:bodyPr/>
        <a:lstStyle/>
        <a:p>
          <a:endParaRPr lang="zh-TW" altLang="en-US"/>
        </a:p>
      </dgm:t>
    </dgm:pt>
    <dgm:pt modelId="{312E9D23-5688-4EDF-BA31-5E255AA95200}" type="pres">
      <dgm:prSet presAssocID="{312274D0-20C9-4EE7-B477-7ADC9A201C74}" presName="matrix" presStyleCnt="0"/>
      <dgm:spPr/>
    </dgm:pt>
    <dgm:pt modelId="{EAE013EC-7CB2-4588-B722-828DFD2DC10B}" type="pres">
      <dgm:prSet presAssocID="{312274D0-20C9-4EE7-B477-7ADC9A201C74}" presName="tile1" presStyleLbl="node1" presStyleIdx="0" presStyleCnt="4"/>
      <dgm:spPr/>
      <dgm:t>
        <a:bodyPr/>
        <a:lstStyle/>
        <a:p>
          <a:endParaRPr lang="zh-TW" altLang="en-US"/>
        </a:p>
      </dgm:t>
    </dgm:pt>
    <dgm:pt modelId="{3A1E51AD-25C7-40D2-B6B5-D517E8D78E0E}" type="pres">
      <dgm:prSet presAssocID="{312274D0-20C9-4EE7-B477-7ADC9A201C74}" presName="tile1text" presStyleLbl="node1" presStyleIdx="0" presStyleCnt="4">
        <dgm:presLayoutVars>
          <dgm:chMax val="0"/>
          <dgm:chPref val="0"/>
          <dgm:bulletEnabled val="1"/>
        </dgm:presLayoutVars>
      </dgm:prSet>
      <dgm:spPr/>
      <dgm:t>
        <a:bodyPr/>
        <a:lstStyle/>
        <a:p>
          <a:endParaRPr lang="zh-TW" altLang="en-US"/>
        </a:p>
      </dgm:t>
    </dgm:pt>
    <dgm:pt modelId="{5C5BA221-F72A-4F90-833E-97D94C4C9CC4}" type="pres">
      <dgm:prSet presAssocID="{312274D0-20C9-4EE7-B477-7ADC9A201C74}" presName="tile2" presStyleLbl="node1" presStyleIdx="1" presStyleCnt="4"/>
      <dgm:spPr/>
      <dgm:t>
        <a:bodyPr/>
        <a:lstStyle/>
        <a:p>
          <a:endParaRPr lang="zh-TW" altLang="en-US"/>
        </a:p>
      </dgm:t>
    </dgm:pt>
    <dgm:pt modelId="{9F66E329-6D10-467C-BB43-21000A77466F}" type="pres">
      <dgm:prSet presAssocID="{312274D0-20C9-4EE7-B477-7ADC9A201C74}" presName="tile2text" presStyleLbl="node1" presStyleIdx="1" presStyleCnt="4">
        <dgm:presLayoutVars>
          <dgm:chMax val="0"/>
          <dgm:chPref val="0"/>
          <dgm:bulletEnabled val="1"/>
        </dgm:presLayoutVars>
      </dgm:prSet>
      <dgm:spPr/>
      <dgm:t>
        <a:bodyPr/>
        <a:lstStyle/>
        <a:p>
          <a:endParaRPr lang="zh-TW" altLang="en-US"/>
        </a:p>
      </dgm:t>
    </dgm:pt>
    <dgm:pt modelId="{3AA96621-8701-4A9B-AC1F-990EFE7DE238}" type="pres">
      <dgm:prSet presAssocID="{312274D0-20C9-4EE7-B477-7ADC9A201C74}" presName="tile3" presStyleLbl="node1" presStyleIdx="2" presStyleCnt="4"/>
      <dgm:spPr/>
      <dgm:t>
        <a:bodyPr/>
        <a:lstStyle/>
        <a:p>
          <a:endParaRPr lang="zh-TW" altLang="en-US"/>
        </a:p>
      </dgm:t>
    </dgm:pt>
    <dgm:pt modelId="{925CAADB-BA81-4AC4-88AA-EDBE3CDF1593}" type="pres">
      <dgm:prSet presAssocID="{312274D0-20C9-4EE7-B477-7ADC9A201C74}" presName="tile3text" presStyleLbl="node1" presStyleIdx="2" presStyleCnt="4">
        <dgm:presLayoutVars>
          <dgm:chMax val="0"/>
          <dgm:chPref val="0"/>
          <dgm:bulletEnabled val="1"/>
        </dgm:presLayoutVars>
      </dgm:prSet>
      <dgm:spPr/>
      <dgm:t>
        <a:bodyPr/>
        <a:lstStyle/>
        <a:p>
          <a:endParaRPr lang="zh-TW" altLang="en-US"/>
        </a:p>
      </dgm:t>
    </dgm:pt>
    <dgm:pt modelId="{0B4F02D6-14B4-4AE7-B165-20060EB606F3}" type="pres">
      <dgm:prSet presAssocID="{312274D0-20C9-4EE7-B477-7ADC9A201C74}" presName="tile4" presStyleLbl="node1" presStyleIdx="3" presStyleCnt="4"/>
      <dgm:spPr/>
      <dgm:t>
        <a:bodyPr/>
        <a:lstStyle/>
        <a:p>
          <a:endParaRPr lang="zh-TW" altLang="en-US"/>
        </a:p>
      </dgm:t>
    </dgm:pt>
    <dgm:pt modelId="{3BA9A07D-D633-400B-92A6-5A77630ED642}" type="pres">
      <dgm:prSet presAssocID="{312274D0-20C9-4EE7-B477-7ADC9A201C74}" presName="tile4text" presStyleLbl="node1" presStyleIdx="3" presStyleCnt="4">
        <dgm:presLayoutVars>
          <dgm:chMax val="0"/>
          <dgm:chPref val="0"/>
          <dgm:bulletEnabled val="1"/>
        </dgm:presLayoutVars>
      </dgm:prSet>
      <dgm:spPr/>
      <dgm:t>
        <a:bodyPr/>
        <a:lstStyle/>
        <a:p>
          <a:endParaRPr lang="zh-TW" altLang="en-US"/>
        </a:p>
      </dgm:t>
    </dgm:pt>
    <dgm:pt modelId="{EBE39547-41DC-4339-A819-110BDD139917}" type="pres">
      <dgm:prSet presAssocID="{312274D0-20C9-4EE7-B477-7ADC9A201C74}" presName="centerTile" presStyleLbl="fgShp" presStyleIdx="0" presStyleCnt="1" custScaleX="112836" custScaleY="144853">
        <dgm:presLayoutVars>
          <dgm:chMax val="0"/>
          <dgm:chPref val="0"/>
        </dgm:presLayoutVars>
      </dgm:prSet>
      <dgm:spPr/>
      <dgm:t>
        <a:bodyPr/>
        <a:lstStyle/>
        <a:p>
          <a:endParaRPr lang="zh-TW" altLang="en-US"/>
        </a:p>
      </dgm:t>
    </dgm:pt>
  </dgm:ptLst>
  <dgm:cxnLst>
    <dgm:cxn modelId="{F3AC26B5-23AD-4E14-90CC-2CC58C088948}" srcId="{BB1573DC-AC4E-4BE1-BBF3-8D7AA67AC51F}" destId="{B467E8D5-C111-4FA5-9A12-348534DA43DD}" srcOrd="3" destOrd="0" parTransId="{A44D2F22-9717-4809-A0BD-97181F4ECF3F}" sibTransId="{CF6DA2B6-A622-4178-8BAF-BAFE36327CF6}"/>
    <dgm:cxn modelId="{D8AB0164-ED2A-44F2-8CBE-797B5E4FE809}" type="presOf" srcId="{B42C912B-6E55-48B8-9392-2F4C63FEABCC}" destId="{5C5BA221-F72A-4F90-833E-97D94C4C9CC4}" srcOrd="0" destOrd="0" presId="urn:microsoft.com/office/officeart/2005/8/layout/matrix1"/>
    <dgm:cxn modelId="{B64D6661-EACE-490D-BCBA-911F2BE261B2}" type="presOf" srcId="{3F895E1A-FDD7-409B-88DE-ECD80CD750EB}" destId="{3A1E51AD-25C7-40D2-B6B5-D517E8D78E0E}" srcOrd="1" destOrd="0" presId="urn:microsoft.com/office/officeart/2005/8/layout/matrix1"/>
    <dgm:cxn modelId="{726DDCFD-0A6A-4530-80F0-BED7F4053F8C}" type="presOf" srcId="{B467E8D5-C111-4FA5-9A12-348534DA43DD}" destId="{0B4F02D6-14B4-4AE7-B165-20060EB606F3}" srcOrd="0" destOrd="0" presId="urn:microsoft.com/office/officeart/2005/8/layout/matrix1"/>
    <dgm:cxn modelId="{A8B95998-4A28-4B9A-A905-9A5D5C507504}" srcId="{BB1573DC-AC4E-4BE1-BBF3-8D7AA67AC51F}" destId="{19B910D6-DD8B-42A7-B7B2-71C56BCA989A}" srcOrd="2" destOrd="0" parTransId="{7C5860C3-14A0-482F-B245-47316695B444}" sibTransId="{2673050E-2A37-499C-BD40-B435E34ABF5B}"/>
    <dgm:cxn modelId="{0ACBCD08-F70B-4BC2-8AD9-B81AAF5E2B78}" type="presOf" srcId="{3F895E1A-FDD7-409B-88DE-ECD80CD750EB}" destId="{EAE013EC-7CB2-4588-B722-828DFD2DC10B}" srcOrd="0" destOrd="0" presId="urn:microsoft.com/office/officeart/2005/8/layout/matrix1"/>
    <dgm:cxn modelId="{83E17C06-8C28-413D-94EF-AC77C330553A}" type="presOf" srcId="{B42C912B-6E55-48B8-9392-2F4C63FEABCC}" destId="{9F66E329-6D10-467C-BB43-21000A77466F}" srcOrd="1" destOrd="0" presId="urn:microsoft.com/office/officeart/2005/8/layout/matrix1"/>
    <dgm:cxn modelId="{595564F1-0971-4C66-BB3E-9C1BADC388ED}" type="presOf" srcId="{312274D0-20C9-4EE7-B477-7ADC9A201C74}" destId="{CC574A91-37DE-423B-9833-B3E0B956A211}" srcOrd="0" destOrd="0" presId="urn:microsoft.com/office/officeart/2005/8/layout/matrix1"/>
    <dgm:cxn modelId="{086B0EC8-0014-44E7-B4EB-BBC76246E02D}" type="presOf" srcId="{BB1573DC-AC4E-4BE1-BBF3-8D7AA67AC51F}" destId="{EBE39547-41DC-4339-A819-110BDD139917}" srcOrd="0" destOrd="0" presId="urn:microsoft.com/office/officeart/2005/8/layout/matrix1"/>
    <dgm:cxn modelId="{80158696-3CA9-41A2-AB9F-B643DA6B7B22}" srcId="{312274D0-20C9-4EE7-B477-7ADC9A201C74}" destId="{BB1573DC-AC4E-4BE1-BBF3-8D7AA67AC51F}" srcOrd="0" destOrd="0" parTransId="{29087439-B958-48D9-8689-3DE8F57A85B0}" sibTransId="{B903FCFE-5759-43C7-81B5-71FB1B8EFCF1}"/>
    <dgm:cxn modelId="{39EF5692-C49F-40A3-8E2C-25A88B316216}" srcId="{BB1573DC-AC4E-4BE1-BBF3-8D7AA67AC51F}" destId="{3F895E1A-FDD7-409B-88DE-ECD80CD750EB}" srcOrd="0" destOrd="0" parTransId="{A0504974-6986-46D5-A21C-D012FB5A9174}" sibTransId="{EAE9BE32-A1A6-4455-9F07-9D41D9D5540E}"/>
    <dgm:cxn modelId="{B7316CDF-09D3-41F5-82CC-9093BD8DB774}" srcId="{BB1573DC-AC4E-4BE1-BBF3-8D7AA67AC51F}" destId="{B42C912B-6E55-48B8-9392-2F4C63FEABCC}" srcOrd="1" destOrd="0" parTransId="{7ED34094-0977-4E9D-8F31-DCD0C8AF6CD5}" sibTransId="{8EC7A15B-6D29-47F6-84F7-1E856DF48772}"/>
    <dgm:cxn modelId="{066B651F-9454-46FB-AF41-DC03BE72BAF1}" type="presOf" srcId="{19B910D6-DD8B-42A7-B7B2-71C56BCA989A}" destId="{3AA96621-8701-4A9B-AC1F-990EFE7DE238}" srcOrd="0" destOrd="0" presId="urn:microsoft.com/office/officeart/2005/8/layout/matrix1"/>
    <dgm:cxn modelId="{4B7DA8BC-9824-4124-BFCC-98EF4B3C5CA4}" type="presOf" srcId="{B467E8D5-C111-4FA5-9A12-348534DA43DD}" destId="{3BA9A07D-D633-400B-92A6-5A77630ED642}" srcOrd="1" destOrd="0" presId="urn:microsoft.com/office/officeart/2005/8/layout/matrix1"/>
    <dgm:cxn modelId="{2CF9208D-823C-43A6-95DA-B9A8A7282AFB}" type="presOf" srcId="{19B910D6-DD8B-42A7-B7B2-71C56BCA989A}" destId="{925CAADB-BA81-4AC4-88AA-EDBE3CDF1593}" srcOrd="1" destOrd="0" presId="urn:microsoft.com/office/officeart/2005/8/layout/matrix1"/>
    <dgm:cxn modelId="{29CEBC1B-8E16-4394-8D7A-CD0A90B016FA}" type="presParOf" srcId="{CC574A91-37DE-423B-9833-B3E0B956A211}" destId="{312E9D23-5688-4EDF-BA31-5E255AA95200}" srcOrd="0" destOrd="0" presId="urn:microsoft.com/office/officeart/2005/8/layout/matrix1"/>
    <dgm:cxn modelId="{F137DB00-1C99-4DED-AF6F-60D3116E14E5}" type="presParOf" srcId="{312E9D23-5688-4EDF-BA31-5E255AA95200}" destId="{EAE013EC-7CB2-4588-B722-828DFD2DC10B}" srcOrd="0" destOrd="0" presId="urn:microsoft.com/office/officeart/2005/8/layout/matrix1"/>
    <dgm:cxn modelId="{DD74948A-448D-482C-8690-8F5FE2F3D94B}" type="presParOf" srcId="{312E9D23-5688-4EDF-BA31-5E255AA95200}" destId="{3A1E51AD-25C7-40D2-B6B5-D517E8D78E0E}" srcOrd="1" destOrd="0" presId="urn:microsoft.com/office/officeart/2005/8/layout/matrix1"/>
    <dgm:cxn modelId="{EEE18B5E-57A3-450E-ACA2-EAD0F55C69B3}" type="presParOf" srcId="{312E9D23-5688-4EDF-BA31-5E255AA95200}" destId="{5C5BA221-F72A-4F90-833E-97D94C4C9CC4}" srcOrd="2" destOrd="0" presId="urn:microsoft.com/office/officeart/2005/8/layout/matrix1"/>
    <dgm:cxn modelId="{5EA6B798-9AA6-441A-ADB2-0FE03C54DA48}" type="presParOf" srcId="{312E9D23-5688-4EDF-BA31-5E255AA95200}" destId="{9F66E329-6D10-467C-BB43-21000A77466F}" srcOrd="3" destOrd="0" presId="urn:microsoft.com/office/officeart/2005/8/layout/matrix1"/>
    <dgm:cxn modelId="{9E7051A3-F7F4-49C5-89B9-A152F121D8E4}" type="presParOf" srcId="{312E9D23-5688-4EDF-BA31-5E255AA95200}" destId="{3AA96621-8701-4A9B-AC1F-990EFE7DE238}" srcOrd="4" destOrd="0" presId="urn:microsoft.com/office/officeart/2005/8/layout/matrix1"/>
    <dgm:cxn modelId="{63BBF74B-20F7-4B4A-88C0-AB483A7182A8}" type="presParOf" srcId="{312E9D23-5688-4EDF-BA31-5E255AA95200}" destId="{925CAADB-BA81-4AC4-88AA-EDBE3CDF1593}" srcOrd="5" destOrd="0" presId="urn:microsoft.com/office/officeart/2005/8/layout/matrix1"/>
    <dgm:cxn modelId="{0BA05477-32EF-46C7-9C7D-D5BFE1A8B055}" type="presParOf" srcId="{312E9D23-5688-4EDF-BA31-5E255AA95200}" destId="{0B4F02D6-14B4-4AE7-B165-20060EB606F3}" srcOrd="6" destOrd="0" presId="urn:microsoft.com/office/officeart/2005/8/layout/matrix1"/>
    <dgm:cxn modelId="{B74F1D7F-D29E-4A57-B3C2-82AC168CB8DA}" type="presParOf" srcId="{312E9D23-5688-4EDF-BA31-5E255AA95200}" destId="{3BA9A07D-D633-400B-92A6-5A77630ED642}" srcOrd="7" destOrd="0" presId="urn:microsoft.com/office/officeart/2005/8/layout/matrix1"/>
    <dgm:cxn modelId="{84B4CBDF-1205-4E7A-B5A4-62150E4C9CEE}" type="presParOf" srcId="{CC574A91-37DE-423B-9833-B3E0B956A211}" destId="{EBE39547-41DC-4339-A819-110BDD139917}" srcOrd="1" destOrd="0" presId="urn:microsoft.com/office/officeart/2005/8/layout/matrix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05CD9F-8C30-490A-A1EB-8DC74E3CABA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zh-TW" altLang="en-US"/>
        </a:p>
      </dgm:t>
    </dgm:pt>
    <dgm:pt modelId="{945E7ACB-E57E-4610-B6E3-6B1C18F9554C}">
      <dgm:prSet phldrT="[文字]"/>
      <dgm:spPr/>
      <dgm:t>
        <a:bodyPr/>
        <a:lstStyle/>
        <a:p>
          <a:r>
            <a:rPr lang="zh-TW" altLang="en-US" dirty="0" smtClean="0"/>
            <a:t>第一次會議</a:t>
          </a:r>
          <a:endParaRPr lang="zh-TW" altLang="en-US" dirty="0"/>
        </a:p>
      </dgm:t>
    </dgm:pt>
    <dgm:pt modelId="{E0C3E34F-5786-4B05-A335-E7E915A9279C}" type="parTrans" cxnId="{98797925-C68B-4493-A93F-68BF37211B45}">
      <dgm:prSet/>
      <dgm:spPr/>
      <dgm:t>
        <a:bodyPr/>
        <a:lstStyle/>
        <a:p>
          <a:endParaRPr lang="zh-TW" altLang="en-US"/>
        </a:p>
      </dgm:t>
    </dgm:pt>
    <dgm:pt modelId="{4736B0DB-D1E5-4357-A88F-F4163166087E}" type="sibTrans" cxnId="{98797925-C68B-4493-A93F-68BF37211B45}">
      <dgm:prSet/>
      <dgm:spPr/>
      <dgm:t>
        <a:bodyPr/>
        <a:lstStyle/>
        <a:p>
          <a:endParaRPr lang="zh-TW" altLang="en-US"/>
        </a:p>
      </dgm:t>
    </dgm:pt>
    <dgm:pt modelId="{2CD3B8DF-4A7C-40AF-AAD4-1ADF94C80399}">
      <dgm:prSet phldrT="[文字]" custT="1"/>
      <dgm:spPr/>
      <dgm:t>
        <a:bodyPr/>
        <a:lstStyle/>
        <a:p>
          <a:r>
            <a:rPr lang="zh-TW" altLang="en-US" sz="1800" dirty="0" smtClean="0">
              <a:latin typeface="標楷體" pitchFamily="65" charset="-120"/>
              <a:ea typeface="標楷體" pitchFamily="65" charset="-120"/>
            </a:rPr>
            <a:t>本市</a:t>
          </a:r>
          <a:r>
            <a:rPr lang="en-US" altLang="zh-TW" sz="1800" dirty="0" smtClean="0">
              <a:latin typeface="標楷體" pitchFamily="65" charset="-120"/>
              <a:ea typeface="標楷體" pitchFamily="65" charset="-120"/>
            </a:rPr>
            <a:t>102</a:t>
          </a:r>
          <a:r>
            <a:rPr lang="zh-TW" altLang="en-US" sz="1800" dirty="0" smtClean="0">
              <a:latin typeface="標楷體" pitchFamily="65" charset="-120"/>
              <a:ea typeface="標楷體" pitchFamily="65" charset="-120"/>
            </a:rPr>
            <a:t>年度推動方向、重點及推動策略擬定</a:t>
          </a:r>
          <a:endParaRPr lang="zh-TW" altLang="en-US" sz="1800" dirty="0">
            <a:latin typeface="標楷體" pitchFamily="65" charset="-120"/>
            <a:ea typeface="標楷體" pitchFamily="65" charset="-120"/>
          </a:endParaRPr>
        </a:p>
      </dgm:t>
    </dgm:pt>
    <dgm:pt modelId="{D4C0AD52-A4E7-48BD-B187-39241C897FAE}" type="parTrans" cxnId="{29D01252-A401-4930-993A-FBEB81873A94}">
      <dgm:prSet/>
      <dgm:spPr/>
      <dgm:t>
        <a:bodyPr/>
        <a:lstStyle/>
        <a:p>
          <a:endParaRPr lang="zh-TW" altLang="en-US"/>
        </a:p>
      </dgm:t>
    </dgm:pt>
    <dgm:pt modelId="{28FDEC91-CB1F-4A73-9DE6-1CA59A4122B1}" type="sibTrans" cxnId="{29D01252-A401-4930-993A-FBEB81873A94}">
      <dgm:prSet/>
      <dgm:spPr/>
      <dgm:t>
        <a:bodyPr/>
        <a:lstStyle/>
        <a:p>
          <a:endParaRPr lang="zh-TW" altLang="en-US"/>
        </a:p>
      </dgm:t>
    </dgm:pt>
    <dgm:pt modelId="{A8B97F9C-F3C6-41B0-8057-92B83FE3AACE}">
      <dgm:prSet phldrT="[文字]"/>
      <dgm:spPr/>
      <dgm:t>
        <a:bodyPr/>
        <a:lstStyle/>
        <a:p>
          <a:r>
            <a:rPr lang="zh-TW" altLang="en-US" dirty="0" smtClean="0"/>
            <a:t>第二次會議</a:t>
          </a:r>
          <a:endParaRPr lang="zh-TW" altLang="en-US" dirty="0"/>
        </a:p>
      </dgm:t>
    </dgm:pt>
    <dgm:pt modelId="{3D46B26B-BA5F-47F3-804F-29C862DB23C3}" type="parTrans" cxnId="{24B08B6D-5260-4D4C-A011-1CDCA1C72D09}">
      <dgm:prSet/>
      <dgm:spPr/>
      <dgm:t>
        <a:bodyPr/>
        <a:lstStyle/>
        <a:p>
          <a:endParaRPr lang="zh-TW" altLang="en-US"/>
        </a:p>
      </dgm:t>
    </dgm:pt>
    <dgm:pt modelId="{FDAF64FA-27C3-4184-8D98-1CD3187D99C7}" type="sibTrans" cxnId="{24B08B6D-5260-4D4C-A011-1CDCA1C72D09}">
      <dgm:prSet/>
      <dgm:spPr/>
      <dgm:t>
        <a:bodyPr/>
        <a:lstStyle/>
        <a:p>
          <a:endParaRPr lang="zh-TW" altLang="en-US"/>
        </a:p>
      </dgm:t>
    </dgm:pt>
    <dgm:pt modelId="{ED417A65-A08D-4CD0-8FB6-6B2F25895F69}">
      <dgm:prSet phldrT="[文字]" custT="1"/>
      <dgm:spPr/>
      <dgm:t>
        <a:bodyPr/>
        <a:lstStyle/>
        <a:p>
          <a:r>
            <a:rPr lang="zh-TW" altLang="en-US" sz="1800" dirty="0" smtClean="0">
              <a:latin typeface="標楷體" pitchFamily="65" charset="-120"/>
              <a:ea typeface="標楷體" pitchFamily="65" charset="-120"/>
            </a:rPr>
            <a:t>確定外師視導訪視的方式，並確實執行。</a:t>
          </a:r>
          <a:endParaRPr lang="zh-TW" altLang="en-US" sz="1800" dirty="0">
            <a:latin typeface="標楷體" pitchFamily="65" charset="-120"/>
            <a:ea typeface="標楷體" pitchFamily="65" charset="-120"/>
          </a:endParaRPr>
        </a:p>
      </dgm:t>
    </dgm:pt>
    <dgm:pt modelId="{E6E637ED-FEA9-4ECE-969E-2E32E99158BB}" type="parTrans" cxnId="{1D66AAF1-1666-48EE-856E-FA8A9768AE46}">
      <dgm:prSet/>
      <dgm:spPr/>
      <dgm:t>
        <a:bodyPr/>
        <a:lstStyle/>
        <a:p>
          <a:endParaRPr lang="zh-TW" altLang="en-US"/>
        </a:p>
      </dgm:t>
    </dgm:pt>
    <dgm:pt modelId="{5BE5A6E6-E7FD-4263-91F8-665EDFECD395}" type="sibTrans" cxnId="{1D66AAF1-1666-48EE-856E-FA8A9768AE46}">
      <dgm:prSet/>
      <dgm:spPr/>
      <dgm:t>
        <a:bodyPr/>
        <a:lstStyle/>
        <a:p>
          <a:endParaRPr lang="zh-TW" altLang="en-US"/>
        </a:p>
      </dgm:t>
    </dgm:pt>
    <dgm:pt modelId="{14C84CF8-512D-4C01-9FF3-378E1AF822DA}">
      <dgm:prSet phldrT="[文字]" custT="1"/>
      <dgm:spPr/>
      <dgm:t>
        <a:bodyPr/>
        <a:lstStyle/>
        <a:p>
          <a:r>
            <a:rPr lang="zh-TW" altLang="en-US" sz="1800" dirty="0" smtClean="0">
              <a:latin typeface="標楷體" pitchFamily="65" charset="-120"/>
              <a:ea typeface="標楷體" pitchFamily="65" charset="-120"/>
            </a:rPr>
            <a:t>確定本年度發展教材方向及輔導團協助策略，暑期英語村活動討論。</a:t>
          </a:r>
          <a:endParaRPr lang="zh-TW" altLang="en-US" sz="1800" dirty="0">
            <a:latin typeface="標楷體" pitchFamily="65" charset="-120"/>
            <a:ea typeface="標楷體" pitchFamily="65" charset="-120"/>
          </a:endParaRPr>
        </a:p>
      </dgm:t>
    </dgm:pt>
    <dgm:pt modelId="{1B9F44DF-96CA-4994-9B37-B5EE35227F0B}" type="parTrans" cxnId="{79F92109-AF66-4777-8E0F-5FB510A1C12F}">
      <dgm:prSet/>
      <dgm:spPr/>
      <dgm:t>
        <a:bodyPr/>
        <a:lstStyle/>
        <a:p>
          <a:endParaRPr lang="zh-TW" altLang="en-US"/>
        </a:p>
      </dgm:t>
    </dgm:pt>
    <dgm:pt modelId="{E91E423F-509D-4C1A-8E1A-35AB995886E1}" type="sibTrans" cxnId="{79F92109-AF66-4777-8E0F-5FB510A1C12F}">
      <dgm:prSet/>
      <dgm:spPr/>
      <dgm:t>
        <a:bodyPr/>
        <a:lstStyle/>
        <a:p>
          <a:endParaRPr lang="zh-TW" altLang="en-US"/>
        </a:p>
      </dgm:t>
    </dgm:pt>
    <dgm:pt modelId="{16E55623-8A2C-408F-8569-0653910E5CEF}" type="pres">
      <dgm:prSet presAssocID="{4605CD9F-8C30-490A-A1EB-8DC74E3CABAF}" presName="linearFlow" presStyleCnt="0">
        <dgm:presLayoutVars>
          <dgm:dir/>
          <dgm:animLvl val="lvl"/>
          <dgm:resizeHandles val="exact"/>
        </dgm:presLayoutVars>
      </dgm:prSet>
      <dgm:spPr/>
      <dgm:t>
        <a:bodyPr/>
        <a:lstStyle/>
        <a:p>
          <a:endParaRPr lang="zh-TW" altLang="en-US"/>
        </a:p>
      </dgm:t>
    </dgm:pt>
    <dgm:pt modelId="{5118882C-3A30-4CD9-9686-F4FE2F543118}" type="pres">
      <dgm:prSet presAssocID="{945E7ACB-E57E-4610-B6E3-6B1C18F9554C}" presName="composite" presStyleCnt="0"/>
      <dgm:spPr/>
    </dgm:pt>
    <dgm:pt modelId="{A7E04F6A-0F40-4688-A8B9-8CC8318D8622}" type="pres">
      <dgm:prSet presAssocID="{945E7ACB-E57E-4610-B6E3-6B1C18F9554C}" presName="parentText" presStyleLbl="alignNode1" presStyleIdx="0" presStyleCnt="2">
        <dgm:presLayoutVars>
          <dgm:chMax val="1"/>
          <dgm:bulletEnabled val="1"/>
        </dgm:presLayoutVars>
      </dgm:prSet>
      <dgm:spPr/>
      <dgm:t>
        <a:bodyPr/>
        <a:lstStyle/>
        <a:p>
          <a:endParaRPr lang="zh-TW" altLang="en-US"/>
        </a:p>
      </dgm:t>
    </dgm:pt>
    <dgm:pt modelId="{9C2043D1-8577-4F3F-831D-5D53245748A1}" type="pres">
      <dgm:prSet presAssocID="{945E7ACB-E57E-4610-B6E3-6B1C18F9554C}" presName="descendantText" presStyleLbl="alignAcc1" presStyleIdx="0" presStyleCnt="2" custScaleY="125348">
        <dgm:presLayoutVars>
          <dgm:bulletEnabled val="1"/>
        </dgm:presLayoutVars>
      </dgm:prSet>
      <dgm:spPr/>
      <dgm:t>
        <a:bodyPr/>
        <a:lstStyle/>
        <a:p>
          <a:endParaRPr lang="zh-TW" altLang="en-US"/>
        </a:p>
      </dgm:t>
    </dgm:pt>
    <dgm:pt modelId="{DA69737C-24F0-4D6E-BB3A-BE21F2AAE728}" type="pres">
      <dgm:prSet presAssocID="{4736B0DB-D1E5-4357-A88F-F4163166087E}" presName="sp" presStyleCnt="0"/>
      <dgm:spPr/>
    </dgm:pt>
    <dgm:pt modelId="{C50F78B0-8AA5-40D6-8154-0D304FD5CD04}" type="pres">
      <dgm:prSet presAssocID="{A8B97F9C-F3C6-41B0-8057-92B83FE3AACE}" presName="composite" presStyleCnt="0"/>
      <dgm:spPr/>
    </dgm:pt>
    <dgm:pt modelId="{D8A8B6E8-E95E-4E87-B2C8-D90EF8F68B8A}" type="pres">
      <dgm:prSet presAssocID="{A8B97F9C-F3C6-41B0-8057-92B83FE3AACE}" presName="parentText" presStyleLbl="alignNode1" presStyleIdx="1" presStyleCnt="2">
        <dgm:presLayoutVars>
          <dgm:chMax val="1"/>
          <dgm:bulletEnabled val="1"/>
        </dgm:presLayoutVars>
      </dgm:prSet>
      <dgm:spPr/>
      <dgm:t>
        <a:bodyPr/>
        <a:lstStyle/>
        <a:p>
          <a:endParaRPr lang="zh-TW" altLang="en-US"/>
        </a:p>
      </dgm:t>
    </dgm:pt>
    <dgm:pt modelId="{07260CF9-3153-400D-BF58-FB7F61322B85}" type="pres">
      <dgm:prSet presAssocID="{A8B97F9C-F3C6-41B0-8057-92B83FE3AACE}" presName="descendantText" presStyleLbl="alignAcc1" presStyleIdx="1" presStyleCnt="2" custScaleY="160136">
        <dgm:presLayoutVars>
          <dgm:bulletEnabled val="1"/>
        </dgm:presLayoutVars>
      </dgm:prSet>
      <dgm:spPr/>
      <dgm:t>
        <a:bodyPr/>
        <a:lstStyle/>
        <a:p>
          <a:endParaRPr lang="zh-TW" altLang="en-US"/>
        </a:p>
      </dgm:t>
    </dgm:pt>
  </dgm:ptLst>
  <dgm:cxnLst>
    <dgm:cxn modelId="{24B08B6D-5260-4D4C-A011-1CDCA1C72D09}" srcId="{4605CD9F-8C30-490A-A1EB-8DC74E3CABAF}" destId="{A8B97F9C-F3C6-41B0-8057-92B83FE3AACE}" srcOrd="1" destOrd="0" parTransId="{3D46B26B-BA5F-47F3-804F-29C862DB23C3}" sibTransId="{FDAF64FA-27C3-4184-8D98-1CD3187D99C7}"/>
    <dgm:cxn modelId="{96C4BC2B-4FCD-44D3-9932-96D3E6A75FA5}" type="presOf" srcId="{2CD3B8DF-4A7C-40AF-AAD4-1ADF94C80399}" destId="{9C2043D1-8577-4F3F-831D-5D53245748A1}" srcOrd="0" destOrd="0" presId="urn:microsoft.com/office/officeart/2005/8/layout/chevron2"/>
    <dgm:cxn modelId="{98797925-C68B-4493-A93F-68BF37211B45}" srcId="{4605CD9F-8C30-490A-A1EB-8DC74E3CABAF}" destId="{945E7ACB-E57E-4610-B6E3-6B1C18F9554C}" srcOrd="0" destOrd="0" parTransId="{E0C3E34F-5786-4B05-A335-E7E915A9279C}" sibTransId="{4736B0DB-D1E5-4357-A88F-F4163166087E}"/>
    <dgm:cxn modelId="{79F92109-AF66-4777-8E0F-5FB510A1C12F}" srcId="{A8B97F9C-F3C6-41B0-8057-92B83FE3AACE}" destId="{14C84CF8-512D-4C01-9FF3-378E1AF822DA}" srcOrd="1" destOrd="0" parTransId="{1B9F44DF-96CA-4994-9B37-B5EE35227F0B}" sibTransId="{E91E423F-509D-4C1A-8E1A-35AB995886E1}"/>
    <dgm:cxn modelId="{D10BA827-D81C-4DF1-A90C-5FFC47726D7C}" type="presOf" srcId="{4605CD9F-8C30-490A-A1EB-8DC74E3CABAF}" destId="{16E55623-8A2C-408F-8569-0653910E5CEF}" srcOrd="0" destOrd="0" presId="urn:microsoft.com/office/officeart/2005/8/layout/chevron2"/>
    <dgm:cxn modelId="{E30ED343-60ED-4264-BAD2-E73AF4B95ECE}" type="presOf" srcId="{945E7ACB-E57E-4610-B6E3-6B1C18F9554C}" destId="{A7E04F6A-0F40-4688-A8B9-8CC8318D8622}" srcOrd="0" destOrd="0" presId="urn:microsoft.com/office/officeart/2005/8/layout/chevron2"/>
    <dgm:cxn modelId="{29D01252-A401-4930-993A-FBEB81873A94}" srcId="{945E7ACB-E57E-4610-B6E3-6B1C18F9554C}" destId="{2CD3B8DF-4A7C-40AF-AAD4-1ADF94C80399}" srcOrd="0" destOrd="0" parTransId="{D4C0AD52-A4E7-48BD-B187-39241C897FAE}" sibTransId="{28FDEC91-CB1F-4A73-9DE6-1CA59A4122B1}"/>
    <dgm:cxn modelId="{1D66AAF1-1666-48EE-856E-FA8A9768AE46}" srcId="{A8B97F9C-F3C6-41B0-8057-92B83FE3AACE}" destId="{ED417A65-A08D-4CD0-8FB6-6B2F25895F69}" srcOrd="0" destOrd="0" parTransId="{E6E637ED-FEA9-4ECE-969E-2E32E99158BB}" sibTransId="{5BE5A6E6-E7FD-4263-91F8-665EDFECD395}"/>
    <dgm:cxn modelId="{F62688C2-0DB8-47E7-8713-71DA68E572F8}" type="presOf" srcId="{ED417A65-A08D-4CD0-8FB6-6B2F25895F69}" destId="{07260CF9-3153-400D-BF58-FB7F61322B85}" srcOrd="0" destOrd="0" presId="urn:microsoft.com/office/officeart/2005/8/layout/chevron2"/>
    <dgm:cxn modelId="{971CAEA1-F7CB-42F6-AEB7-F5A1D9EF102B}" type="presOf" srcId="{14C84CF8-512D-4C01-9FF3-378E1AF822DA}" destId="{07260CF9-3153-400D-BF58-FB7F61322B85}" srcOrd="0" destOrd="1" presId="urn:microsoft.com/office/officeart/2005/8/layout/chevron2"/>
    <dgm:cxn modelId="{D4210665-5B48-4AEF-AF0F-F70E01495822}" type="presOf" srcId="{A8B97F9C-F3C6-41B0-8057-92B83FE3AACE}" destId="{D8A8B6E8-E95E-4E87-B2C8-D90EF8F68B8A}" srcOrd="0" destOrd="0" presId="urn:microsoft.com/office/officeart/2005/8/layout/chevron2"/>
    <dgm:cxn modelId="{7F4A2BF3-4870-4EED-B5AD-68DED0F6E0E3}" type="presParOf" srcId="{16E55623-8A2C-408F-8569-0653910E5CEF}" destId="{5118882C-3A30-4CD9-9686-F4FE2F543118}" srcOrd="0" destOrd="0" presId="urn:microsoft.com/office/officeart/2005/8/layout/chevron2"/>
    <dgm:cxn modelId="{03183313-6C28-487C-B075-46DBD6AA9430}" type="presParOf" srcId="{5118882C-3A30-4CD9-9686-F4FE2F543118}" destId="{A7E04F6A-0F40-4688-A8B9-8CC8318D8622}" srcOrd="0" destOrd="0" presId="urn:microsoft.com/office/officeart/2005/8/layout/chevron2"/>
    <dgm:cxn modelId="{B5148A43-B871-4AB4-B664-E759FAD7CB91}" type="presParOf" srcId="{5118882C-3A30-4CD9-9686-F4FE2F543118}" destId="{9C2043D1-8577-4F3F-831D-5D53245748A1}" srcOrd="1" destOrd="0" presId="urn:microsoft.com/office/officeart/2005/8/layout/chevron2"/>
    <dgm:cxn modelId="{77D4C524-047B-4406-8288-8F124C2B73DF}" type="presParOf" srcId="{16E55623-8A2C-408F-8569-0653910E5CEF}" destId="{DA69737C-24F0-4D6E-BB3A-BE21F2AAE728}" srcOrd="1" destOrd="0" presId="urn:microsoft.com/office/officeart/2005/8/layout/chevron2"/>
    <dgm:cxn modelId="{50ABAF9B-476C-440B-8DCE-6C5A111601C7}" type="presParOf" srcId="{16E55623-8A2C-408F-8569-0653910E5CEF}" destId="{C50F78B0-8AA5-40D6-8154-0D304FD5CD04}" srcOrd="2" destOrd="0" presId="urn:microsoft.com/office/officeart/2005/8/layout/chevron2"/>
    <dgm:cxn modelId="{CBB0563B-0D42-44E5-B74C-BBB10F032CF6}" type="presParOf" srcId="{C50F78B0-8AA5-40D6-8154-0D304FD5CD04}" destId="{D8A8B6E8-E95E-4E87-B2C8-D90EF8F68B8A}" srcOrd="0" destOrd="0" presId="urn:microsoft.com/office/officeart/2005/8/layout/chevron2"/>
    <dgm:cxn modelId="{18E5A238-C8F8-44E3-A114-724E87ECD3BE}" type="presParOf" srcId="{C50F78B0-8AA5-40D6-8154-0D304FD5CD04}" destId="{07260CF9-3153-400D-BF58-FB7F61322B85}" srcOrd="1" destOrd="0" presId="urn:microsoft.com/office/officeart/2005/8/layout/chevron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0D0980-0913-4DAF-AB51-F9D86DA2040B}"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zh-TW" altLang="en-US"/>
        </a:p>
      </dgm:t>
    </dgm:pt>
    <dgm:pt modelId="{2E2E4630-2732-452F-A71D-A15227881859}">
      <dgm:prSet phldrT="[文字]" custT="1"/>
      <dgm:spPr/>
      <dgm:t>
        <a:bodyPr/>
        <a:lstStyle/>
        <a:p>
          <a:r>
            <a:rPr lang="zh-TW" altLang="en-US" sz="2800" dirty="0" smtClean="0"/>
            <a:t>  </a:t>
          </a:r>
          <a:r>
            <a:rPr lang="zh-TW" altLang="en-US" sz="2000" dirty="0" smtClean="0"/>
            <a:t>期中檢討會時重申在評量中安排口語、書寫正式評量</a:t>
          </a:r>
          <a:endParaRPr lang="zh-TW" altLang="en-US" sz="2000" dirty="0"/>
        </a:p>
      </dgm:t>
    </dgm:pt>
    <dgm:pt modelId="{3D037154-DD14-4A86-958E-6CF3A45A370A}" type="parTrans" cxnId="{BBFB2D4D-6398-473D-BFB6-739B18956B25}">
      <dgm:prSet/>
      <dgm:spPr/>
      <dgm:t>
        <a:bodyPr/>
        <a:lstStyle/>
        <a:p>
          <a:endParaRPr lang="zh-TW" altLang="en-US"/>
        </a:p>
      </dgm:t>
    </dgm:pt>
    <dgm:pt modelId="{0F326309-D6B5-4267-ADF1-82DB5B5C6D2B}" type="sibTrans" cxnId="{BBFB2D4D-6398-473D-BFB6-739B18956B25}">
      <dgm:prSet/>
      <dgm:spPr/>
      <dgm:t>
        <a:bodyPr/>
        <a:lstStyle/>
        <a:p>
          <a:endParaRPr lang="zh-TW" altLang="en-US"/>
        </a:p>
      </dgm:t>
    </dgm:pt>
    <dgm:pt modelId="{0B56282C-E0FE-4939-BA0F-A1EC2DC09093}">
      <dgm:prSet phldrT="[文字]"/>
      <dgm:spPr/>
      <dgm:t>
        <a:bodyPr/>
        <a:lstStyle/>
        <a:p>
          <a:r>
            <a:rPr lang="zh-TW" altLang="en-US" dirty="0" smtClean="0"/>
            <a:t>於英資中心網站連結評量規準設計參考網站</a:t>
          </a:r>
          <a:endParaRPr lang="zh-TW" altLang="en-US" dirty="0"/>
        </a:p>
      </dgm:t>
    </dgm:pt>
    <dgm:pt modelId="{ADDBBB50-F3B4-4B98-B223-2FE20BE52241}" type="parTrans" cxnId="{02AB3C3E-3AF0-46CB-8392-012614B75DE3}">
      <dgm:prSet/>
      <dgm:spPr/>
      <dgm:t>
        <a:bodyPr/>
        <a:lstStyle/>
        <a:p>
          <a:endParaRPr lang="zh-TW" altLang="en-US"/>
        </a:p>
      </dgm:t>
    </dgm:pt>
    <dgm:pt modelId="{A9B08B1C-E7ED-4807-B540-26825145F77A}" type="sibTrans" cxnId="{02AB3C3E-3AF0-46CB-8392-012614B75DE3}">
      <dgm:prSet/>
      <dgm:spPr/>
      <dgm:t>
        <a:bodyPr/>
        <a:lstStyle/>
        <a:p>
          <a:endParaRPr lang="zh-TW" altLang="en-US"/>
        </a:p>
      </dgm:t>
    </dgm:pt>
    <dgm:pt modelId="{1D108889-6879-4D77-96C5-50DDF87C41C9}">
      <dgm:prSet phldrT="[文字]"/>
      <dgm:spPr/>
      <dgm:t>
        <a:bodyPr/>
        <a:lstStyle/>
        <a:p>
          <a:r>
            <a:rPr lang="zh-TW" altLang="en-US" dirty="0" smtClean="0"/>
            <a:t>國中小輔導團員藉由巡迴輔導及研習分享及推動多元評量概念與設計實務。</a:t>
          </a:r>
          <a:endParaRPr lang="zh-TW" altLang="en-US" dirty="0"/>
        </a:p>
      </dgm:t>
    </dgm:pt>
    <dgm:pt modelId="{C531BA30-2BEB-4EF6-BE47-0F69A47FA043}" type="parTrans" cxnId="{21B840F4-57C2-4446-B8AB-CBFE66F73445}">
      <dgm:prSet/>
      <dgm:spPr/>
      <dgm:t>
        <a:bodyPr/>
        <a:lstStyle/>
        <a:p>
          <a:endParaRPr lang="zh-TW" altLang="en-US"/>
        </a:p>
      </dgm:t>
    </dgm:pt>
    <dgm:pt modelId="{B8F0B7F2-4804-4657-B6A6-BF254C265D43}" type="sibTrans" cxnId="{21B840F4-57C2-4446-B8AB-CBFE66F73445}">
      <dgm:prSet/>
      <dgm:spPr/>
      <dgm:t>
        <a:bodyPr/>
        <a:lstStyle/>
        <a:p>
          <a:endParaRPr lang="zh-TW" altLang="en-US"/>
        </a:p>
      </dgm:t>
    </dgm:pt>
    <dgm:pt modelId="{017153D6-170F-4875-833B-DBC153D2A584}">
      <dgm:prSet phldrT="[文字]"/>
      <dgm:spPr/>
      <dgm:t>
        <a:bodyPr/>
        <a:lstStyle/>
        <a:p>
          <a:r>
            <a:rPr lang="zh-TW" altLang="en-US" dirty="0" smtClean="0"/>
            <a:t>暑假辦理多元評量設計實作研習</a:t>
          </a:r>
          <a:endParaRPr lang="zh-TW" altLang="en-US" dirty="0"/>
        </a:p>
      </dgm:t>
    </dgm:pt>
    <dgm:pt modelId="{1E37316B-489B-411A-B8F4-58F147F2DF22}" type="parTrans" cxnId="{26CA6B31-5A18-4C3B-B4FF-D495FDE1A8DD}">
      <dgm:prSet/>
      <dgm:spPr/>
      <dgm:t>
        <a:bodyPr/>
        <a:lstStyle/>
        <a:p>
          <a:endParaRPr lang="zh-TW" altLang="en-US"/>
        </a:p>
      </dgm:t>
    </dgm:pt>
    <dgm:pt modelId="{67B0C2A8-8AC5-4118-8AC4-178220636043}" type="sibTrans" cxnId="{26CA6B31-5A18-4C3B-B4FF-D495FDE1A8DD}">
      <dgm:prSet/>
      <dgm:spPr/>
      <dgm:t>
        <a:bodyPr/>
        <a:lstStyle/>
        <a:p>
          <a:endParaRPr lang="zh-TW" altLang="en-US"/>
        </a:p>
      </dgm:t>
    </dgm:pt>
    <dgm:pt modelId="{465F4C49-63CB-493A-A39F-CFF15A8B82A3}" type="pres">
      <dgm:prSet presAssocID="{6E0D0980-0913-4DAF-AB51-F9D86DA2040B}" presName="outerComposite" presStyleCnt="0">
        <dgm:presLayoutVars>
          <dgm:chMax val="5"/>
          <dgm:dir/>
          <dgm:resizeHandles val="exact"/>
        </dgm:presLayoutVars>
      </dgm:prSet>
      <dgm:spPr/>
      <dgm:t>
        <a:bodyPr/>
        <a:lstStyle/>
        <a:p>
          <a:endParaRPr lang="zh-TW" altLang="en-US"/>
        </a:p>
      </dgm:t>
    </dgm:pt>
    <dgm:pt modelId="{555AA5AD-38CD-47D8-B4CA-78281099CCED}" type="pres">
      <dgm:prSet presAssocID="{6E0D0980-0913-4DAF-AB51-F9D86DA2040B}" presName="dummyMaxCanvas" presStyleCnt="0">
        <dgm:presLayoutVars/>
      </dgm:prSet>
      <dgm:spPr/>
    </dgm:pt>
    <dgm:pt modelId="{B1DEBF9E-DC75-4CAC-8558-820E63666774}" type="pres">
      <dgm:prSet presAssocID="{6E0D0980-0913-4DAF-AB51-F9D86DA2040B}" presName="FourNodes_1" presStyleLbl="node1" presStyleIdx="0" presStyleCnt="4" custScaleX="103075" custLinFactNeighborX="344" custLinFactNeighborY="8054">
        <dgm:presLayoutVars>
          <dgm:bulletEnabled val="1"/>
        </dgm:presLayoutVars>
      </dgm:prSet>
      <dgm:spPr/>
      <dgm:t>
        <a:bodyPr/>
        <a:lstStyle/>
        <a:p>
          <a:endParaRPr lang="zh-TW" altLang="en-US"/>
        </a:p>
      </dgm:t>
    </dgm:pt>
    <dgm:pt modelId="{A6AEDC28-6083-4F07-AD33-10C3C50F8D93}" type="pres">
      <dgm:prSet presAssocID="{6E0D0980-0913-4DAF-AB51-F9D86DA2040B}" presName="FourNodes_2" presStyleLbl="node1" presStyleIdx="1" presStyleCnt="4">
        <dgm:presLayoutVars>
          <dgm:bulletEnabled val="1"/>
        </dgm:presLayoutVars>
      </dgm:prSet>
      <dgm:spPr/>
      <dgm:t>
        <a:bodyPr/>
        <a:lstStyle/>
        <a:p>
          <a:endParaRPr lang="zh-TW" altLang="en-US"/>
        </a:p>
      </dgm:t>
    </dgm:pt>
    <dgm:pt modelId="{0F98BB34-97F8-4DC5-AF01-232E4E5957C6}" type="pres">
      <dgm:prSet presAssocID="{6E0D0980-0913-4DAF-AB51-F9D86DA2040B}" presName="FourNodes_3" presStyleLbl="node1" presStyleIdx="2" presStyleCnt="4">
        <dgm:presLayoutVars>
          <dgm:bulletEnabled val="1"/>
        </dgm:presLayoutVars>
      </dgm:prSet>
      <dgm:spPr/>
      <dgm:t>
        <a:bodyPr/>
        <a:lstStyle/>
        <a:p>
          <a:endParaRPr lang="zh-TW" altLang="en-US"/>
        </a:p>
      </dgm:t>
    </dgm:pt>
    <dgm:pt modelId="{7AE263FE-896A-4774-84F2-436A3126873D}" type="pres">
      <dgm:prSet presAssocID="{6E0D0980-0913-4DAF-AB51-F9D86DA2040B}" presName="FourNodes_4" presStyleLbl="node1" presStyleIdx="3" presStyleCnt="4">
        <dgm:presLayoutVars>
          <dgm:bulletEnabled val="1"/>
        </dgm:presLayoutVars>
      </dgm:prSet>
      <dgm:spPr/>
      <dgm:t>
        <a:bodyPr/>
        <a:lstStyle/>
        <a:p>
          <a:endParaRPr lang="zh-TW" altLang="en-US"/>
        </a:p>
      </dgm:t>
    </dgm:pt>
    <dgm:pt modelId="{F1D8B489-9433-4087-9C6B-A04BAC395AB1}" type="pres">
      <dgm:prSet presAssocID="{6E0D0980-0913-4DAF-AB51-F9D86DA2040B}" presName="FourConn_1-2" presStyleLbl="fgAccFollowNode1" presStyleIdx="0" presStyleCnt="3">
        <dgm:presLayoutVars>
          <dgm:bulletEnabled val="1"/>
        </dgm:presLayoutVars>
      </dgm:prSet>
      <dgm:spPr/>
      <dgm:t>
        <a:bodyPr/>
        <a:lstStyle/>
        <a:p>
          <a:endParaRPr lang="zh-TW" altLang="en-US"/>
        </a:p>
      </dgm:t>
    </dgm:pt>
    <dgm:pt modelId="{A7257A70-0D4C-4F76-AD26-F841F8D69416}" type="pres">
      <dgm:prSet presAssocID="{6E0D0980-0913-4DAF-AB51-F9D86DA2040B}" presName="FourConn_2-3" presStyleLbl="fgAccFollowNode1" presStyleIdx="1" presStyleCnt="3">
        <dgm:presLayoutVars>
          <dgm:bulletEnabled val="1"/>
        </dgm:presLayoutVars>
      </dgm:prSet>
      <dgm:spPr/>
      <dgm:t>
        <a:bodyPr/>
        <a:lstStyle/>
        <a:p>
          <a:endParaRPr lang="zh-TW" altLang="en-US"/>
        </a:p>
      </dgm:t>
    </dgm:pt>
    <dgm:pt modelId="{9F0B13B0-3CDE-4AFC-9464-AA1C8C2E90FE}" type="pres">
      <dgm:prSet presAssocID="{6E0D0980-0913-4DAF-AB51-F9D86DA2040B}" presName="FourConn_3-4" presStyleLbl="fgAccFollowNode1" presStyleIdx="2" presStyleCnt="3">
        <dgm:presLayoutVars>
          <dgm:bulletEnabled val="1"/>
        </dgm:presLayoutVars>
      </dgm:prSet>
      <dgm:spPr/>
      <dgm:t>
        <a:bodyPr/>
        <a:lstStyle/>
        <a:p>
          <a:endParaRPr lang="zh-TW" altLang="en-US"/>
        </a:p>
      </dgm:t>
    </dgm:pt>
    <dgm:pt modelId="{21DAF471-6638-4649-84F5-E40E4846EE8C}" type="pres">
      <dgm:prSet presAssocID="{6E0D0980-0913-4DAF-AB51-F9D86DA2040B}" presName="FourNodes_1_text" presStyleLbl="node1" presStyleIdx="3" presStyleCnt="4">
        <dgm:presLayoutVars>
          <dgm:bulletEnabled val="1"/>
        </dgm:presLayoutVars>
      </dgm:prSet>
      <dgm:spPr/>
      <dgm:t>
        <a:bodyPr/>
        <a:lstStyle/>
        <a:p>
          <a:endParaRPr lang="zh-TW" altLang="en-US"/>
        </a:p>
      </dgm:t>
    </dgm:pt>
    <dgm:pt modelId="{E295FF9A-A75F-48A6-9754-3B490D84082E}" type="pres">
      <dgm:prSet presAssocID="{6E0D0980-0913-4DAF-AB51-F9D86DA2040B}" presName="FourNodes_2_text" presStyleLbl="node1" presStyleIdx="3" presStyleCnt="4">
        <dgm:presLayoutVars>
          <dgm:bulletEnabled val="1"/>
        </dgm:presLayoutVars>
      </dgm:prSet>
      <dgm:spPr/>
      <dgm:t>
        <a:bodyPr/>
        <a:lstStyle/>
        <a:p>
          <a:endParaRPr lang="zh-TW" altLang="en-US"/>
        </a:p>
      </dgm:t>
    </dgm:pt>
    <dgm:pt modelId="{D86F1D94-6219-4E6F-AF43-1095113F6B58}" type="pres">
      <dgm:prSet presAssocID="{6E0D0980-0913-4DAF-AB51-F9D86DA2040B}" presName="FourNodes_3_text" presStyleLbl="node1" presStyleIdx="3" presStyleCnt="4">
        <dgm:presLayoutVars>
          <dgm:bulletEnabled val="1"/>
        </dgm:presLayoutVars>
      </dgm:prSet>
      <dgm:spPr/>
      <dgm:t>
        <a:bodyPr/>
        <a:lstStyle/>
        <a:p>
          <a:endParaRPr lang="zh-TW" altLang="en-US"/>
        </a:p>
      </dgm:t>
    </dgm:pt>
    <dgm:pt modelId="{D6784DB0-3459-4B46-931B-E42798B77392}" type="pres">
      <dgm:prSet presAssocID="{6E0D0980-0913-4DAF-AB51-F9D86DA2040B}" presName="FourNodes_4_text" presStyleLbl="node1" presStyleIdx="3" presStyleCnt="4">
        <dgm:presLayoutVars>
          <dgm:bulletEnabled val="1"/>
        </dgm:presLayoutVars>
      </dgm:prSet>
      <dgm:spPr/>
      <dgm:t>
        <a:bodyPr/>
        <a:lstStyle/>
        <a:p>
          <a:endParaRPr lang="zh-TW" altLang="en-US"/>
        </a:p>
      </dgm:t>
    </dgm:pt>
  </dgm:ptLst>
  <dgm:cxnLst>
    <dgm:cxn modelId="{0EF28805-D6EE-40D4-8420-DB9CD07E6EAB}" type="presOf" srcId="{1D108889-6879-4D77-96C5-50DDF87C41C9}" destId="{D86F1D94-6219-4E6F-AF43-1095113F6B58}" srcOrd="1" destOrd="0" presId="urn:microsoft.com/office/officeart/2005/8/layout/vProcess5"/>
    <dgm:cxn modelId="{02AB3C3E-3AF0-46CB-8392-012614B75DE3}" srcId="{6E0D0980-0913-4DAF-AB51-F9D86DA2040B}" destId="{0B56282C-E0FE-4939-BA0F-A1EC2DC09093}" srcOrd="1" destOrd="0" parTransId="{ADDBBB50-F3B4-4B98-B223-2FE20BE52241}" sibTransId="{A9B08B1C-E7ED-4807-B540-26825145F77A}"/>
    <dgm:cxn modelId="{EBCE235F-F174-4FC3-B854-7D40769CEAB1}" type="presOf" srcId="{6E0D0980-0913-4DAF-AB51-F9D86DA2040B}" destId="{465F4C49-63CB-493A-A39F-CFF15A8B82A3}" srcOrd="0" destOrd="0" presId="urn:microsoft.com/office/officeart/2005/8/layout/vProcess5"/>
    <dgm:cxn modelId="{BBFB2D4D-6398-473D-BFB6-739B18956B25}" srcId="{6E0D0980-0913-4DAF-AB51-F9D86DA2040B}" destId="{2E2E4630-2732-452F-A71D-A15227881859}" srcOrd="0" destOrd="0" parTransId="{3D037154-DD14-4A86-958E-6CF3A45A370A}" sibTransId="{0F326309-D6B5-4267-ADF1-82DB5B5C6D2B}"/>
    <dgm:cxn modelId="{21B840F4-57C2-4446-B8AB-CBFE66F73445}" srcId="{6E0D0980-0913-4DAF-AB51-F9D86DA2040B}" destId="{1D108889-6879-4D77-96C5-50DDF87C41C9}" srcOrd="2" destOrd="0" parTransId="{C531BA30-2BEB-4EF6-BE47-0F69A47FA043}" sibTransId="{B8F0B7F2-4804-4657-B6A6-BF254C265D43}"/>
    <dgm:cxn modelId="{30B6CBA8-CAD3-41FA-9F9B-1DCA84DC7A51}" type="presOf" srcId="{0B56282C-E0FE-4939-BA0F-A1EC2DC09093}" destId="{E295FF9A-A75F-48A6-9754-3B490D84082E}" srcOrd="1" destOrd="0" presId="urn:microsoft.com/office/officeart/2005/8/layout/vProcess5"/>
    <dgm:cxn modelId="{D02DC468-451B-48E8-BD7C-3240A08DBE3D}" type="presOf" srcId="{017153D6-170F-4875-833B-DBC153D2A584}" destId="{7AE263FE-896A-4774-84F2-436A3126873D}" srcOrd="0" destOrd="0" presId="urn:microsoft.com/office/officeart/2005/8/layout/vProcess5"/>
    <dgm:cxn modelId="{211E14B3-A411-4255-9C08-F6CE59ECD933}" type="presOf" srcId="{A9B08B1C-E7ED-4807-B540-26825145F77A}" destId="{A7257A70-0D4C-4F76-AD26-F841F8D69416}" srcOrd="0" destOrd="0" presId="urn:microsoft.com/office/officeart/2005/8/layout/vProcess5"/>
    <dgm:cxn modelId="{61319C26-275A-4D35-BB3B-82E1E2612406}" type="presOf" srcId="{0B56282C-E0FE-4939-BA0F-A1EC2DC09093}" destId="{A6AEDC28-6083-4F07-AD33-10C3C50F8D93}" srcOrd="0" destOrd="0" presId="urn:microsoft.com/office/officeart/2005/8/layout/vProcess5"/>
    <dgm:cxn modelId="{12755895-5C5F-49F5-A906-B1E7F90960D7}" type="presOf" srcId="{B8F0B7F2-4804-4657-B6A6-BF254C265D43}" destId="{9F0B13B0-3CDE-4AFC-9464-AA1C8C2E90FE}" srcOrd="0" destOrd="0" presId="urn:microsoft.com/office/officeart/2005/8/layout/vProcess5"/>
    <dgm:cxn modelId="{7C922792-BD66-4BD0-8C06-CC325713E14B}" type="presOf" srcId="{2E2E4630-2732-452F-A71D-A15227881859}" destId="{B1DEBF9E-DC75-4CAC-8558-820E63666774}" srcOrd="0" destOrd="0" presId="urn:microsoft.com/office/officeart/2005/8/layout/vProcess5"/>
    <dgm:cxn modelId="{D401A2A0-3C48-40C9-A47C-438583D9B36C}" type="presOf" srcId="{0F326309-D6B5-4267-ADF1-82DB5B5C6D2B}" destId="{F1D8B489-9433-4087-9C6B-A04BAC395AB1}" srcOrd="0" destOrd="0" presId="urn:microsoft.com/office/officeart/2005/8/layout/vProcess5"/>
    <dgm:cxn modelId="{E02F316B-FCD6-43E0-9FA1-8367B12AF667}" type="presOf" srcId="{1D108889-6879-4D77-96C5-50DDF87C41C9}" destId="{0F98BB34-97F8-4DC5-AF01-232E4E5957C6}" srcOrd="0" destOrd="0" presId="urn:microsoft.com/office/officeart/2005/8/layout/vProcess5"/>
    <dgm:cxn modelId="{1A8CB694-6BCC-4412-8D51-B6F59C55A836}" type="presOf" srcId="{2E2E4630-2732-452F-A71D-A15227881859}" destId="{21DAF471-6638-4649-84F5-E40E4846EE8C}" srcOrd="1" destOrd="0" presId="urn:microsoft.com/office/officeart/2005/8/layout/vProcess5"/>
    <dgm:cxn modelId="{26CA6B31-5A18-4C3B-B4FF-D495FDE1A8DD}" srcId="{6E0D0980-0913-4DAF-AB51-F9D86DA2040B}" destId="{017153D6-170F-4875-833B-DBC153D2A584}" srcOrd="3" destOrd="0" parTransId="{1E37316B-489B-411A-B8F4-58F147F2DF22}" sibTransId="{67B0C2A8-8AC5-4118-8AC4-178220636043}"/>
    <dgm:cxn modelId="{39F9420C-942F-4B9D-BB5B-93A63942B4D6}" type="presOf" srcId="{017153D6-170F-4875-833B-DBC153D2A584}" destId="{D6784DB0-3459-4B46-931B-E42798B77392}" srcOrd="1" destOrd="0" presId="urn:microsoft.com/office/officeart/2005/8/layout/vProcess5"/>
    <dgm:cxn modelId="{1679D592-17BC-4323-A842-0D03255085F7}" type="presParOf" srcId="{465F4C49-63CB-493A-A39F-CFF15A8B82A3}" destId="{555AA5AD-38CD-47D8-B4CA-78281099CCED}" srcOrd="0" destOrd="0" presId="urn:microsoft.com/office/officeart/2005/8/layout/vProcess5"/>
    <dgm:cxn modelId="{4D710E96-7A1B-402D-A81D-EC5D200870C8}" type="presParOf" srcId="{465F4C49-63CB-493A-A39F-CFF15A8B82A3}" destId="{B1DEBF9E-DC75-4CAC-8558-820E63666774}" srcOrd="1" destOrd="0" presId="urn:microsoft.com/office/officeart/2005/8/layout/vProcess5"/>
    <dgm:cxn modelId="{D31B9C8B-E0D9-4AEB-A06A-9F76D51F2929}" type="presParOf" srcId="{465F4C49-63CB-493A-A39F-CFF15A8B82A3}" destId="{A6AEDC28-6083-4F07-AD33-10C3C50F8D93}" srcOrd="2" destOrd="0" presId="urn:microsoft.com/office/officeart/2005/8/layout/vProcess5"/>
    <dgm:cxn modelId="{9D74BC1C-5C59-4EC6-81E6-0566338137C0}" type="presParOf" srcId="{465F4C49-63CB-493A-A39F-CFF15A8B82A3}" destId="{0F98BB34-97F8-4DC5-AF01-232E4E5957C6}" srcOrd="3" destOrd="0" presId="urn:microsoft.com/office/officeart/2005/8/layout/vProcess5"/>
    <dgm:cxn modelId="{50978BD7-1B4A-46F0-BEFE-AEE94EEFA0C1}" type="presParOf" srcId="{465F4C49-63CB-493A-A39F-CFF15A8B82A3}" destId="{7AE263FE-896A-4774-84F2-436A3126873D}" srcOrd="4" destOrd="0" presId="urn:microsoft.com/office/officeart/2005/8/layout/vProcess5"/>
    <dgm:cxn modelId="{5307B996-A074-4A13-B985-2DBEC7CBD828}" type="presParOf" srcId="{465F4C49-63CB-493A-A39F-CFF15A8B82A3}" destId="{F1D8B489-9433-4087-9C6B-A04BAC395AB1}" srcOrd="5" destOrd="0" presId="urn:microsoft.com/office/officeart/2005/8/layout/vProcess5"/>
    <dgm:cxn modelId="{A4F8D03F-E653-460A-AC34-5297E35393F2}" type="presParOf" srcId="{465F4C49-63CB-493A-A39F-CFF15A8B82A3}" destId="{A7257A70-0D4C-4F76-AD26-F841F8D69416}" srcOrd="6" destOrd="0" presId="urn:microsoft.com/office/officeart/2005/8/layout/vProcess5"/>
    <dgm:cxn modelId="{8194F9F5-7EAA-4431-B143-ADD1406E6B75}" type="presParOf" srcId="{465F4C49-63CB-493A-A39F-CFF15A8B82A3}" destId="{9F0B13B0-3CDE-4AFC-9464-AA1C8C2E90FE}" srcOrd="7" destOrd="0" presId="urn:microsoft.com/office/officeart/2005/8/layout/vProcess5"/>
    <dgm:cxn modelId="{55688FC0-58DF-4AE1-9F2F-11EE376B3FEE}" type="presParOf" srcId="{465F4C49-63CB-493A-A39F-CFF15A8B82A3}" destId="{21DAF471-6638-4649-84F5-E40E4846EE8C}" srcOrd="8" destOrd="0" presId="urn:microsoft.com/office/officeart/2005/8/layout/vProcess5"/>
    <dgm:cxn modelId="{E86A4BB4-146E-4C5B-8274-023051302310}" type="presParOf" srcId="{465F4C49-63CB-493A-A39F-CFF15A8B82A3}" destId="{E295FF9A-A75F-48A6-9754-3B490D84082E}" srcOrd="9" destOrd="0" presId="urn:microsoft.com/office/officeart/2005/8/layout/vProcess5"/>
    <dgm:cxn modelId="{FFB7D63B-B638-459F-832F-2333E4B0EB0A}" type="presParOf" srcId="{465F4C49-63CB-493A-A39F-CFF15A8B82A3}" destId="{D86F1D94-6219-4E6F-AF43-1095113F6B58}" srcOrd="10" destOrd="0" presId="urn:microsoft.com/office/officeart/2005/8/layout/vProcess5"/>
    <dgm:cxn modelId="{F4619401-DE0C-4067-BEBC-5E4540C4DF17}" type="presParOf" srcId="{465F4C49-63CB-493A-A39F-CFF15A8B82A3}" destId="{D6784DB0-3459-4B46-931B-E42798B77392}" srcOrd="11" destOrd="0" presId="urn:microsoft.com/office/officeart/2005/8/layout/vProcess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580C35A-101F-4787-B6C3-32A808CB7DE0}">
      <dsp:nvSpPr>
        <dsp:cNvPr id="0" name=""/>
        <dsp:cNvSpPr/>
      </dsp:nvSpPr>
      <dsp:spPr>
        <a:xfrm>
          <a:off x="4068156" y="3231719"/>
          <a:ext cx="3924731" cy="15208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2976513"/>
              <a:satOff val="17933"/>
              <a:lumOff val="143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228600" lvl="1" indent="-228600" algn="l" defTabSz="1022350">
            <a:lnSpc>
              <a:spcPct val="90000"/>
            </a:lnSpc>
            <a:spcBef>
              <a:spcPct val="0"/>
            </a:spcBef>
            <a:spcAft>
              <a:spcPct val="15000"/>
            </a:spcAft>
            <a:buChar char="••"/>
          </a:pPr>
          <a:r>
            <a:rPr lang="zh-TW" altLang="en-US" sz="2300" kern="1200" dirty="0" smtClean="0"/>
            <a:t>高年級外籍教師獨立授課</a:t>
          </a:r>
          <a:endParaRPr lang="zh-TW" altLang="en-US" sz="2300" kern="1200" dirty="0"/>
        </a:p>
      </dsp:txBody>
      <dsp:txXfrm>
        <a:off x="5245575" y="3611921"/>
        <a:ext cx="2747312" cy="1140606"/>
      </dsp:txXfrm>
    </dsp:sp>
    <dsp:sp modelId="{8CDE4707-A399-478D-B8BE-58E803D76823}">
      <dsp:nvSpPr>
        <dsp:cNvPr id="0" name=""/>
        <dsp:cNvSpPr/>
      </dsp:nvSpPr>
      <dsp:spPr>
        <a:xfrm>
          <a:off x="0" y="3231719"/>
          <a:ext cx="3849110" cy="15208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Char char="••"/>
          </a:pPr>
          <a:r>
            <a:rPr lang="zh-TW" altLang="en-US" sz="2200" kern="1200" dirty="0" smtClean="0"/>
            <a:t>全市</a:t>
          </a:r>
          <a:r>
            <a:rPr lang="en-US" altLang="zh-TW" sz="2200" kern="1200" dirty="0" smtClean="0"/>
            <a:t>5</a:t>
          </a:r>
          <a:r>
            <a:rPr lang="zh-TW" altLang="en-US" sz="2200" kern="1200" dirty="0" smtClean="0"/>
            <a:t>年級進行半日遊學課程</a:t>
          </a:r>
          <a:endParaRPr lang="zh-TW" altLang="en-US" sz="2200" kern="1200" dirty="0"/>
        </a:p>
      </dsp:txBody>
      <dsp:txXfrm>
        <a:off x="0" y="3611921"/>
        <a:ext cx="2694377" cy="1140606"/>
      </dsp:txXfrm>
    </dsp:sp>
    <dsp:sp modelId="{F11A5AD9-F55F-4549-87C7-BEF94D64567E}">
      <dsp:nvSpPr>
        <dsp:cNvPr id="0" name=""/>
        <dsp:cNvSpPr/>
      </dsp:nvSpPr>
      <dsp:spPr>
        <a:xfrm>
          <a:off x="4337283" y="0"/>
          <a:ext cx="3111048" cy="15208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488257"/>
              <a:satOff val="8966"/>
              <a:lumOff val="71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228600" lvl="1" indent="-228600" algn="l" defTabSz="1022350">
            <a:lnSpc>
              <a:spcPct val="90000"/>
            </a:lnSpc>
            <a:spcBef>
              <a:spcPct val="0"/>
            </a:spcBef>
            <a:spcAft>
              <a:spcPct val="15000"/>
            </a:spcAft>
            <a:buChar char="••"/>
          </a:pPr>
          <a:r>
            <a:rPr lang="en-US" altLang="zh-TW" sz="2300" kern="1200" dirty="0" smtClean="0"/>
            <a:t>6</a:t>
          </a:r>
          <a:r>
            <a:rPr lang="zh-TW" altLang="en-US" sz="2300" kern="1200" dirty="0" smtClean="0"/>
            <a:t>年級為</a:t>
          </a:r>
          <a:r>
            <a:rPr lang="en-US" altLang="zh-TW" sz="2300" kern="1200" dirty="0" smtClean="0"/>
            <a:t>3</a:t>
          </a:r>
          <a:r>
            <a:rPr lang="zh-TW" altLang="en-US" sz="2300" kern="1200" dirty="0" smtClean="0"/>
            <a:t>節</a:t>
          </a:r>
          <a:endParaRPr lang="zh-TW" altLang="en-US" sz="2300" kern="1200" dirty="0"/>
        </a:p>
      </dsp:txBody>
      <dsp:txXfrm>
        <a:off x="5270597" y="0"/>
        <a:ext cx="2177734" cy="1140606"/>
      </dsp:txXfrm>
    </dsp:sp>
    <dsp:sp modelId="{8CD6B567-2F74-4382-9BF5-C89B481AAF44}">
      <dsp:nvSpPr>
        <dsp:cNvPr id="0" name=""/>
        <dsp:cNvSpPr/>
      </dsp:nvSpPr>
      <dsp:spPr>
        <a:xfrm>
          <a:off x="269129" y="0"/>
          <a:ext cx="3586280" cy="152080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228600" lvl="1" indent="-228600" algn="l" defTabSz="1022350">
            <a:lnSpc>
              <a:spcPct val="90000"/>
            </a:lnSpc>
            <a:spcBef>
              <a:spcPct val="0"/>
            </a:spcBef>
            <a:spcAft>
              <a:spcPct val="15000"/>
            </a:spcAft>
            <a:buChar char="••"/>
          </a:pPr>
          <a:r>
            <a:rPr lang="zh-TW" altLang="en-US" sz="2300" kern="1200" dirty="0" smtClean="0"/>
            <a:t>中年級</a:t>
          </a:r>
          <a:r>
            <a:rPr lang="en-US" altLang="zh-TW" sz="2300" kern="1200" dirty="0" smtClean="0"/>
            <a:t>3</a:t>
          </a:r>
          <a:r>
            <a:rPr lang="zh-TW" altLang="en-US" sz="2300" kern="1200" dirty="0" smtClean="0"/>
            <a:t>節</a:t>
          </a:r>
          <a:endParaRPr lang="zh-TW" altLang="en-US" sz="2300" kern="1200" dirty="0"/>
        </a:p>
        <a:p>
          <a:pPr marL="228600" lvl="1" indent="-228600" algn="l" defTabSz="1022350">
            <a:lnSpc>
              <a:spcPct val="90000"/>
            </a:lnSpc>
            <a:spcBef>
              <a:spcPct val="0"/>
            </a:spcBef>
            <a:spcAft>
              <a:spcPct val="15000"/>
            </a:spcAft>
            <a:buChar char="••"/>
          </a:pPr>
          <a:r>
            <a:rPr lang="zh-TW" altLang="en-US" sz="2300" kern="1200" dirty="0" smtClean="0"/>
            <a:t>高年級</a:t>
          </a:r>
          <a:r>
            <a:rPr lang="en-US" altLang="zh-TW" sz="2300" kern="1200" dirty="0" smtClean="0"/>
            <a:t>4</a:t>
          </a:r>
          <a:r>
            <a:rPr lang="zh-TW" altLang="en-US" sz="2300" kern="1200" dirty="0" smtClean="0"/>
            <a:t>節</a:t>
          </a:r>
          <a:endParaRPr lang="zh-TW" altLang="en-US" sz="2300" kern="1200" dirty="0"/>
        </a:p>
      </dsp:txBody>
      <dsp:txXfrm>
        <a:off x="269129" y="0"/>
        <a:ext cx="2510396" cy="1140606"/>
      </dsp:txXfrm>
    </dsp:sp>
    <dsp:sp modelId="{62A4959A-7907-4B3A-B126-730D7D4A76FA}">
      <dsp:nvSpPr>
        <dsp:cNvPr id="0" name=""/>
        <dsp:cNvSpPr/>
      </dsp:nvSpPr>
      <dsp:spPr>
        <a:xfrm>
          <a:off x="1891074" y="270894"/>
          <a:ext cx="2057844" cy="2057844"/>
        </a:xfrm>
        <a:prstGeom prst="pieWedg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altLang="zh-TW" sz="3200" kern="1200" dirty="0" smtClean="0"/>
            <a:t>3</a:t>
          </a:r>
          <a:r>
            <a:rPr lang="zh-TW" altLang="en-US" sz="3200" kern="1200" dirty="0" smtClean="0"/>
            <a:t>所</a:t>
          </a:r>
          <a:endParaRPr lang="en-US" altLang="zh-TW" sz="3200" kern="1200" dirty="0" smtClean="0"/>
        </a:p>
        <a:p>
          <a:pPr lvl="0" algn="ctr" defTabSz="1422400">
            <a:lnSpc>
              <a:spcPct val="90000"/>
            </a:lnSpc>
            <a:spcBef>
              <a:spcPct val="0"/>
            </a:spcBef>
            <a:spcAft>
              <a:spcPct val="35000"/>
            </a:spcAft>
          </a:pPr>
          <a:r>
            <a:rPr lang="zh-TW" altLang="en-US" sz="2400" kern="1200" dirty="0" smtClean="0"/>
            <a:t>英語模組學校</a:t>
          </a:r>
          <a:endParaRPr lang="zh-TW" altLang="en-US" sz="2400" kern="1200" dirty="0"/>
        </a:p>
      </dsp:txBody>
      <dsp:txXfrm>
        <a:off x="1891074" y="270894"/>
        <a:ext cx="2057844" cy="2057844"/>
      </dsp:txXfrm>
    </dsp:sp>
    <dsp:sp modelId="{F51118CA-C7C4-4B22-B4A7-D4BB13899B83}">
      <dsp:nvSpPr>
        <dsp:cNvPr id="0" name=""/>
        <dsp:cNvSpPr/>
      </dsp:nvSpPr>
      <dsp:spPr>
        <a:xfrm rot="5400000">
          <a:off x="4043969" y="270894"/>
          <a:ext cx="2057844" cy="2057844"/>
        </a:xfrm>
        <a:prstGeom prst="pieWedge">
          <a:avLst/>
        </a:prstGeom>
        <a:gradFill rotWithShape="0">
          <a:gsLst>
            <a:gs pos="0">
              <a:schemeClr val="accent4">
                <a:hueOff val="-1488257"/>
                <a:satOff val="8966"/>
                <a:lumOff val="719"/>
                <a:alphaOff val="0"/>
                <a:tint val="50000"/>
                <a:satMod val="300000"/>
              </a:schemeClr>
            </a:gs>
            <a:gs pos="35000">
              <a:schemeClr val="accent4">
                <a:hueOff val="-1488257"/>
                <a:satOff val="8966"/>
                <a:lumOff val="719"/>
                <a:alphaOff val="0"/>
                <a:tint val="37000"/>
                <a:satMod val="300000"/>
              </a:schemeClr>
            </a:gs>
            <a:gs pos="100000">
              <a:schemeClr val="accent4">
                <a:hueOff val="-1488257"/>
                <a:satOff val="8966"/>
                <a:lumOff val="71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altLang="zh-TW" sz="4000" kern="1200" dirty="0" smtClean="0"/>
            <a:t>42</a:t>
          </a:r>
          <a:r>
            <a:rPr lang="zh-TW" altLang="en-US" sz="4000" kern="1200" dirty="0" smtClean="0"/>
            <a:t>所</a:t>
          </a:r>
          <a:endParaRPr lang="zh-TW" altLang="en-US" sz="4000" kern="1200" dirty="0"/>
        </a:p>
      </dsp:txBody>
      <dsp:txXfrm rot="5400000">
        <a:off x="4043969" y="270894"/>
        <a:ext cx="2057844" cy="2057844"/>
      </dsp:txXfrm>
    </dsp:sp>
    <dsp:sp modelId="{0FA4FA0C-A410-4B54-BE1F-003DDF93C20F}">
      <dsp:nvSpPr>
        <dsp:cNvPr id="0" name=""/>
        <dsp:cNvSpPr/>
      </dsp:nvSpPr>
      <dsp:spPr>
        <a:xfrm rot="10800000">
          <a:off x="4043969" y="2423789"/>
          <a:ext cx="2057844" cy="2057844"/>
        </a:xfrm>
        <a:prstGeom prst="pieWedge">
          <a:avLst/>
        </a:prstGeom>
        <a:gradFill rotWithShape="0">
          <a:gsLst>
            <a:gs pos="0">
              <a:schemeClr val="accent4">
                <a:hueOff val="-2976513"/>
                <a:satOff val="17933"/>
                <a:lumOff val="1437"/>
                <a:alphaOff val="0"/>
                <a:tint val="50000"/>
                <a:satMod val="300000"/>
              </a:schemeClr>
            </a:gs>
            <a:gs pos="35000">
              <a:schemeClr val="accent4">
                <a:hueOff val="-2976513"/>
                <a:satOff val="17933"/>
                <a:lumOff val="1437"/>
                <a:alphaOff val="0"/>
                <a:tint val="37000"/>
                <a:satMod val="300000"/>
              </a:schemeClr>
            </a:gs>
            <a:gs pos="100000">
              <a:schemeClr val="accent4">
                <a:hueOff val="-2976513"/>
                <a:satOff val="17933"/>
                <a:lumOff val="14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kern="1200" dirty="0" smtClean="0"/>
            <a:t>3</a:t>
          </a:r>
          <a:r>
            <a:rPr lang="zh-TW" altLang="en-US" sz="2800" kern="1200" dirty="0" smtClean="0"/>
            <a:t>所</a:t>
          </a:r>
          <a:endParaRPr lang="en-US" altLang="zh-TW" sz="2800" kern="1200" dirty="0" smtClean="0"/>
        </a:p>
        <a:p>
          <a:pPr lvl="0" algn="ctr" defTabSz="1244600">
            <a:lnSpc>
              <a:spcPct val="90000"/>
            </a:lnSpc>
            <a:spcBef>
              <a:spcPct val="0"/>
            </a:spcBef>
            <a:spcAft>
              <a:spcPct val="35000"/>
            </a:spcAft>
          </a:pPr>
          <a:r>
            <a:rPr lang="zh-TW" altLang="en-US" sz="2100" kern="1200" dirty="0" smtClean="0"/>
            <a:t>有外籍教師學校</a:t>
          </a:r>
          <a:r>
            <a:rPr lang="en-US" altLang="zh-TW" sz="2100" kern="1200" dirty="0" smtClean="0"/>
            <a:t> </a:t>
          </a:r>
          <a:endParaRPr lang="zh-TW" altLang="en-US" sz="2100" kern="1200" dirty="0"/>
        </a:p>
      </dsp:txBody>
      <dsp:txXfrm rot="10800000">
        <a:off x="4043969" y="2423789"/>
        <a:ext cx="2057844" cy="2057844"/>
      </dsp:txXfrm>
    </dsp:sp>
    <dsp:sp modelId="{2065EFBC-D33A-473D-949A-6F6C4A8BF864}">
      <dsp:nvSpPr>
        <dsp:cNvPr id="0" name=""/>
        <dsp:cNvSpPr/>
      </dsp:nvSpPr>
      <dsp:spPr>
        <a:xfrm rot="16200000">
          <a:off x="1891074" y="2423789"/>
          <a:ext cx="2057844" cy="2057844"/>
        </a:xfrm>
        <a:prstGeom prst="pieWedge">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kern="1200" dirty="0" smtClean="0"/>
            <a:t>2</a:t>
          </a:r>
          <a:r>
            <a:rPr lang="zh-TW" altLang="en-US" sz="2800" kern="1200" dirty="0" smtClean="0"/>
            <a:t>所</a:t>
          </a:r>
          <a:endParaRPr lang="en-US" altLang="zh-TW" sz="2800" kern="1200" dirty="0" smtClean="0"/>
        </a:p>
        <a:p>
          <a:pPr lvl="0" algn="ctr" defTabSz="1244600">
            <a:lnSpc>
              <a:spcPct val="90000"/>
            </a:lnSpc>
            <a:spcBef>
              <a:spcPct val="0"/>
            </a:spcBef>
            <a:spcAft>
              <a:spcPct val="35000"/>
            </a:spcAft>
          </a:pPr>
          <a:r>
            <a:rPr lang="zh-TW" altLang="en-US" sz="2800" kern="1200" dirty="0" smtClean="0"/>
            <a:t>英語村</a:t>
          </a:r>
          <a:endParaRPr lang="zh-TW" altLang="en-US" sz="2800" kern="1200" dirty="0"/>
        </a:p>
      </dsp:txBody>
      <dsp:txXfrm rot="16200000">
        <a:off x="1891074" y="2423789"/>
        <a:ext cx="2057844" cy="2057844"/>
      </dsp:txXfrm>
    </dsp:sp>
    <dsp:sp modelId="{EE4D95D1-F59F-4474-BACD-038F72A9A1A2}">
      <dsp:nvSpPr>
        <dsp:cNvPr id="0" name=""/>
        <dsp:cNvSpPr/>
      </dsp:nvSpPr>
      <dsp:spPr>
        <a:xfrm>
          <a:off x="3641192" y="1948536"/>
          <a:ext cx="710502" cy="617828"/>
        </a:xfrm>
        <a:prstGeom prst="circularArrow">
          <a:avLst/>
        </a:prstGeom>
        <a:gradFill rotWithShape="0">
          <a:gsLst>
            <a:gs pos="0">
              <a:schemeClr val="accent4">
                <a:tint val="40000"/>
                <a:hueOff val="0"/>
                <a:satOff val="0"/>
                <a:lumOff val="0"/>
                <a:alphaOff val="0"/>
                <a:tint val="50000"/>
                <a:satMod val="300000"/>
              </a:schemeClr>
            </a:gs>
            <a:gs pos="35000">
              <a:schemeClr val="accent4">
                <a:tint val="40000"/>
                <a:hueOff val="0"/>
                <a:satOff val="0"/>
                <a:lumOff val="0"/>
                <a:alphaOff val="0"/>
                <a:tint val="37000"/>
                <a:satMod val="300000"/>
              </a:schemeClr>
            </a:gs>
            <a:gs pos="100000">
              <a:schemeClr val="accent4">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62265F27-19F4-4089-9D6F-350119697D4D}">
      <dsp:nvSpPr>
        <dsp:cNvPr id="0" name=""/>
        <dsp:cNvSpPr/>
      </dsp:nvSpPr>
      <dsp:spPr>
        <a:xfrm rot="10800000">
          <a:off x="3641192" y="2186162"/>
          <a:ext cx="710502" cy="617828"/>
        </a:xfrm>
        <a:prstGeom prst="circularArrow">
          <a:avLst/>
        </a:prstGeom>
        <a:gradFill rotWithShape="0">
          <a:gsLst>
            <a:gs pos="0">
              <a:schemeClr val="accent4">
                <a:tint val="40000"/>
                <a:hueOff val="0"/>
                <a:satOff val="0"/>
                <a:lumOff val="0"/>
                <a:alphaOff val="0"/>
                <a:tint val="50000"/>
                <a:satMod val="300000"/>
              </a:schemeClr>
            </a:gs>
            <a:gs pos="35000">
              <a:schemeClr val="accent4">
                <a:tint val="40000"/>
                <a:hueOff val="0"/>
                <a:satOff val="0"/>
                <a:lumOff val="0"/>
                <a:alphaOff val="0"/>
                <a:tint val="37000"/>
                <a:satMod val="300000"/>
              </a:schemeClr>
            </a:gs>
            <a:gs pos="100000">
              <a:schemeClr val="accent4">
                <a:tint val="4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AE013EC-7CB2-4588-B722-828DFD2DC10B}">
      <dsp:nvSpPr>
        <dsp:cNvPr id="0" name=""/>
        <dsp:cNvSpPr/>
      </dsp:nvSpPr>
      <dsp:spPr>
        <a:xfrm rot="16200000">
          <a:off x="489997" y="-489997"/>
          <a:ext cx="1887984" cy="2867980"/>
        </a:xfrm>
        <a:prstGeom prst="round1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zh-TW" altLang="en-US" sz="2300" b="1" kern="1200" dirty="0" smtClean="0">
              <a:solidFill>
                <a:schemeClr val="tx2">
                  <a:lumMod val="50000"/>
                </a:schemeClr>
              </a:solidFill>
            </a:rPr>
            <a:t>三所英語村</a:t>
          </a:r>
          <a:endParaRPr lang="en-US" altLang="zh-TW" sz="2300" b="1" kern="1200" dirty="0" smtClean="0">
            <a:solidFill>
              <a:schemeClr val="tx2">
                <a:lumMod val="50000"/>
              </a:schemeClr>
            </a:solidFill>
          </a:endParaRPr>
        </a:p>
        <a:p>
          <a:pPr lvl="0" algn="ctr" defTabSz="1022350">
            <a:lnSpc>
              <a:spcPct val="90000"/>
            </a:lnSpc>
            <a:spcBef>
              <a:spcPct val="0"/>
            </a:spcBef>
            <a:spcAft>
              <a:spcPct val="35000"/>
            </a:spcAft>
          </a:pPr>
          <a:r>
            <a:rPr lang="zh-TW" altLang="en-US" sz="2300" b="1" kern="1200" dirty="0" smtClean="0">
              <a:solidFill>
                <a:schemeClr val="tx2">
                  <a:lumMod val="50000"/>
                </a:schemeClr>
              </a:solidFill>
            </a:rPr>
            <a:t>及</a:t>
          </a:r>
          <a:r>
            <a:rPr lang="en-US" altLang="zh-TW" sz="2300" b="1" kern="1200" dirty="0" smtClean="0">
              <a:solidFill>
                <a:schemeClr val="tx2">
                  <a:lumMod val="50000"/>
                </a:schemeClr>
              </a:solidFill>
            </a:rPr>
            <a:t>4</a:t>
          </a:r>
          <a:r>
            <a:rPr lang="zh-TW" altLang="en-US" sz="2300" b="1" kern="1200" dirty="0" smtClean="0">
              <a:solidFill>
                <a:schemeClr val="tx2">
                  <a:lumMod val="50000"/>
                </a:schemeClr>
              </a:solidFill>
            </a:rPr>
            <a:t>位外師</a:t>
          </a:r>
          <a:endParaRPr lang="zh-TW" altLang="en-US" sz="2300" b="1" kern="1200" dirty="0">
            <a:solidFill>
              <a:schemeClr val="tx2">
                <a:lumMod val="50000"/>
              </a:schemeClr>
            </a:solidFill>
          </a:endParaRPr>
        </a:p>
      </dsp:txBody>
      <dsp:txXfrm rot="16200000">
        <a:off x="725995" y="-725995"/>
        <a:ext cx="1415988" cy="2867980"/>
      </dsp:txXfrm>
    </dsp:sp>
    <dsp:sp modelId="{5C5BA221-F72A-4F90-833E-97D94C4C9CC4}">
      <dsp:nvSpPr>
        <dsp:cNvPr id="0" name=""/>
        <dsp:cNvSpPr/>
      </dsp:nvSpPr>
      <dsp:spPr>
        <a:xfrm>
          <a:off x="2867980" y="0"/>
          <a:ext cx="2867980" cy="1887984"/>
        </a:xfrm>
        <a:prstGeom prst="round1Rect">
          <a:avLst/>
        </a:prstGeom>
        <a:solidFill>
          <a:schemeClr val="accent3">
            <a:shade val="80000"/>
            <a:hueOff val="72970"/>
            <a:satOff val="-477"/>
            <a:lumOff val="81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zh-TW" altLang="en-US" sz="2300" b="1" kern="1200" dirty="0" smtClean="0">
              <a:solidFill>
                <a:schemeClr val="tx2">
                  <a:lumMod val="50000"/>
                </a:schemeClr>
              </a:solidFill>
            </a:rPr>
            <a:t>國中小英語輔導團</a:t>
          </a:r>
          <a:endParaRPr lang="en-US" altLang="zh-TW" sz="2300" b="1" kern="1200" dirty="0" smtClean="0">
            <a:solidFill>
              <a:schemeClr val="tx2">
                <a:lumMod val="50000"/>
              </a:schemeClr>
            </a:solidFill>
          </a:endParaRPr>
        </a:p>
        <a:p>
          <a:pPr lvl="0" algn="ctr" defTabSz="1022350">
            <a:lnSpc>
              <a:spcPct val="90000"/>
            </a:lnSpc>
            <a:spcBef>
              <a:spcPct val="0"/>
            </a:spcBef>
            <a:spcAft>
              <a:spcPct val="35000"/>
            </a:spcAft>
          </a:pPr>
          <a:r>
            <a:rPr lang="zh-TW" altLang="en-US" sz="2300" b="1" kern="1200" dirty="0" smtClean="0">
              <a:solidFill>
                <a:schemeClr val="tx2">
                  <a:lumMod val="50000"/>
                </a:schemeClr>
              </a:solidFill>
            </a:rPr>
            <a:t>召集人及執行祕書</a:t>
          </a:r>
          <a:endParaRPr lang="zh-TW" altLang="en-US" sz="2300" b="1" kern="1200" dirty="0">
            <a:solidFill>
              <a:schemeClr val="tx2">
                <a:lumMod val="50000"/>
              </a:schemeClr>
            </a:solidFill>
          </a:endParaRPr>
        </a:p>
      </dsp:txBody>
      <dsp:txXfrm>
        <a:off x="2867980" y="0"/>
        <a:ext cx="2867980" cy="1415988"/>
      </dsp:txXfrm>
    </dsp:sp>
    <dsp:sp modelId="{3AA96621-8701-4A9B-AC1F-990EFE7DE238}">
      <dsp:nvSpPr>
        <dsp:cNvPr id="0" name=""/>
        <dsp:cNvSpPr/>
      </dsp:nvSpPr>
      <dsp:spPr>
        <a:xfrm rot="10800000">
          <a:off x="0" y="1887984"/>
          <a:ext cx="2867980" cy="1887984"/>
        </a:xfrm>
        <a:prstGeom prst="round1Rect">
          <a:avLst/>
        </a:prstGeom>
        <a:solidFill>
          <a:schemeClr val="accent3">
            <a:shade val="80000"/>
            <a:hueOff val="145939"/>
            <a:satOff val="-954"/>
            <a:lumOff val="163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zh-TW" altLang="en-US" sz="2300" b="1" kern="1200" dirty="0" smtClean="0">
              <a:solidFill>
                <a:schemeClr val="tx2">
                  <a:lumMod val="50000"/>
                </a:schemeClr>
              </a:solidFill>
            </a:rPr>
            <a:t>英語教學模組計畫試辦學校</a:t>
          </a:r>
          <a:endParaRPr lang="zh-TW" altLang="en-US" sz="2300" b="1" kern="1200" dirty="0">
            <a:solidFill>
              <a:schemeClr val="tx2">
                <a:lumMod val="50000"/>
              </a:schemeClr>
            </a:solidFill>
          </a:endParaRPr>
        </a:p>
      </dsp:txBody>
      <dsp:txXfrm rot="10800000">
        <a:off x="0" y="2359980"/>
        <a:ext cx="2867980" cy="1415988"/>
      </dsp:txXfrm>
    </dsp:sp>
    <dsp:sp modelId="{0B4F02D6-14B4-4AE7-B165-20060EB606F3}">
      <dsp:nvSpPr>
        <dsp:cNvPr id="0" name=""/>
        <dsp:cNvSpPr/>
      </dsp:nvSpPr>
      <dsp:spPr>
        <a:xfrm rot="5400000">
          <a:off x="3357978" y="1397986"/>
          <a:ext cx="1887984" cy="2867980"/>
        </a:xfrm>
        <a:prstGeom prst="round1Rect">
          <a:avLst/>
        </a:prstGeom>
        <a:solidFill>
          <a:schemeClr val="accent3">
            <a:shade val="80000"/>
            <a:hueOff val="218909"/>
            <a:satOff val="-1431"/>
            <a:lumOff val="245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zh-TW" altLang="en-US" sz="2300" b="1" kern="1200" dirty="0" smtClean="0">
              <a:solidFill>
                <a:schemeClr val="tx2">
                  <a:lumMod val="50000"/>
                </a:schemeClr>
              </a:solidFill>
            </a:rPr>
            <a:t>有英語替代役</a:t>
          </a:r>
          <a:endParaRPr lang="en-US" altLang="zh-TW" sz="2300" b="1" kern="1200" dirty="0" smtClean="0">
            <a:solidFill>
              <a:schemeClr val="tx2">
                <a:lumMod val="50000"/>
              </a:schemeClr>
            </a:solidFill>
          </a:endParaRPr>
        </a:p>
        <a:p>
          <a:pPr lvl="0" algn="ctr" defTabSz="1022350">
            <a:lnSpc>
              <a:spcPct val="90000"/>
            </a:lnSpc>
            <a:spcBef>
              <a:spcPct val="0"/>
            </a:spcBef>
            <a:spcAft>
              <a:spcPct val="35000"/>
            </a:spcAft>
          </a:pPr>
          <a:r>
            <a:rPr lang="zh-TW" altLang="en-US" sz="2300" b="1" kern="1200" dirty="0" smtClean="0">
              <a:solidFill>
                <a:schemeClr val="tx2">
                  <a:lumMod val="50000"/>
                </a:schemeClr>
              </a:solidFill>
            </a:rPr>
            <a:t>學校校長或承辦人</a:t>
          </a:r>
          <a:endParaRPr lang="zh-TW" altLang="en-US" sz="2300" b="1" kern="1200" dirty="0">
            <a:solidFill>
              <a:schemeClr val="tx2">
                <a:lumMod val="50000"/>
              </a:schemeClr>
            </a:solidFill>
          </a:endParaRPr>
        </a:p>
      </dsp:txBody>
      <dsp:txXfrm rot="5400000">
        <a:off x="3593975" y="1633984"/>
        <a:ext cx="1415988" cy="2867980"/>
      </dsp:txXfrm>
    </dsp:sp>
    <dsp:sp modelId="{EBE39547-41DC-4339-A819-110BDD139917}">
      <dsp:nvSpPr>
        <dsp:cNvPr id="0" name=""/>
        <dsp:cNvSpPr/>
      </dsp:nvSpPr>
      <dsp:spPr>
        <a:xfrm>
          <a:off x="1897145" y="1204283"/>
          <a:ext cx="1941668" cy="1367400"/>
        </a:xfrm>
        <a:prstGeom prst="roundRect">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b="1" kern="1200" dirty="0" smtClean="0"/>
            <a:t>英語教學</a:t>
          </a:r>
          <a:r>
            <a:rPr lang="en-US" altLang="zh-TW" sz="2300" b="1" kern="1200" dirty="0" smtClean="0"/>
            <a:t> </a:t>
          </a:r>
        </a:p>
        <a:p>
          <a:pPr lvl="0" algn="ctr" defTabSz="1022350">
            <a:lnSpc>
              <a:spcPct val="90000"/>
            </a:lnSpc>
            <a:spcBef>
              <a:spcPct val="0"/>
            </a:spcBef>
            <a:spcAft>
              <a:spcPct val="35000"/>
            </a:spcAft>
          </a:pPr>
          <a:r>
            <a:rPr lang="zh-TW" altLang="en-US" sz="2300" b="1" kern="1200" dirty="0" smtClean="0"/>
            <a:t>資源中心</a:t>
          </a:r>
          <a:endParaRPr lang="zh-TW" altLang="en-US" sz="2300" b="1" kern="1200" dirty="0"/>
        </a:p>
      </dsp:txBody>
      <dsp:txXfrm>
        <a:off x="1897145" y="1204283"/>
        <a:ext cx="1941668" cy="136740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E04F6A-0F40-4688-A8B9-8CC8318D8622}">
      <dsp:nvSpPr>
        <dsp:cNvPr id="0" name=""/>
        <dsp:cNvSpPr/>
      </dsp:nvSpPr>
      <dsp:spPr>
        <a:xfrm rot="5400000">
          <a:off x="-263005" y="408146"/>
          <a:ext cx="1753366" cy="122735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smtClean="0"/>
            <a:t>第一次會議</a:t>
          </a:r>
          <a:endParaRPr lang="zh-TW" altLang="en-US" sz="1800" kern="1200" dirty="0"/>
        </a:p>
      </dsp:txBody>
      <dsp:txXfrm rot="5400000">
        <a:off x="-263005" y="408146"/>
        <a:ext cx="1753366" cy="1227356"/>
      </dsp:txXfrm>
    </dsp:sp>
    <dsp:sp modelId="{9C2043D1-8577-4F3F-831D-5D53245748A1}">
      <dsp:nvSpPr>
        <dsp:cNvPr id="0" name=""/>
        <dsp:cNvSpPr/>
      </dsp:nvSpPr>
      <dsp:spPr>
        <a:xfrm rot="5400000">
          <a:off x="3967842" y="-2739787"/>
          <a:ext cx="1428576" cy="69095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smtClean="0">
              <a:latin typeface="標楷體" pitchFamily="65" charset="-120"/>
              <a:ea typeface="標楷體" pitchFamily="65" charset="-120"/>
            </a:rPr>
            <a:t>本市</a:t>
          </a:r>
          <a:r>
            <a:rPr lang="en-US" altLang="zh-TW" sz="1800" kern="1200" dirty="0" smtClean="0">
              <a:latin typeface="標楷體" pitchFamily="65" charset="-120"/>
              <a:ea typeface="標楷體" pitchFamily="65" charset="-120"/>
            </a:rPr>
            <a:t>102</a:t>
          </a:r>
          <a:r>
            <a:rPr lang="zh-TW" altLang="en-US" sz="1800" kern="1200" dirty="0" smtClean="0">
              <a:latin typeface="標楷體" pitchFamily="65" charset="-120"/>
              <a:ea typeface="標楷體" pitchFamily="65" charset="-120"/>
            </a:rPr>
            <a:t>年度推動方向、重點及推動策略擬定</a:t>
          </a:r>
          <a:endParaRPr lang="zh-TW" altLang="en-US" sz="1800" kern="1200" dirty="0">
            <a:latin typeface="標楷體" pitchFamily="65" charset="-120"/>
            <a:ea typeface="標楷體" pitchFamily="65" charset="-120"/>
          </a:endParaRPr>
        </a:p>
      </dsp:txBody>
      <dsp:txXfrm rot="5400000">
        <a:off x="3967842" y="-2739787"/>
        <a:ext cx="1428576" cy="6909547"/>
      </dsp:txXfrm>
    </dsp:sp>
    <dsp:sp modelId="{D8A8B6E8-E95E-4E87-B2C8-D90EF8F68B8A}">
      <dsp:nvSpPr>
        <dsp:cNvPr id="0" name=""/>
        <dsp:cNvSpPr/>
      </dsp:nvSpPr>
      <dsp:spPr>
        <a:xfrm rot="5400000">
          <a:off x="-263005" y="2253356"/>
          <a:ext cx="1753366" cy="122735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TW" altLang="en-US" sz="1800" kern="1200" dirty="0" smtClean="0"/>
            <a:t>第二次會議</a:t>
          </a:r>
          <a:endParaRPr lang="zh-TW" altLang="en-US" sz="1800" kern="1200" dirty="0"/>
        </a:p>
      </dsp:txBody>
      <dsp:txXfrm rot="5400000">
        <a:off x="-263005" y="2253356"/>
        <a:ext cx="1753366" cy="1227356"/>
      </dsp:txXfrm>
    </dsp:sp>
    <dsp:sp modelId="{07260CF9-3153-400D-BF58-FB7F61322B85}">
      <dsp:nvSpPr>
        <dsp:cNvPr id="0" name=""/>
        <dsp:cNvSpPr/>
      </dsp:nvSpPr>
      <dsp:spPr>
        <a:xfrm rot="5400000">
          <a:off x="3769604" y="-894577"/>
          <a:ext cx="1825051" cy="69095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smtClean="0">
              <a:latin typeface="標楷體" pitchFamily="65" charset="-120"/>
              <a:ea typeface="標楷體" pitchFamily="65" charset="-120"/>
            </a:rPr>
            <a:t>確定外師視導訪視的方式，並確實執行。</a:t>
          </a:r>
          <a:endParaRPr lang="zh-TW" altLang="en-US" sz="1800" kern="1200" dirty="0">
            <a:latin typeface="標楷體" pitchFamily="65" charset="-120"/>
            <a:ea typeface="標楷體" pitchFamily="65" charset="-120"/>
          </a:endParaRPr>
        </a:p>
        <a:p>
          <a:pPr marL="171450" lvl="1" indent="-171450" algn="l" defTabSz="800100">
            <a:lnSpc>
              <a:spcPct val="90000"/>
            </a:lnSpc>
            <a:spcBef>
              <a:spcPct val="0"/>
            </a:spcBef>
            <a:spcAft>
              <a:spcPct val="15000"/>
            </a:spcAft>
            <a:buChar char="••"/>
          </a:pPr>
          <a:r>
            <a:rPr lang="zh-TW" altLang="en-US" sz="1800" kern="1200" dirty="0" smtClean="0">
              <a:latin typeface="標楷體" pitchFamily="65" charset="-120"/>
              <a:ea typeface="標楷體" pitchFamily="65" charset="-120"/>
            </a:rPr>
            <a:t>確定本年度發展教材方向及輔導團協助策略，暑期英語村活動討論。</a:t>
          </a:r>
          <a:endParaRPr lang="zh-TW" altLang="en-US" sz="1800" kern="1200" dirty="0">
            <a:latin typeface="標楷體" pitchFamily="65" charset="-120"/>
            <a:ea typeface="標楷體" pitchFamily="65" charset="-120"/>
          </a:endParaRPr>
        </a:p>
      </dsp:txBody>
      <dsp:txXfrm rot="5400000">
        <a:off x="3769604" y="-894577"/>
        <a:ext cx="1825051" cy="690954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1DEBF9E-DC75-4CAC-8558-820E63666774}">
      <dsp:nvSpPr>
        <dsp:cNvPr id="0" name=""/>
        <dsp:cNvSpPr/>
      </dsp:nvSpPr>
      <dsp:spPr>
        <a:xfrm>
          <a:off x="-20714" y="72009"/>
          <a:ext cx="5026761" cy="89408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smtClean="0"/>
            <a:t>  </a:t>
          </a:r>
          <a:r>
            <a:rPr lang="zh-TW" altLang="en-US" sz="2000" kern="1200" dirty="0" smtClean="0"/>
            <a:t>期中檢討會時重申在評量中安排口語、書寫正式評量</a:t>
          </a:r>
          <a:endParaRPr lang="zh-TW" altLang="en-US" sz="2000" kern="1200" dirty="0"/>
        </a:p>
      </dsp:txBody>
      <dsp:txXfrm>
        <a:off x="-20714" y="72009"/>
        <a:ext cx="4008423" cy="894080"/>
      </dsp:txXfrm>
    </dsp:sp>
    <dsp:sp modelId="{A6AEDC28-6083-4F07-AD33-10C3C50F8D93}">
      <dsp:nvSpPr>
        <dsp:cNvPr id="0" name=""/>
        <dsp:cNvSpPr/>
      </dsp:nvSpPr>
      <dsp:spPr>
        <a:xfrm>
          <a:off x="445922" y="1056640"/>
          <a:ext cx="4876800" cy="89408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TW" altLang="en-US" sz="1800" kern="1200" dirty="0" smtClean="0"/>
            <a:t>於英資中心網站連結評量規準設計參考網站</a:t>
          </a:r>
          <a:endParaRPr lang="zh-TW" altLang="en-US" sz="1800" kern="1200" dirty="0"/>
        </a:p>
      </dsp:txBody>
      <dsp:txXfrm>
        <a:off x="445922" y="1056640"/>
        <a:ext cx="3887216" cy="894080"/>
      </dsp:txXfrm>
    </dsp:sp>
    <dsp:sp modelId="{0F98BB34-97F8-4DC5-AF01-232E4E5957C6}">
      <dsp:nvSpPr>
        <dsp:cNvPr id="0" name=""/>
        <dsp:cNvSpPr/>
      </dsp:nvSpPr>
      <dsp:spPr>
        <a:xfrm>
          <a:off x="848258" y="2113280"/>
          <a:ext cx="4876800" cy="89408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TW" altLang="en-US" sz="1800" kern="1200" dirty="0" smtClean="0"/>
            <a:t>國中小輔導團員藉由巡迴輔導及研習分享及推動多元評量概念與設計實務。</a:t>
          </a:r>
          <a:endParaRPr lang="zh-TW" altLang="en-US" sz="1800" kern="1200" dirty="0"/>
        </a:p>
      </dsp:txBody>
      <dsp:txXfrm>
        <a:off x="848258" y="2113280"/>
        <a:ext cx="3893311" cy="894079"/>
      </dsp:txXfrm>
    </dsp:sp>
    <dsp:sp modelId="{7AE263FE-896A-4774-84F2-436A3126873D}">
      <dsp:nvSpPr>
        <dsp:cNvPr id="0" name=""/>
        <dsp:cNvSpPr/>
      </dsp:nvSpPr>
      <dsp:spPr>
        <a:xfrm>
          <a:off x="1256690" y="3169919"/>
          <a:ext cx="4876800" cy="89408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zh-TW" altLang="en-US" sz="1800" kern="1200" dirty="0" smtClean="0"/>
            <a:t>暑假辦理多元評量設計實作研習</a:t>
          </a:r>
          <a:endParaRPr lang="zh-TW" altLang="en-US" sz="1800" kern="1200" dirty="0"/>
        </a:p>
      </dsp:txBody>
      <dsp:txXfrm>
        <a:off x="1256690" y="3169919"/>
        <a:ext cx="3887215" cy="894080"/>
      </dsp:txXfrm>
    </dsp:sp>
    <dsp:sp modelId="{F1D8B489-9433-4087-9C6B-A04BAC395AB1}">
      <dsp:nvSpPr>
        <dsp:cNvPr id="0" name=""/>
        <dsp:cNvSpPr/>
      </dsp:nvSpPr>
      <dsp:spPr>
        <a:xfrm>
          <a:off x="4333138" y="684784"/>
          <a:ext cx="581152" cy="58115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4333138" y="684784"/>
        <a:ext cx="581152" cy="581152"/>
      </dsp:txXfrm>
    </dsp:sp>
    <dsp:sp modelId="{A7257A70-0D4C-4F76-AD26-F841F8D69416}">
      <dsp:nvSpPr>
        <dsp:cNvPr id="0" name=""/>
        <dsp:cNvSpPr/>
      </dsp:nvSpPr>
      <dsp:spPr>
        <a:xfrm>
          <a:off x="4741570" y="1741424"/>
          <a:ext cx="581152" cy="58115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4741570" y="1741424"/>
        <a:ext cx="581152" cy="581152"/>
      </dsp:txXfrm>
    </dsp:sp>
    <dsp:sp modelId="{9F0B13B0-3CDE-4AFC-9464-AA1C8C2E90FE}">
      <dsp:nvSpPr>
        <dsp:cNvPr id="0" name=""/>
        <dsp:cNvSpPr/>
      </dsp:nvSpPr>
      <dsp:spPr>
        <a:xfrm>
          <a:off x="5143906" y="2798064"/>
          <a:ext cx="581152" cy="581152"/>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zh-TW" altLang="en-US" sz="2600" kern="1200"/>
        </a:p>
      </dsp:txBody>
      <dsp:txXfrm>
        <a:off x="5143906" y="2798064"/>
        <a:ext cx="581152" cy="581152"/>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5C1637-F8CF-4639-AFDC-B1B948532786}" type="datetimeFigureOut">
              <a:rPr lang="zh-TW" altLang="en-US" smtClean="0"/>
              <a:pPr/>
              <a:t>2013/10/1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2B217A-4CFD-4EA9-80B0-2881511B2A5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10</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11</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12</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49B9F22F-C32D-43FE-A7B7-94734CEDE694}" type="slidenum">
              <a:rPr lang="zh-TW" altLang="en-US" smtClean="0"/>
              <a:pPr/>
              <a:t>13</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14</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15</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16</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17</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18</a:t>
            </a:fld>
            <a:endParaRPr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19</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2</a:t>
            </a:fld>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20</a:t>
            </a:fld>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21</a:t>
            </a:fld>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22</a:t>
            </a:fld>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23</a:t>
            </a:fld>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24</a:t>
            </a:fld>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25</a:t>
            </a:fld>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26</a:t>
            </a:fld>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27</a:t>
            </a:fld>
            <a:endParaRPr lang="zh-TW"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28</a:t>
            </a:fld>
            <a:endParaRPr lang="zh-TW"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29</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5CFF49C-F3D4-4839-8439-80CD1E501014}" type="slidenum">
              <a:rPr lang="zh-TW" altLang="en-US" smtClean="0"/>
              <a:pPr/>
              <a:t>3</a:t>
            </a:fld>
            <a:endParaRPr lang="zh-TW"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30</a:t>
            </a:fld>
            <a:endParaRPr lang="zh-TW"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31</a:t>
            </a:fld>
            <a:endParaRPr lang="zh-TW"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32</a:t>
            </a:fld>
            <a:endParaRPr lang="zh-TW"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33</a:t>
            </a:fld>
            <a:endParaRPr lang="zh-TW"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5CFF49C-F3D4-4839-8439-80CD1E501014}" type="slidenum">
              <a:rPr lang="zh-TW" altLang="en-US" smtClean="0"/>
              <a:pPr/>
              <a:t>34</a:t>
            </a:fld>
            <a:endParaRPr lang="zh-TW"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5CFF49C-F3D4-4839-8439-80CD1E501014}" type="slidenum">
              <a:rPr lang="zh-TW" altLang="en-US" smtClean="0"/>
              <a:pPr/>
              <a:t>35</a:t>
            </a:fld>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36</a:t>
            </a:fld>
            <a:endParaRPr lang="zh-TW"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5CFF49C-F3D4-4839-8439-80CD1E501014}" type="slidenum">
              <a:rPr lang="zh-TW" altLang="en-US" smtClean="0"/>
              <a:pPr/>
              <a:t>37</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5CFF49C-F3D4-4839-8439-80CD1E501014}" type="slidenum">
              <a:rPr lang="zh-TW" altLang="en-US" smtClean="0"/>
              <a:pPr/>
              <a:t>4</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B5CFF49C-F3D4-4839-8439-80CD1E501014}" type="slidenum">
              <a:rPr lang="zh-TW" altLang="en-US" smtClean="0"/>
              <a:pPr/>
              <a:t>5</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6</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2F2B217A-4CFD-4EA9-80B0-2881511B2A5C}" type="slidenum">
              <a:rPr lang="zh-TW" altLang="en-US" smtClean="0"/>
              <a:pPr/>
              <a:t>9</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pPr/>
              <a:t>2013/10/1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pPr/>
              <a:t>2013/10/1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pPr/>
              <a:t>2013/10/1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BBEAD13-0566-4C6C-97E7-55F17F24B09F}" type="datetimeFigureOut">
              <a:rPr lang="zh-TW" altLang="en-US" smtClean="0"/>
              <a:pPr/>
              <a:t>2013/10/1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pPr/>
              <a:t>2013/10/1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5BBEAD13-0566-4C6C-97E7-55F17F24B09F}" type="datetimeFigureOut">
              <a:rPr lang="zh-TW" altLang="en-US" smtClean="0"/>
              <a:pPr/>
              <a:t>2013/10/1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5BBEAD13-0566-4C6C-97E7-55F17F24B09F}" type="datetimeFigureOut">
              <a:rPr lang="zh-TW" altLang="en-US" smtClean="0"/>
              <a:pPr/>
              <a:t>2013/10/1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BBEAD13-0566-4C6C-97E7-55F17F24B09F}" type="datetimeFigureOut">
              <a:rPr lang="zh-TW" altLang="en-US" smtClean="0"/>
              <a:pPr/>
              <a:t>2013/10/1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BBEAD13-0566-4C6C-97E7-55F17F24B09F}" type="datetimeFigureOut">
              <a:rPr lang="zh-TW" altLang="en-US" smtClean="0"/>
              <a:pPr/>
              <a:t>2013/10/1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pPr/>
              <a:t>2013/10/1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pPr/>
              <a:t>2013/10/1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pPr/>
              <a:t>2013/10/1</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DA0BB7-265A-403C-9275-D587AB510EDC}"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wmf"/><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file:///D:\94-95-96&#24180;&#26481;&#20809;&#25945;&#21209;&#24037;&#20316;\040&#25945;&#23416;-&#33521;&#35486;&#20107;&#21209;\1000112RT&#33287;&#22806;&#24107;\&#22806;&#24107;&#30740;&#32722;&#36039;&#26009;&#21360;&#35069;\videocut\8234cut.mpg" TargetMode="Externa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47.jpeg"/><Relationship Id="rId7"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43.wm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hyperlink" Target="http://englishcenter.kl.edu.tw/?inpage=mai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1.png"/><Relationship Id="rId7"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englishcenter.kl.edu.tw/?id=78"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englishcenter.kl.edu.tw/?id=78" TargetMode="External"/></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93.png"/><Relationship Id="rId4" Type="http://schemas.openxmlformats.org/officeDocument/2006/relationships/diagramData" Target="../diagrams/data4.xml"/><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95.jpe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7.wmf"/><Relationship Id="rId4" Type="http://schemas.openxmlformats.org/officeDocument/2006/relationships/image" Target="../media/image96.w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01.jpeg"/><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接點 18"/>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051720" y="1124744"/>
            <a:ext cx="6912768"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accent3">
                    <a:lumMod val="50000"/>
                  </a:schemeClr>
                </a:solidFill>
                <a:latin typeface="文鼎中鋼筆行楷" pitchFamily="34" charset="-120"/>
                <a:ea typeface="文鼎中鋼筆行楷" pitchFamily="34" charset="-120"/>
              </a:rPr>
              <a:t>                     </a:t>
            </a:r>
            <a:r>
              <a:rPr lang="en-US" altLang="zh-TW" dirty="0" smtClean="0">
                <a:solidFill>
                  <a:schemeClr val="accent3">
                    <a:lumMod val="50000"/>
                  </a:schemeClr>
                </a:solidFill>
                <a:latin typeface="文鼎中鋼筆行楷" pitchFamily="34" charset="-120"/>
                <a:ea typeface="文鼎中鋼筆行楷" pitchFamily="34" charset="-120"/>
              </a:rPr>
              <a:t>102</a:t>
            </a:r>
            <a:r>
              <a:rPr lang="zh-TW" altLang="en-US" dirty="0" smtClean="0">
                <a:solidFill>
                  <a:schemeClr val="accent3">
                    <a:lumMod val="50000"/>
                  </a:schemeClr>
                </a:solidFill>
                <a:latin typeface="文鼎中鋼筆行楷" pitchFamily="34" charset="-120"/>
                <a:ea typeface="文鼎中鋼筆行楷" pitchFamily="34" charset="-120"/>
              </a:rPr>
              <a:t>年度英語資源中心教育部訪視</a:t>
            </a:r>
            <a:r>
              <a:rPr lang="zh-TW" altLang="en-US" dirty="0" smtClean="0">
                <a:solidFill>
                  <a:schemeClr val="accent3">
                    <a:lumMod val="50000"/>
                  </a:schemeClr>
                </a:solidFill>
                <a:latin typeface="文鼎中特廣告體" pitchFamily="34" charset="-120"/>
                <a:ea typeface="文鼎中特廣告體" pitchFamily="34" charset="-120"/>
              </a:rPr>
              <a:t> </a:t>
            </a:r>
            <a:endParaRPr lang="zh-TW" altLang="en-US" dirty="0">
              <a:solidFill>
                <a:schemeClr val="accent3">
                  <a:lumMod val="50000"/>
                </a:schemeClr>
              </a:solidFill>
              <a:latin typeface="文鼎中特廣告體" pitchFamily="34" charset="-120"/>
              <a:ea typeface="文鼎中特廣告體" pitchFamily="34" charset="-120"/>
            </a:endParaRPr>
          </a:p>
        </p:txBody>
      </p:sp>
      <p:sp>
        <p:nvSpPr>
          <p:cNvPr id="8" name="矩形 7"/>
          <p:cNvSpPr/>
          <p:nvPr/>
        </p:nvSpPr>
        <p:spPr>
          <a:xfrm>
            <a:off x="1187624" y="1556792"/>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67544" y="1340768"/>
            <a:ext cx="63030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1347670" y="1412776"/>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4" name="矩形 13"/>
          <p:cNvSpPr/>
          <p:nvPr/>
        </p:nvSpPr>
        <p:spPr>
          <a:xfrm>
            <a:off x="2267744" y="1124744"/>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6" name="矩形 15"/>
          <p:cNvSpPr/>
          <p:nvPr/>
        </p:nvSpPr>
        <p:spPr>
          <a:xfrm>
            <a:off x="1115616" y="2060848"/>
            <a:ext cx="6912768" cy="1944216"/>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600" b="1" dirty="0" smtClean="0">
                <a:solidFill>
                  <a:schemeClr val="accent3">
                    <a:lumMod val="50000"/>
                  </a:schemeClr>
                </a:solidFill>
                <a:latin typeface="標楷體" pitchFamily="65" charset="-120"/>
                <a:ea typeface="標楷體" pitchFamily="65" charset="-120"/>
              </a:rPr>
              <a:t>基隆市</a:t>
            </a:r>
            <a:r>
              <a:rPr lang="en-US" altLang="zh-TW" sz="3600" b="1" dirty="0" smtClean="0">
                <a:solidFill>
                  <a:schemeClr val="accent3">
                    <a:lumMod val="50000"/>
                  </a:schemeClr>
                </a:solidFill>
                <a:latin typeface="標楷體" pitchFamily="65" charset="-120"/>
                <a:ea typeface="標楷體" pitchFamily="65" charset="-120"/>
              </a:rPr>
              <a:t>101</a:t>
            </a:r>
            <a:r>
              <a:rPr lang="zh-TW" altLang="en-US" sz="3600" b="1" dirty="0" smtClean="0">
                <a:solidFill>
                  <a:schemeClr val="accent3">
                    <a:lumMod val="50000"/>
                  </a:schemeClr>
                </a:solidFill>
                <a:latin typeface="標楷體" pitchFamily="65" charset="-120"/>
                <a:ea typeface="標楷體" pitchFamily="65" charset="-120"/>
              </a:rPr>
              <a:t>學年度</a:t>
            </a:r>
            <a:r>
              <a:rPr lang="en-US" altLang="zh-TW" sz="3600" b="1" dirty="0" smtClean="0">
                <a:solidFill>
                  <a:schemeClr val="accent3">
                    <a:lumMod val="50000"/>
                  </a:schemeClr>
                </a:solidFill>
                <a:latin typeface="標楷體" pitchFamily="65" charset="-120"/>
                <a:ea typeface="標楷體" pitchFamily="65" charset="-120"/>
              </a:rPr>
              <a:t>(102</a:t>
            </a:r>
            <a:r>
              <a:rPr lang="zh-TW" altLang="en-US" sz="3600" b="1" dirty="0" smtClean="0">
                <a:solidFill>
                  <a:schemeClr val="accent3">
                    <a:lumMod val="50000"/>
                  </a:schemeClr>
                </a:solidFill>
                <a:latin typeface="標楷體" pitchFamily="65" charset="-120"/>
                <a:ea typeface="標楷體" pitchFamily="65" charset="-120"/>
              </a:rPr>
              <a:t>年度</a:t>
            </a:r>
            <a:r>
              <a:rPr lang="en-US" altLang="zh-TW" sz="3600" b="1" dirty="0" smtClean="0">
                <a:solidFill>
                  <a:schemeClr val="accent3">
                    <a:lumMod val="50000"/>
                  </a:schemeClr>
                </a:solidFill>
                <a:latin typeface="標楷體" pitchFamily="65" charset="-120"/>
                <a:ea typeface="標楷體" pitchFamily="65" charset="-120"/>
              </a:rPr>
              <a:t>)</a:t>
            </a:r>
          </a:p>
          <a:p>
            <a:pPr algn="ctr"/>
            <a:r>
              <a:rPr lang="zh-TW" altLang="en-US" sz="3600" b="1" dirty="0" smtClean="0">
                <a:solidFill>
                  <a:schemeClr val="accent3">
                    <a:lumMod val="50000"/>
                  </a:schemeClr>
                </a:solidFill>
                <a:latin typeface="標楷體" pitchFamily="65" charset="-120"/>
                <a:ea typeface="標楷體" pitchFamily="65" charset="-120"/>
              </a:rPr>
              <a:t>英語資源中心運作成果簡報</a:t>
            </a:r>
            <a:endParaRPr lang="zh-TW" altLang="en-US" sz="3600" b="1" dirty="0">
              <a:solidFill>
                <a:schemeClr val="accent3">
                  <a:lumMod val="50000"/>
                </a:schemeClr>
              </a:solidFill>
              <a:latin typeface="標楷體" pitchFamily="65" charset="-120"/>
              <a:ea typeface="標楷體" pitchFamily="65" charset="-120"/>
            </a:endParaRPr>
          </a:p>
        </p:txBody>
      </p:sp>
      <p:pic>
        <p:nvPicPr>
          <p:cNvPr id="1026" name="Picture 2" descr="O:\05專案承辦015基隆市英語召集中心學校\100度上半年\照片\991211英語說明會\IMG_0035.JPG"/>
          <p:cNvPicPr>
            <a:picLocks noChangeAspect="1" noChangeArrowheads="1"/>
          </p:cNvPicPr>
          <p:nvPr/>
        </p:nvPicPr>
        <p:blipFill>
          <a:blip r:embed="rId4" cstate="print"/>
          <a:srcRect/>
          <a:stretch>
            <a:fillRect/>
          </a:stretch>
        </p:blipFill>
        <p:spPr bwMode="auto">
          <a:xfrm>
            <a:off x="0" y="5229200"/>
            <a:ext cx="2171814" cy="1628800"/>
          </a:xfrm>
          <a:prstGeom prst="rect">
            <a:avLst/>
          </a:prstGeom>
          <a:ln>
            <a:noFill/>
          </a:ln>
          <a:effectLst>
            <a:softEdge rad="112500"/>
          </a:effectLst>
        </p:spPr>
      </p:pic>
      <p:pic>
        <p:nvPicPr>
          <p:cNvPr id="4" name="Picture 3" descr="O:\05專案承辦015基隆市英語召集中心學校\100度上半年\照片\1000621英資期中說明\IMG_0009.JPG"/>
          <p:cNvPicPr>
            <a:picLocks noChangeAspect="1" noChangeArrowheads="1"/>
          </p:cNvPicPr>
          <p:nvPr/>
        </p:nvPicPr>
        <p:blipFill>
          <a:blip r:embed="rId5" cstate="print"/>
          <a:srcRect/>
          <a:stretch>
            <a:fillRect/>
          </a:stretch>
        </p:blipFill>
        <p:spPr bwMode="auto">
          <a:xfrm>
            <a:off x="2267744" y="5229200"/>
            <a:ext cx="2171857" cy="1628800"/>
          </a:xfrm>
          <a:prstGeom prst="rect">
            <a:avLst/>
          </a:prstGeom>
          <a:ln>
            <a:noFill/>
          </a:ln>
          <a:effectLst>
            <a:softEdge rad="112500"/>
          </a:effectLst>
        </p:spPr>
      </p:pic>
      <p:pic>
        <p:nvPicPr>
          <p:cNvPr id="1028" name="Picture 4" descr="O:\05專案承辦015基隆市英語召集中心學校\100度上半年\照片\tasebase\IMG_0006.JPG"/>
          <p:cNvPicPr>
            <a:picLocks noChangeAspect="1" noChangeArrowheads="1"/>
          </p:cNvPicPr>
          <p:nvPr/>
        </p:nvPicPr>
        <p:blipFill>
          <a:blip r:embed="rId6" cstate="print"/>
          <a:srcRect/>
          <a:stretch>
            <a:fillRect/>
          </a:stretch>
        </p:blipFill>
        <p:spPr bwMode="auto">
          <a:xfrm>
            <a:off x="4499992" y="5301208"/>
            <a:ext cx="2075799" cy="1556792"/>
          </a:xfrm>
          <a:prstGeom prst="rect">
            <a:avLst/>
          </a:prstGeom>
          <a:ln>
            <a:noFill/>
          </a:ln>
          <a:effectLst>
            <a:softEdge rad="112500"/>
          </a:effectLst>
        </p:spPr>
      </p:pic>
      <p:pic>
        <p:nvPicPr>
          <p:cNvPr id="1029" name="Picture 5" descr="O:\05專案承辦015基隆市英語召集中心學校\外師閱讀發展專案\外籍教師讀書會0920\IMG_0027.JPG"/>
          <p:cNvPicPr>
            <a:picLocks noChangeAspect="1" noChangeArrowheads="1"/>
          </p:cNvPicPr>
          <p:nvPr/>
        </p:nvPicPr>
        <p:blipFill>
          <a:blip r:embed="rId7" cstate="print"/>
          <a:srcRect/>
          <a:stretch>
            <a:fillRect/>
          </a:stretch>
        </p:blipFill>
        <p:spPr bwMode="auto">
          <a:xfrm>
            <a:off x="6588224" y="5305274"/>
            <a:ext cx="2329288" cy="1552726"/>
          </a:xfrm>
          <a:prstGeom prst="rect">
            <a:avLst/>
          </a:prstGeom>
          <a:ln>
            <a:noFill/>
          </a:ln>
          <a:effectLst>
            <a:softEdge rad="112500"/>
          </a:effectLst>
        </p:spPr>
      </p:pic>
      <p:sp>
        <p:nvSpPr>
          <p:cNvPr id="18" name="矩形 17"/>
          <p:cNvSpPr/>
          <p:nvPr/>
        </p:nvSpPr>
        <p:spPr>
          <a:xfrm>
            <a:off x="1835696" y="4149080"/>
            <a:ext cx="5544616" cy="79208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accent3">
                    <a:lumMod val="50000"/>
                  </a:schemeClr>
                </a:solidFill>
                <a:latin typeface="標楷體" pitchFamily="65" charset="-120"/>
                <a:ea typeface="標楷體" pitchFamily="65" charset="-120"/>
              </a:rPr>
              <a:t>基隆市英語資源中心主任暨國小英語輔導團召集人</a:t>
            </a:r>
            <a:endParaRPr lang="en-US" altLang="zh-TW" dirty="0" smtClean="0">
              <a:solidFill>
                <a:schemeClr val="accent3">
                  <a:lumMod val="50000"/>
                </a:schemeClr>
              </a:solidFill>
              <a:latin typeface="標楷體" pitchFamily="65" charset="-120"/>
              <a:ea typeface="標楷體" pitchFamily="65" charset="-120"/>
            </a:endParaRPr>
          </a:p>
          <a:p>
            <a:pPr algn="ctr"/>
            <a:r>
              <a:rPr lang="zh-TW" altLang="en-US" dirty="0" smtClean="0">
                <a:solidFill>
                  <a:schemeClr val="accent3">
                    <a:lumMod val="50000"/>
                  </a:schemeClr>
                </a:solidFill>
                <a:latin typeface="標楷體" pitchFamily="65" charset="-120"/>
                <a:ea typeface="標楷體" pitchFamily="65" charset="-120"/>
              </a:rPr>
              <a:t>王佩蘭校長</a:t>
            </a:r>
            <a:endParaRPr lang="zh-TW" altLang="en-US" dirty="0">
              <a:solidFill>
                <a:schemeClr val="accent3">
                  <a:lumMod val="50000"/>
                </a:schemeClr>
              </a:solidFill>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接點 2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979712" y="764704"/>
            <a:ext cx="6912768"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計畫主持人專業陪伴</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挹注專業指導 </a:t>
            </a:r>
            <a:endParaRPr lang="zh-TW" altLang="en-US" sz="2800" dirty="0">
              <a:solidFill>
                <a:schemeClr val="accent3">
                  <a:lumMod val="50000"/>
                </a:schemeClr>
              </a:solidFill>
              <a:latin typeface="文鼎中特廣告體" pitchFamily="34" charset="-120"/>
              <a:ea typeface="文鼎中特廣告體" pitchFamily="34" charset="-120"/>
            </a:endParaRPr>
          </a:p>
        </p:txBody>
      </p:sp>
      <p:sp>
        <p:nvSpPr>
          <p:cNvPr id="8" name="矩形 7"/>
          <p:cNvSpPr/>
          <p:nvPr/>
        </p:nvSpPr>
        <p:spPr>
          <a:xfrm>
            <a:off x="1187624" y="1556792"/>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979712" y="1196752"/>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1259632" y="1412776"/>
            <a:ext cx="63030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251520" y="1340768"/>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18" name="圖片 17" descr="_users_pic_12_9cf4931d.jpg"/>
          <p:cNvPicPr/>
          <p:nvPr/>
        </p:nvPicPr>
        <p:blipFill>
          <a:blip r:embed="rId4" cstate="print"/>
          <a:stretch>
            <a:fillRect/>
          </a:stretch>
        </p:blipFill>
        <p:spPr>
          <a:xfrm>
            <a:off x="0" y="764704"/>
            <a:ext cx="3059832" cy="2160240"/>
          </a:xfrm>
          <a:prstGeom prst="rect">
            <a:avLst/>
          </a:prstGeom>
          <a:ln>
            <a:noFill/>
          </a:ln>
          <a:effectLst>
            <a:softEdge rad="112500"/>
          </a:effectLst>
        </p:spPr>
      </p:pic>
      <p:pic>
        <p:nvPicPr>
          <p:cNvPr id="6146" name="Picture 2" descr="O:\05專案承辦015基隆市英語召集中心學校\100度上半年\照片\991211英語說明會\IMG_0036.JPG"/>
          <p:cNvPicPr>
            <a:picLocks noChangeAspect="1" noChangeArrowheads="1"/>
          </p:cNvPicPr>
          <p:nvPr/>
        </p:nvPicPr>
        <p:blipFill>
          <a:blip r:embed="rId5" cstate="print"/>
          <a:stretch>
            <a:fillRect/>
          </a:stretch>
        </p:blipFill>
        <p:spPr bwMode="auto">
          <a:xfrm>
            <a:off x="3059832" y="1412776"/>
            <a:ext cx="2735256" cy="1823503"/>
          </a:xfrm>
          <a:prstGeom prst="rect">
            <a:avLst/>
          </a:prstGeom>
          <a:noFill/>
        </p:spPr>
      </p:pic>
      <p:pic>
        <p:nvPicPr>
          <p:cNvPr id="6148" name="Picture 4" descr="O:\05專案承辦015基隆市英語召集中心學校\100度上半年\照片\1000621英資期中說明\IMG_0010.JPG"/>
          <p:cNvPicPr>
            <a:picLocks noChangeAspect="1" noChangeArrowheads="1"/>
          </p:cNvPicPr>
          <p:nvPr/>
        </p:nvPicPr>
        <p:blipFill>
          <a:blip r:embed="rId6" cstate="print"/>
          <a:stretch>
            <a:fillRect/>
          </a:stretch>
        </p:blipFill>
        <p:spPr bwMode="auto">
          <a:xfrm>
            <a:off x="5868144" y="1412776"/>
            <a:ext cx="2688452" cy="1792301"/>
          </a:xfrm>
          <a:prstGeom prst="rect">
            <a:avLst/>
          </a:prstGeom>
          <a:noFill/>
        </p:spPr>
      </p:pic>
      <p:pic>
        <p:nvPicPr>
          <p:cNvPr id="6149" name="Picture 5"/>
          <p:cNvPicPr>
            <a:picLocks noChangeAspect="1" noChangeArrowheads="1"/>
          </p:cNvPicPr>
          <p:nvPr/>
        </p:nvPicPr>
        <p:blipFill>
          <a:blip r:embed="rId7" cstate="print"/>
          <a:stretch>
            <a:fillRect/>
          </a:stretch>
        </p:blipFill>
        <p:spPr bwMode="auto">
          <a:xfrm>
            <a:off x="0" y="2852936"/>
            <a:ext cx="2351753" cy="1763814"/>
          </a:xfrm>
          <a:prstGeom prst="rect">
            <a:avLst/>
          </a:prstGeom>
          <a:noFill/>
          <a:ln w="9525">
            <a:noFill/>
            <a:miter lim="800000"/>
            <a:headEnd/>
            <a:tailEnd/>
          </a:ln>
        </p:spPr>
      </p:pic>
      <p:sp>
        <p:nvSpPr>
          <p:cNvPr id="19" name="矩形 18"/>
          <p:cNvSpPr/>
          <p:nvPr/>
        </p:nvSpPr>
        <p:spPr>
          <a:xfrm>
            <a:off x="2339752" y="3140968"/>
            <a:ext cx="4608512"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2">
                    <a:lumMod val="50000"/>
                  </a:schemeClr>
                </a:solidFill>
              </a:rPr>
              <a:t>主持本市期初說明會及期中檢討會</a:t>
            </a:r>
            <a:endParaRPr lang="zh-TW" altLang="en-US" dirty="0">
              <a:solidFill>
                <a:schemeClr val="tx2">
                  <a:lumMod val="50000"/>
                </a:schemeClr>
              </a:solidFill>
            </a:endParaRPr>
          </a:p>
        </p:txBody>
      </p:sp>
      <p:pic>
        <p:nvPicPr>
          <p:cNvPr id="6150" name="Picture 6"/>
          <p:cNvPicPr>
            <a:picLocks noChangeAspect="1" noChangeArrowheads="1"/>
          </p:cNvPicPr>
          <p:nvPr/>
        </p:nvPicPr>
        <p:blipFill>
          <a:blip r:embed="rId8" cstate="print"/>
          <a:stretch>
            <a:fillRect/>
          </a:stretch>
        </p:blipFill>
        <p:spPr bwMode="auto">
          <a:xfrm>
            <a:off x="0" y="4581128"/>
            <a:ext cx="3010738" cy="2007158"/>
          </a:xfrm>
          <a:prstGeom prst="rect">
            <a:avLst/>
          </a:prstGeom>
          <a:noFill/>
          <a:ln w="9525">
            <a:noFill/>
            <a:miter lim="800000"/>
            <a:headEnd/>
            <a:tailEnd/>
          </a:ln>
        </p:spPr>
      </p:pic>
      <p:pic>
        <p:nvPicPr>
          <p:cNvPr id="6151" name="Picture 7" descr="O:\05專案承辦015基隆市英語召集中心學校\下半年工作會議\100工作會議0920\9月份英語成效會議0920\IMG_0029.JPG"/>
          <p:cNvPicPr>
            <a:picLocks noChangeAspect="1" noChangeArrowheads="1"/>
          </p:cNvPicPr>
          <p:nvPr/>
        </p:nvPicPr>
        <p:blipFill>
          <a:blip r:embed="rId9" cstate="print"/>
          <a:stretch>
            <a:fillRect/>
          </a:stretch>
        </p:blipFill>
        <p:spPr bwMode="auto">
          <a:xfrm>
            <a:off x="2987824" y="4653136"/>
            <a:ext cx="2808312" cy="1982248"/>
          </a:xfrm>
          <a:prstGeom prst="rect">
            <a:avLst/>
          </a:prstGeom>
          <a:noFill/>
        </p:spPr>
      </p:pic>
      <p:pic>
        <p:nvPicPr>
          <p:cNvPr id="6152" name="Picture 8" descr="DSCF0539"/>
          <p:cNvPicPr>
            <a:picLocks noChangeAspect="1" noChangeArrowheads="1"/>
          </p:cNvPicPr>
          <p:nvPr/>
        </p:nvPicPr>
        <p:blipFill>
          <a:blip r:embed="rId10" cstate="print"/>
          <a:stretch>
            <a:fillRect/>
          </a:stretch>
        </p:blipFill>
        <p:spPr bwMode="auto">
          <a:xfrm>
            <a:off x="2746979" y="3573016"/>
            <a:ext cx="2401085" cy="1603405"/>
          </a:xfrm>
          <a:prstGeom prst="rect">
            <a:avLst/>
          </a:prstGeom>
          <a:noFill/>
          <a:ln w="9525">
            <a:noFill/>
            <a:miter lim="800000"/>
            <a:headEnd/>
            <a:tailEnd/>
          </a:ln>
        </p:spPr>
      </p:pic>
      <p:sp>
        <p:nvSpPr>
          <p:cNvPr id="28" name="矩形 27"/>
          <p:cNvSpPr/>
          <p:nvPr/>
        </p:nvSpPr>
        <p:spPr>
          <a:xfrm>
            <a:off x="6444208" y="3140968"/>
            <a:ext cx="2699792"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2">
                    <a:lumMod val="50000"/>
                  </a:schemeClr>
                </a:solidFill>
              </a:rPr>
              <a:t>參與工作小組會議</a:t>
            </a:r>
            <a:endParaRPr lang="zh-TW" altLang="en-US" dirty="0">
              <a:solidFill>
                <a:schemeClr val="tx2">
                  <a:lumMod val="50000"/>
                </a:schemeClr>
              </a:solidFill>
            </a:endParaRPr>
          </a:p>
        </p:txBody>
      </p:sp>
      <p:sp>
        <p:nvSpPr>
          <p:cNvPr id="24" name="矩形 23"/>
          <p:cNvSpPr/>
          <p:nvPr/>
        </p:nvSpPr>
        <p:spPr>
          <a:xfrm>
            <a:off x="395536" y="6425952"/>
            <a:ext cx="5292080"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2">
                    <a:lumMod val="50000"/>
                  </a:schemeClr>
                </a:solidFill>
              </a:rPr>
              <a:t>至東光、東信、長興國小及中山高中訪視外師</a:t>
            </a:r>
            <a:endParaRPr lang="zh-TW" altLang="en-US" dirty="0">
              <a:solidFill>
                <a:schemeClr val="tx2">
                  <a:lumMod val="50000"/>
                </a:schemeClr>
              </a:solidFill>
            </a:endParaRPr>
          </a:p>
        </p:txBody>
      </p:sp>
      <p:pic>
        <p:nvPicPr>
          <p:cNvPr id="1026" name="Picture 2" descr="\\File\download\00校長室\101年宇君給\英資中心\1010313英語口說評量研習\IMG_0001.JPG"/>
          <p:cNvPicPr>
            <a:picLocks noChangeAspect="1" noChangeArrowheads="1"/>
          </p:cNvPicPr>
          <p:nvPr/>
        </p:nvPicPr>
        <p:blipFill>
          <a:blip r:embed="rId11" cstate="print"/>
          <a:srcRect/>
          <a:stretch>
            <a:fillRect/>
          </a:stretch>
        </p:blipFill>
        <p:spPr bwMode="auto">
          <a:xfrm>
            <a:off x="5796136" y="3573016"/>
            <a:ext cx="3353676" cy="2448272"/>
          </a:xfrm>
          <a:prstGeom prst="rect">
            <a:avLst/>
          </a:prstGeom>
          <a:noFill/>
        </p:spPr>
      </p:pic>
      <p:sp>
        <p:nvSpPr>
          <p:cNvPr id="25" name="矩形 24"/>
          <p:cNvSpPr/>
          <p:nvPr/>
        </p:nvSpPr>
        <p:spPr>
          <a:xfrm>
            <a:off x="5796136" y="6021288"/>
            <a:ext cx="3347864" cy="8367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2">
                    <a:lumMod val="50000"/>
                  </a:schemeClr>
                </a:solidFill>
              </a:rPr>
              <a:t>指導國中小輔導團員進行多元評量規準及教學策略發展</a:t>
            </a:r>
            <a:endParaRPr lang="zh-TW" altLang="en-US"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線接點 19"/>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979712" y="1124744"/>
            <a:ext cx="6912768"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外師訪視</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已完成</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中山高、長興</a:t>
            </a:r>
            <a:endParaRPr lang="zh-TW" altLang="en-US" sz="2800" dirty="0">
              <a:solidFill>
                <a:schemeClr val="accent3">
                  <a:lumMod val="50000"/>
                </a:schemeClr>
              </a:solidFill>
              <a:latin typeface="文鼎中特廣告體" pitchFamily="34" charset="-120"/>
              <a:ea typeface="文鼎中特廣告體" pitchFamily="34" charset="-120"/>
            </a:endParaRPr>
          </a:p>
        </p:txBody>
      </p:sp>
      <p:sp>
        <p:nvSpPr>
          <p:cNvPr id="8" name="矩形 7"/>
          <p:cNvSpPr/>
          <p:nvPr/>
        </p:nvSpPr>
        <p:spPr>
          <a:xfrm>
            <a:off x="1187624" y="1556792"/>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979712" y="1196752"/>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1259632" y="1412776"/>
            <a:ext cx="63030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251520" y="1340768"/>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7170" name="Picture 2"/>
          <p:cNvPicPr>
            <a:picLocks noChangeAspect="1" noChangeArrowheads="1"/>
          </p:cNvPicPr>
          <p:nvPr/>
        </p:nvPicPr>
        <p:blipFill>
          <a:blip r:embed="rId4" cstate="print"/>
          <a:stretch>
            <a:fillRect/>
          </a:stretch>
        </p:blipFill>
        <p:spPr bwMode="auto">
          <a:xfrm>
            <a:off x="179512" y="1919044"/>
            <a:ext cx="2989517" cy="2242138"/>
          </a:xfrm>
          <a:prstGeom prst="rect">
            <a:avLst/>
          </a:prstGeom>
          <a:noFill/>
          <a:ln w="9525">
            <a:noFill/>
            <a:miter lim="800000"/>
            <a:headEnd/>
            <a:tailEnd/>
          </a:ln>
        </p:spPr>
      </p:pic>
      <p:pic>
        <p:nvPicPr>
          <p:cNvPr id="7171" name="Picture 3"/>
          <p:cNvPicPr>
            <a:picLocks noChangeAspect="1" noChangeArrowheads="1"/>
          </p:cNvPicPr>
          <p:nvPr/>
        </p:nvPicPr>
        <p:blipFill>
          <a:blip r:embed="rId5" cstate="print"/>
          <a:stretch>
            <a:fillRect/>
          </a:stretch>
        </p:blipFill>
        <p:spPr bwMode="auto">
          <a:xfrm>
            <a:off x="3203848" y="1919043"/>
            <a:ext cx="2989518" cy="2242139"/>
          </a:xfrm>
          <a:prstGeom prst="rect">
            <a:avLst/>
          </a:prstGeom>
          <a:noFill/>
          <a:ln w="9525">
            <a:noFill/>
            <a:miter lim="800000"/>
            <a:headEnd/>
            <a:tailEnd/>
          </a:ln>
        </p:spPr>
      </p:pic>
      <p:pic>
        <p:nvPicPr>
          <p:cNvPr id="7172" name="Picture 4"/>
          <p:cNvPicPr>
            <a:picLocks noChangeAspect="1" noChangeArrowheads="1"/>
          </p:cNvPicPr>
          <p:nvPr/>
        </p:nvPicPr>
        <p:blipFill>
          <a:blip r:embed="rId6" cstate="print"/>
          <a:stretch>
            <a:fillRect/>
          </a:stretch>
        </p:blipFill>
        <p:spPr bwMode="auto">
          <a:xfrm>
            <a:off x="6156176" y="1937340"/>
            <a:ext cx="2729622" cy="2139732"/>
          </a:xfrm>
          <a:prstGeom prst="rect">
            <a:avLst/>
          </a:prstGeom>
          <a:noFill/>
          <a:ln w="9525">
            <a:noFill/>
            <a:miter lim="800000"/>
            <a:headEnd/>
            <a:tailEnd/>
          </a:ln>
        </p:spPr>
      </p:pic>
      <p:sp>
        <p:nvSpPr>
          <p:cNvPr id="19" name="矩形 18"/>
          <p:cNvSpPr/>
          <p:nvPr/>
        </p:nvSpPr>
        <p:spPr>
          <a:xfrm>
            <a:off x="251520" y="1700808"/>
            <a:ext cx="4608512"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2">
                    <a:lumMod val="50000"/>
                  </a:schemeClr>
                </a:solidFill>
              </a:rPr>
              <a:t>102</a:t>
            </a:r>
            <a:r>
              <a:rPr lang="zh-TW" altLang="en-US" dirty="0" smtClean="0">
                <a:solidFill>
                  <a:schemeClr val="tx2">
                    <a:lumMod val="50000"/>
                  </a:schemeClr>
                </a:solidFill>
              </a:rPr>
              <a:t>年</a:t>
            </a:r>
            <a:r>
              <a:rPr lang="en-US" altLang="zh-TW" dirty="0" smtClean="0">
                <a:solidFill>
                  <a:schemeClr val="tx2">
                    <a:lumMod val="50000"/>
                  </a:schemeClr>
                </a:solidFill>
              </a:rPr>
              <a:t>4</a:t>
            </a:r>
            <a:r>
              <a:rPr lang="zh-TW" altLang="en-US" dirty="0" smtClean="0">
                <a:solidFill>
                  <a:schemeClr val="tx2">
                    <a:lumMod val="50000"/>
                  </a:schemeClr>
                </a:solidFill>
              </a:rPr>
              <a:t>月</a:t>
            </a:r>
            <a:r>
              <a:rPr lang="en-US" altLang="zh-TW" dirty="0" smtClean="0">
                <a:solidFill>
                  <a:schemeClr val="tx2">
                    <a:lumMod val="50000"/>
                  </a:schemeClr>
                </a:solidFill>
              </a:rPr>
              <a:t>30</a:t>
            </a:r>
            <a:r>
              <a:rPr lang="zh-TW" altLang="en-US" dirty="0" smtClean="0">
                <a:solidFill>
                  <a:schemeClr val="tx2">
                    <a:lumMod val="50000"/>
                  </a:schemeClr>
                </a:solidFill>
              </a:rPr>
              <a:t>日上午至長興國小進行教學訪視</a:t>
            </a:r>
            <a:endParaRPr lang="zh-TW" altLang="en-US" dirty="0">
              <a:solidFill>
                <a:schemeClr val="tx2">
                  <a:lumMod val="50000"/>
                </a:schemeClr>
              </a:solidFill>
            </a:endParaRPr>
          </a:p>
        </p:txBody>
      </p:sp>
      <p:pic>
        <p:nvPicPr>
          <p:cNvPr id="7173" name="Picture 5"/>
          <p:cNvPicPr>
            <a:picLocks noChangeAspect="1" noChangeArrowheads="1"/>
          </p:cNvPicPr>
          <p:nvPr/>
        </p:nvPicPr>
        <p:blipFill>
          <a:blip r:embed="rId7" cstate="print"/>
          <a:stretch>
            <a:fillRect/>
          </a:stretch>
        </p:blipFill>
        <p:spPr bwMode="auto">
          <a:xfrm>
            <a:off x="251520" y="4486025"/>
            <a:ext cx="2867366" cy="1967311"/>
          </a:xfrm>
          <a:prstGeom prst="rect">
            <a:avLst/>
          </a:prstGeom>
          <a:noFill/>
          <a:ln w="9525">
            <a:noFill/>
            <a:miter lim="800000"/>
            <a:headEnd/>
            <a:tailEnd/>
          </a:ln>
        </p:spPr>
      </p:pic>
      <p:pic>
        <p:nvPicPr>
          <p:cNvPr id="7174" name="Picture 6"/>
          <p:cNvPicPr>
            <a:picLocks noChangeAspect="1" noChangeArrowheads="1"/>
          </p:cNvPicPr>
          <p:nvPr/>
        </p:nvPicPr>
        <p:blipFill>
          <a:blip r:embed="rId8" cstate="print"/>
          <a:stretch>
            <a:fillRect/>
          </a:stretch>
        </p:blipFill>
        <p:spPr bwMode="auto">
          <a:xfrm>
            <a:off x="3203848" y="4486571"/>
            <a:ext cx="2880320" cy="1920213"/>
          </a:xfrm>
          <a:prstGeom prst="rect">
            <a:avLst/>
          </a:prstGeom>
          <a:noFill/>
          <a:ln w="9525">
            <a:noFill/>
            <a:miter lim="800000"/>
            <a:headEnd/>
            <a:tailEnd/>
          </a:ln>
        </p:spPr>
      </p:pic>
      <p:pic>
        <p:nvPicPr>
          <p:cNvPr id="7175" name="Picture 7"/>
          <p:cNvPicPr>
            <a:picLocks noChangeAspect="1" noChangeArrowheads="1"/>
          </p:cNvPicPr>
          <p:nvPr/>
        </p:nvPicPr>
        <p:blipFill>
          <a:blip r:embed="rId9" cstate="print"/>
          <a:stretch>
            <a:fillRect/>
          </a:stretch>
        </p:blipFill>
        <p:spPr bwMode="auto">
          <a:xfrm>
            <a:off x="6228184" y="4569127"/>
            <a:ext cx="2736304" cy="1824202"/>
          </a:xfrm>
          <a:prstGeom prst="rect">
            <a:avLst/>
          </a:prstGeom>
          <a:noFill/>
          <a:ln w="9525">
            <a:noFill/>
            <a:miter lim="800000"/>
            <a:headEnd/>
            <a:tailEnd/>
          </a:ln>
        </p:spPr>
      </p:pic>
      <p:sp>
        <p:nvSpPr>
          <p:cNvPr id="24" name="矩形 23"/>
          <p:cNvSpPr/>
          <p:nvPr/>
        </p:nvSpPr>
        <p:spPr>
          <a:xfrm>
            <a:off x="4499992" y="4077072"/>
            <a:ext cx="4644008"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2">
                    <a:lumMod val="50000"/>
                  </a:schemeClr>
                </a:solidFill>
              </a:rPr>
              <a:t>102</a:t>
            </a:r>
            <a:r>
              <a:rPr lang="zh-TW" altLang="en-US" dirty="0" smtClean="0">
                <a:solidFill>
                  <a:schemeClr val="tx2">
                    <a:lumMod val="50000"/>
                  </a:schemeClr>
                </a:solidFill>
              </a:rPr>
              <a:t>年</a:t>
            </a:r>
            <a:r>
              <a:rPr lang="en-US" altLang="zh-TW" dirty="0" smtClean="0">
                <a:solidFill>
                  <a:schemeClr val="tx2">
                    <a:lumMod val="50000"/>
                  </a:schemeClr>
                </a:solidFill>
              </a:rPr>
              <a:t>4</a:t>
            </a:r>
            <a:r>
              <a:rPr lang="zh-TW" altLang="en-US" dirty="0" smtClean="0">
                <a:solidFill>
                  <a:schemeClr val="tx2">
                    <a:lumMod val="50000"/>
                  </a:schemeClr>
                </a:solidFill>
              </a:rPr>
              <a:t>月</a:t>
            </a:r>
            <a:r>
              <a:rPr lang="en-US" altLang="zh-TW" dirty="0" smtClean="0">
                <a:solidFill>
                  <a:schemeClr val="tx2">
                    <a:lumMod val="50000"/>
                  </a:schemeClr>
                </a:solidFill>
              </a:rPr>
              <a:t>30</a:t>
            </a:r>
            <a:r>
              <a:rPr lang="zh-TW" altLang="en-US" dirty="0" smtClean="0">
                <a:solidFill>
                  <a:schemeClr val="tx2">
                    <a:lumMod val="50000"/>
                  </a:schemeClr>
                </a:solidFill>
              </a:rPr>
              <a:t>日下午至中山高中進行教學訪視</a:t>
            </a:r>
            <a:endParaRPr lang="zh-TW" altLang="en-US"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線接點 19"/>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979712" y="1124744"/>
            <a:ext cx="6912768"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外師訪視</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預計</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東光、東信</a:t>
            </a:r>
            <a:endParaRPr lang="zh-TW" altLang="en-US" sz="2800" dirty="0">
              <a:solidFill>
                <a:schemeClr val="accent3">
                  <a:lumMod val="50000"/>
                </a:schemeClr>
              </a:solidFill>
              <a:latin typeface="文鼎中特廣告體" pitchFamily="34" charset="-120"/>
              <a:ea typeface="文鼎中特廣告體" pitchFamily="34" charset="-120"/>
            </a:endParaRPr>
          </a:p>
        </p:txBody>
      </p:sp>
      <p:sp>
        <p:nvSpPr>
          <p:cNvPr id="8" name="矩形 7"/>
          <p:cNvSpPr/>
          <p:nvPr/>
        </p:nvSpPr>
        <p:spPr>
          <a:xfrm>
            <a:off x="1187624" y="1556792"/>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979712" y="1196752"/>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1259632" y="1412776"/>
            <a:ext cx="63030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251520" y="1340768"/>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7170" name="Picture 2"/>
          <p:cNvPicPr>
            <a:picLocks noChangeAspect="1" noChangeArrowheads="1"/>
          </p:cNvPicPr>
          <p:nvPr/>
        </p:nvPicPr>
        <p:blipFill>
          <a:blip r:embed="rId4" cstate="print"/>
          <a:stretch>
            <a:fillRect/>
          </a:stretch>
        </p:blipFill>
        <p:spPr bwMode="auto">
          <a:xfrm>
            <a:off x="179512" y="1919044"/>
            <a:ext cx="2989517" cy="2242138"/>
          </a:xfrm>
          <a:prstGeom prst="rect">
            <a:avLst/>
          </a:prstGeom>
          <a:noFill/>
          <a:ln w="9525">
            <a:noFill/>
            <a:miter lim="800000"/>
            <a:headEnd/>
            <a:tailEnd/>
          </a:ln>
        </p:spPr>
      </p:pic>
      <p:pic>
        <p:nvPicPr>
          <p:cNvPr id="7171" name="Picture 3"/>
          <p:cNvPicPr>
            <a:picLocks noChangeAspect="1" noChangeArrowheads="1"/>
          </p:cNvPicPr>
          <p:nvPr/>
        </p:nvPicPr>
        <p:blipFill>
          <a:blip r:embed="rId5" cstate="print"/>
          <a:stretch>
            <a:fillRect/>
          </a:stretch>
        </p:blipFill>
        <p:spPr bwMode="auto">
          <a:xfrm>
            <a:off x="3203848" y="1919043"/>
            <a:ext cx="2989518" cy="2242139"/>
          </a:xfrm>
          <a:prstGeom prst="rect">
            <a:avLst/>
          </a:prstGeom>
          <a:noFill/>
          <a:ln w="9525">
            <a:noFill/>
            <a:miter lim="800000"/>
            <a:headEnd/>
            <a:tailEnd/>
          </a:ln>
        </p:spPr>
      </p:pic>
      <p:pic>
        <p:nvPicPr>
          <p:cNvPr id="7172" name="Picture 4"/>
          <p:cNvPicPr>
            <a:picLocks noChangeAspect="1" noChangeArrowheads="1"/>
          </p:cNvPicPr>
          <p:nvPr/>
        </p:nvPicPr>
        <p:blipFill>
          <a:blip r:embed="rId6" cstate="print"/>
          <a:stretch>
            <a:fillRect/>
          </a:stretch>
        </p:blipFill>
        <p:spPr bwMode="auto">
          <a:xfrm>
            <a:off x="6156176" y="1937340"/>
            <a:ext cx="2729622" cy="2139732"/>
          </a:xfrm>
          <a:prstGeom prst="rect">
            <a:avLst/>
          </a:prstGeom>
          <a:noFill/>
          <a:ln w="9525">
            <a:noFill/>
            <a:miter lim="800000"/>
            <a:headEnd/>
            <a:tailEnd/>
          </a:ln>
        </p:spPr>
      </p:pic>
      <p:sp>
        <p:nvSpPr>
          <p:cNvPr id="19" name="矩形 18"/>
          <p:cNvSpPr/>
          <p:nvPr/>
        </p:nvSpPr>
        <p:spPr>
          <a:xfrm>
            <a:off x="251520" y="1700808"/>
            <a:ext cx="4608512"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2">
                    <a:lumMod val="50000"/>
                  </a:schemeClr>
                </a:solidFill>
              </a:rPr>
              <a:t>102</a:t>
            </a:r>
            <a:r>
              <a:rPr lang="zh-TW" altLang="en-US" dirty="0" smtClean="0">
                <a:solidFill>
                  <a:schemeClr val="tx2">
                    <a:lumMod val="50000"/>
                  </a:schemeClr>
                </a:solidFill>
              </a:rPr>
              <a:t>年</a:t>
            </a:r>
            <a:r>
              <a:rPr lang="en-US" altLang="zh-TW" dirty="0" smtClean="0">
                <a:solidFill>
                  <a:schemeClr val="tx2">
                    <a:lumMod val="50000"/>
                  </a:schemeClr>
                </a:solidFill>
              </a:rPr>
              <a:t>5</a:t>
            </a:r>
            <a:r>
              <a:rPr lang="zh-TW" altLang="en-US" dirty="0" smtClean="0">
                <a:solidFill>
                  <a:schemeClr val="tx2">
                    <a:lumMod val="50000"/>
                  </a:schemeClr>
                </a:solidFill>
              </a:rPr>
              <a:t>月</a:t>
            </a:r>
            <a:r>
              <a:rPr lang="en-US" altLang="zh-TW" dirty="0" smtClean="0">
                <a:solidFill>
                  <a:schemeClr val="tx2">
                    <a:lumMod val="50000"/>
                  </a:schemeClr>
                </a:solidFill>
              </a:rPr>
              <a:t>30</a:t>
            </a:r>
            <a:r>
              <a:rPr lang="zh-TW" altLang="en-US" dirty="0" smtClean="0">
                <a:solidFill>
                  <a:schemeClr val="tx2">
                    <a:lumMod val="50000"/>
                  </a:schemeClr>
                </a:solidFill>
              </a:rPr>
              <a:t>日至東信國小進行教學訪視</a:t>
            </a:r>
            <a:endParaRPr lang="zh-TW" altLang="en-US" dirty="0">
              <a:solidFill>
                <a:schemeClr val="tx2">
                  <a:lumMod val="50000"/>
                </a:schemeClr>
              </a:solidFill>
            </a:endParaRPr>
          </a:p>
        </p:txBody>
      </p:sp>
      <p:sp>
        <p:nvSpPr>
          <p:cNvPr id="24" name="矩形 23"/>
          <p:cNvSpPr/>
          <p:nvPr/>
        </p:nvSpPr>
        <p:spPr>
          <a:xfrm>
            <a:off x="4139952" y="4077072"/>
            <a:ext cx="5004048"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solidFill>
                  <a:schemeClr val="tx2">
                    <a:lumMod val="50000"/>
                  </a:schemeClr>
                </a:solidFill>
              </a:rPr>
              <a:t>102</a:t>
            </a:r>
            <a:r>
              <a:rPr lang="zh-TW" altLang="en-US" dirty="0" smtClean="0">
                <a:solidFill>
                  <a:schemeClr val="tx2">
                    <a:lumMod val="50000"/>
                  </a:schemeClr>
                </a:solidFill>
              </a:rPr>
              <a:t>年</a:t>
            </a:r>
            <a:r>
              <a:rPr lang="en-US" altLang="zh-TW" dirty="0" smtClean="0">
                <a:solidFill>
                  <a:schemeClr val="tx2">
                    <a:lumMod val="50000"/>
                  </a:schemeClr>
                </a:solidFill>
              </a:rPr>
              <a:t>5</a:t>
            </a:r>
            <a:r>
              <a:rPr lang="zh-TW" altLang="en-US" dirty="0" smtClean="0">
                <a:solidFill>
                  <a:schemeClr val="tx2">
                    <a:lumMod val="50000"/>
                  </a:schemeClr>
                </a:solidFill>
              </a:rPr>
              <a:t>月</a:t>
            </a:r>
            <a:r>
              <a:rPr lang="en-US" altLang="zh-TW" dirty="0" smtClean="0">
                <a:solidFill>
                  <a:schemeClr val="tx2">
                    <a:lumMod val="50000"/>
                  </a:schemeClr>
                </a:solidFill>
              </a:rPr>
              <a:t>30</a:t>
            </a:r>
            <a:r>
              <a:rPr lang="zh-TW" altLang="en-US" dirty="0" smtClean="0">
                <a:solidFill>
                  <a:schemeClr val="tx2">
                    <a:lumMod val="50000"/>
                  </a:schemeClr>
                </a:solidFill>
              </a:rPr>
              <a:t>日下午至東光國小進行教學訪視</a:t>
            </a:r>
            <a:endParaRPr lang="zh-TW" altLang="en-US" dirty="0">
              <a:solidFill>
                <a:schemeClr val="tx2">
                  <a:lumMod val="50000"/>
                </a:schemeClr>
              </a:solidFill>
            </a:endParaRPr>
          </a:p>
        </p:txBody>
      </p:sp>
      <p:pic>
        <p:nvPicPr>
          <p:cNvPr id="21" name="Picture 5"/>
          <p:cNvPicPr>
            <a:picLocks noChangeAspect="1" noChangeArrowheads="1"/>
          </p:cNvPicPr>
          <p:nvPr/>
        </p:nvPicPr>
        <p:blipFill>
          <a:blip r:embed="rId7" cstate="print"/>
          <a:stretch>
            <a:fillRect/>
          </a:stretch>
        </p:blipFill>
        <p:spPr bwMode="auto">
          <a:xfrm>
            <a:off x="251520" y="4486025"/>
            <a:ext cx="2867366" cy="1967311"/>
          </a:xfrm>
          <a:prstGeom prst="rect">
            <a:avLst/>
          </a:prstGeom>
          <a:noFill/>
          <a:ln w="9525">
            <a:noFill/>
            <a:miter lim="800000"/>
            <a:headEnd/>
            <a:tailEnd/>
          </a:ln>
        </p:spPr>
      </p:pic>
      <p:pic>
        <p:nvPicPr>
          <p:cNvPr id="22" name="Picture 6"/>
          <p:cNvPicPr>
            <a:picLocks noChangeAspect="1" noChangeArrowheads="1"/>
          </p:cNvPicPr>
          <p:nvPr/>
        </p:nvPicPr>
        <p:blipFill>
          <a:blip r:embed="rId8" cstate="print"/>
          <a:stretch>
            <a:fillRect/>
          </a:stretch>
        </p:blipFill>
        <p:spPr bwMode="auto">
          <a:xfrm>
            <a:off x="3203848" y="4486571"/>
            <a:ext cx="2880320" cy="1920213"/>
          </a:xfrm>
          <a:prstGeom prst="rect">
            <a:avLst/>
          </a:prstGeom>
          <a:noFill/>
          <a:ln w="9525">
            <a:noFill/>
            <a:miter lim="800000"/>
            <a:headEnd/>
            <a:tailEnd/>
          </a:ln>
        </p:spPr>
      </p:pic>
      <p:pic>
        <p:nvPicPr>
          <p:cNvPr id="23" name="Picture 7"/>
          <p:cNvPicPr>
            <a:picLocks noChangeAspect="1" noChangeArrowheads="1"/>
          </p:cNvPicPr>
          <p:nvPr/>
        </p:nvPicPr>
        <p:blipFill>
          <a:blip r:embed="rId9" cstate="print"/>
          <a:stretch>
            <a:fillRect/>
          </a:stretch>
        </p:blipFill>
        <p:spPr bwMode="auto">
          <a:xfrm>
            <a:off x="6228184" y="4569127"/>
            <a:ext cx="2736304" cy="18242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12" name="矩形 11"/>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descr="1001207_活化英語教師教學研習 (4).JPG"/>
          <p:cNvPicPr>
            <a:picLocks noChangeAspect="1"/>
          </p:cNvPicPr>
          <p:nvPr/>
        </p:nvPicPr>
        <p:blipFill>
          <a:blip r:embed="rId4" cstate="print"/>
          <a:stretch>
            <a:fillRect/>
          </a:stretch>
        </p:blipFill>
        <p:spPr>
          <a:xfrm>
            <a:off x="3779912" y="3044957"/>
            <a:ext cx="5040052" cy="33600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圖片 5" descr="1001019外師會議-閱讀教學討論(1).JPG"/>
          <p:cNvPicPr>
            <a:picLocks noChangeAspect="1"/>
          </p:cNvPicPr>
          <p:nvPr/>
        </p:nvPicPr>
        <p:blipFill>
          <a:blip r:embed="rId5" cstate="print"/>
          <a:stretch>
            <a:fillRect/>
          </a:stretch>
        </p:blipFill>
        <p:spPr>
          <a:xfrm>
            <a:off x="251520" y="1196752"/>
            <a:ext cx="4493445" cy="27363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7650" name="AutoShape 2" descr="http://www.globalflag.idv.tw/dq/zaf.gif"/>
          <p:cNvSpPr>
            <a:spLocks noChangeAspect="1" noChangeArrowheads="1"/>
          </p:cNvSpPr>
          <p:nvPr/>
        </p:nvSpPr>
        <p:spPr bwMode="auto">
          <a:xfrm>
            <a:off x="155575" y="-1150938"/>
            <a:ext cx="3600450" cy="24003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27652" name="AutoShape 4" descr="http://www.globalflag.idv.tw/dq/zaf.gif"/>
          <p:cNvSpPr>
            <a:spLocks noChangeAspect="1" noChangeArrowheads="1"/>
          </p:cNvSpPr>
          <p:nvPr/>
        </p:nvSpPr>
        <p:spPr bwMode="auto">
          <a:xfrm>
            <a:off x="155575" y="-1150938"/>
            <a:ext cx="3600450" cy="24003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11" name="圖片 10" descr="南非.bmp"/>
          <p:cNvPicPr>
            <a:picLocks noChangeAspect="1"/>
          </p:cNvPicPr>
          <p:nvPr/>
        </p:nvPicPr>
        <p:blipFill>
          <a:blip r:embed="rId6" cstate="print"/>
          <a:stretch>
            <a:fillRect/>
          </a:stretch>
        </p:blipFill>
        <p:spPr>
          <a:xfrm>
            <a:off x="5076056" y="1604796"/>
            <a:ext cx="1440160" cy="960107"/>
          </a:xfrm>
          <a:prstGeom prst="rect">
            <a:avLst/>
          </a:prstGeom>
        </p:spPr>
      </p:pic>
      <p:pic>
        <p:nvPicPr>
          <p:cNvPr id="14" name="圖片 13" descr="usa.bmp"/>
          <p:cNvPicPr>
            <a:picLocks noChangeAspect="1"/>
          </p:cNvPicPr>
          <p:nvPr/>
        </p:nvPicPr>
        <p:blipFill>
          <a:blip r:embed="rId7" cstate="print"/>
          <a:stretch>
            <a:fillRect/>
          </a:stretch>
        </p:blipFill>
        <p:spPr>
          <a:xfrm>
            <a:off x="1763688" y="4077072"/>
            <a:ext cx="1584176" cy="833777"/>
          </a:xfrm>
          <a:prstGeom prst="rect">
            <a:avLst/>
          </a:prstGeom>
        </p:spPr>
      </p:pic>
      <p:sp>
        <p:nvSpPr>
          <p:cNvPr id="16" name="矩形 15"/>
          <p:cNvSpPr/>
          <p:nvPr/>
        </p:nvSpPr>
        <p:spPr bwMode="auto">
          <a:xfrm>
            <a:off x="6660232" y="1196752"/>
            <a:ext cx="2160240" cy="1512168"/>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00"/>
                </a:solidFill>
                <a:effectLst/>
                <a:latin typeface="Times New Roman" pitchFamily="18" charset="0"/>
              </a:rPr>
              <a:t>英資中心外師</a:t>
            </a:r>
            <a:endParaRPr kumimoji="0" lang="en-US" altLang="zh-TW" sz="2400" b="1" i="0" u="none" strike="noStrike" cap="none" normalizeH="0" baseline="0" dirty="0" smtClean="0">
              <a:ln>
                <a:noFill/>
              </a:ln>
              <a:solidFill>
                <a:srgbClr val="FFFF00"/>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00"/>
                </a:solidFill>
                <a:effectLst/>
                <a:latin typeface="Times New Roman" pitchFamily="18" charset="0"/>
              </a:rPr>
              <a:t>南非</a:t>
            </a:r>
            <a:endParaRPr kumimoji="0" lang="en-US" altLang="zh-TW" sz="2400" b="1" i="0" u="none" strike="noStrike" cap="none" normalizeH="0" baseline="0" dirty="0" smtClean="0">
              <a:ln>
                <a:noFill/>
              </a:ln>
              <a:solidFill>
                <a:srgbClr val="FFFF00"/>
              </a:solidFill>
              <a:effectLst/>
              <a:latin typeface="Times New Roman" pitchFamily="18" charset="0"/>
            </a:endParaRPr>
          </a:p>
          <a:p>
            <a:pPr fontAlgn="base">
              <a:spcBef>
                <a:spcPct val="0"/>
              </a:spcBef>
              <a:spcAft>
                <a:spcPct val="0"/>
              </a:spcAft>
            </a:pPr>
            <a:r>
              <a:rPr lang="en-US" altLang="zh-TW" sz="2400" dirty="0" smtClean="0">
                <a:solidFill>
                  <a:srgbClr val="FFFF00"/>
                </a:solidFill>
              </a:rPr>
              <a:t>Sadie Dirk </a:t>
            </a:r>
            <a:r>
              <a:rPr lang="en-US" altLang="zh-TW" sz="2400" dirty="0" err="1" smtClean="0">
                <a:solidFill>
                  <a:srgbClr val="FFFF00"/>
                </a:solidFill>
              </a:rPr>
              <a:t>Ryk</a:t>
            </a:r>
            <a:endParaRPr lang="en-US" altLang="zh-TW" sz="2400" dirty="0" smtClean="0">
              <a:solidFill>
                <a:srgbClr val="FFFF00"/>
              </a:solidFill>
            </a:endParaRPr>
          </a:p>
          <a:p>
            <a:pPr fontAlgn="base">
              <a:spcBef>
                <a:spcPct val="0"/>
              </a:spcBef>
              <a:spcAft>
                <a:spcPct val="0"/>
              </a:spcAft>
            </a:pPr>
            <a:r>
              <a:rPr kumimoji="0" lang="zh-TW" altLang="en-US" sz="2000" b="1" i="0" u="none" strike="noStrike" cap="none" normalizeH="0" baseline="0" dirty="0" smtClean="0">
                <a:ln>
                  <a:noFill/>
                </a:ln>
                <a:solidFill>
                  <a:srgbClr val="FFFF00"/>
                </a:solidFill>
                <a:effectLst/>
                <a:latin typeface="Times New Roman" pitchFamily="18" charset="0"/>
              </a:rPr>
              <a:t>教學經歷 </a:t>
            </a:r>
            <a:r>
              <a:rPr kumimoji="0" lang="en-US" altLang="zh-TW" sz="2000" b="1" i="0" u="none" strike="noStrike" cap="none" normalizeH="0" baseline="0" dirty="0" smtClean="0">
                <a:ln>
                  <a:noFill/>
                </a:ln>
                <a:solidFill>
                  <a:srgbClr val="FFFF00"/>
                </a:solidFill>
                <a:effectLst/>
                <a:latin typeface="Times New Roman" pitchFamily="18" charset="0"/>
              </a:rPr>
              <a:t>:</a:t>
            </a:r>
            <a:r>
              <a:rPr kumimoji="0" lang="zh-TW" altLang="en-US" sz="2000" b="1" i="0" u="none" strike="noStrike" cap="none" normalizeH="0" baseline="0" dirty="0" smtClean="0">
                <a:ln>
                  <a:noFill/>
                </a:ln>
                <a:solidFill>
                  <a:srgbClr val="FFFF00"/>
                </a:solidFill>
                <a:effectLst/>
                <a:latin typeface="Times New Roman" pitchFamily="18" charset="0"/>
              </a:rPr>
              <a:t> </a:t>
            </a:r>
            <a:r>
              <a:rPr kumimoji="0" lang="en-US" altLang="zh-TW" sz="2000" b="1" i="0" u="none" strike="noStrike" cap="none" normalizeH="0" baseline="0" dirty="0" smtClean="0">
                <a:ln>
                  <a:noFill/>
                </a:ln>
                <a:solidFill>
                  <a:srgbClr val="FFFF00"/>
                </a:solidFill>
                <a:effectLst/>
                <a:latin typeface="Times New Roman" pitchFamily="18" charset="0"/>
              </a:rPr>
              <a:t>10</a:t>
            </a:r>
            <a:r>
              <a:rPr kumimoji="0" lang="zh-TW" altLang="en-US" sz="2000" b="1" i="0" u="none" strike="noStrike" cap="none" normalizeH="0" baseline="0" dirty="0" smtClean="0">
                <a:ln>
                  <a:noFill/>
                </a:ln>
                <a:solidFill>
                  <a:srgbClr val="FFFF00"/>
                </a:solidFill>
                <a:effectLst/>
                <a:latin typeface="Times New Roman" pitchFamily="18" charset="0"/>
              </a:rPr>
              <a:t>年</a:t>
            </a:r>
            <a:endParaRPr kumimoji="0" lang="en-US" altLang="zh-TW" sz="2000" b="1" i="0" u="none" strike="noStrike" cap="none" normalizeH="0" baseline="0" dirty="0" smtClean="0">
              <a:ln>
                <a:noFill/>
              </a:ln>
              <a:solidFill>
                <a:srgbClr val="FFFF00"/>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altLang="zh-TW" sz="2400" b="1" i="0" u="none" strike="noStrike" cap="none" normalizeH="0" baseline="0" dirty="0" smtClean="0">
              <a:ln>
                <a:noFill/>
              </a:ln>
              <a:solidFill>
                <a:schemeClr val="accent6">
                  <a:lumMod val="75000"/>
                </a:schemeClr>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dirty="0" smtClean="0">
              <a:ln>
                <a:noFill/>
              </a:ln>
              <a:solidFill>
                <a:schemeClr val="tx1"/>
              </a:solidFill>
              <a:effectLst/>
              <a:latin typeface="Times New Roman" pitchFamily="18" charset="0"/>
            </a:endParaRPr>
          </a:p>
        </p:txBody>
      </p:sp>
      <p:sp>
        <p:nvSpPr>
          <p:cNvPr id="18" name="矩形 17"/>
          <p:cNvSpPr/>
          <p:nvPr/>
        </p:nvSpPr>
        <p:spPr bwMode="auto">
          <a:xfrm>
            <a:off x="179512" y="5013176"/>
            <a:ext cx="3528392" cy="1440160"/>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FF00"/>
                </a:solidFill>
                <a:effectLst/>
                <a:latin typeface="Times New Roman" pitchFamily="18" charset="0"/>
              </a:rPr>
              <a:t>本市其他外師</a:t>
            </a:r>
            <a:endParaRPr kumimoji="0" lang="en-US" altLang="zh-TW" sz="2400" b="1" i="0" u="none" strike="noStrike" cap="none" normalizeH="0" baseline="0" dirty="0" smtClean="0">
              <a:ln>
                <a:noFill/>
              </a:ln>
              <a:solidFill>
                <a:srgbClr val="FFFF00"/>
              </a:solidFill>
              <a:effectLst/>
              <a:latin typeface="Times New Roman" pitchFamily="18" charset="0"/>
            </a:endParaRPr>
          </a:p>
          <a:p>
            <a:pPr fontAlgn="base">
              <a:spcBef>
                <a:spcPct val="0"/>
              </a:spcBef>
              <a:spcAft>
                <a:spcPct val="0"/>
              </a:spcAft>
            </a:pPr>
            <a:r>
              <a:rPr lang="en-US" altLang="zh-TW" sz="2400" b="1" dirty="0" smtClean="0">
                <a:solidFill>
                  <a:srgbClr val="FFFF00"/>
                </a:solidFill>
              </a:rPr>
              <a:t>Jon </a:t>
            </a:r>
            <a:r>
              <a:rPr lang="en-US" altLang="zh-TW" sz="2400" b="1" dirty="0" err="1" smtClean="0">
                <a:solidFill>
                  <a:srgbClr val="FFFF00"/>
                </a:solidFill>
              </a:rPr>
              <a:t>Kleeman</a:t>
            </a:r>
            <a:r>
              <a:rPr lang="en-US" altLang="zh-TW" sz="2400" b="1" dirty="0" smtClean="0">
                <a:solidFill>
                  <a:srgbClr val="FFFF00"/>
                </a:solidFill>
              </a:rPr>
              <a:t>(</a:t>
            </a:r>
            <a:r>
              <a:rPr lang="zh-TW" altLang="en-US" sz="2400" b="1" dirty="0" smtClean="0">
                <a:solidFill>
                  <a:srgbClr val="FFFF00"/>
                </a:solidFill>
              </a:rPr>
              <a:t>美</a:t>
            </a:r>
            <a:r>
              <a:rPr lang="en-US" altLang="zh-TW" sz="2400" b="1" dirty="0" smtClean="0">
                <a:solidFill>
                  <a:srgbClr val="FFFF00"/>
                </a:solidFill>
              </a:rPr>
              <a:t>)</a:t>
            </a:r>
          </a:p>
          <a:p>
            <a:pPr fontAlgn="base">
              <a:spcBef>
                <a:spcPct val="0"/>
              </a:spcBef>
              <a:spcAft>
                <a:spcPct val="0"/>
              </a:spcAft>
            </a:pPr>
            <a:r>
              <a:rPr lang="en-US" altLang="zh-TW" sz="2400" b="1" dirty="0" smtClean="0">
                <a:solidFill>
                  <a:srgbClr val="FFFF00"/>
                </a:solidFill>
              </a:rPr>
              <a:t>Jonathan Mark Payne(</a:t>
            </a:r>
            <a:r>
              <a:rPr lang="zh-TW" altLang="en-US" sz="2400" b="1" dirty="0" smtClean="0">
                <a:solidFill>
                  <a:srgbClr val="FFFF00"/>
                </a:solidFill>
              </a:rPr>
              <a:t>美</a:t>
            </a:r>
            <a:r>
              <a:rPr lang="en-US" altLang="zh-TW" sz="2400" b="1" dirty="0" smtClean="0">
                <a:solidFill>
                  <a:srgbClr val="FFFF00"/>
                </a:solidFill>
              </a:rPr>
              <a:t>)</a:t>
            </a:r>
          </a:p>
          <a:p>
            <a:pPr fontAlgn="base">
              <a:spcBef>
                <a:spcPct val="0"/>
              </a:spcBef>
              <a:spcAft>
                <a:spcPct val="0"/>
              </a:spcAft>
            </a:pPr>
            <a:r>
              <a:rPr lang="en-US" altLang="zh-TW" sz="2400" b="1" dirty="0" smtClean="0">
                <a:solidFill>
                  <a:srgbClr val="FFFF00"/>
                </a:solidFill>
              </a:rPr>
              <a:t>Nick</a:t>
            </a:r>
            <a:r>
              <a:rPr lang="zh-TW" altLang="en-US" sz="2400" b="1" dirty="0" smtClean="0">
                <a:solidFill>
                  <a:srgbClr val="FFFF00"/>
                </a:solidFill>
              </a:rPr>
              <a:t> </a:t>
            </a:r>
            <a:r>
              <a:rPr lang="en-US" altLang="zh-TW" sz="2400" b="1" dirty="0" smtClean="0">
                <a:solidFill>
                  <a:srgbClr val="FFFF00"/>
                </a:solidFill>
              </a:rPr>
              <a:t>(</a:t>
            </a:r>
            <a:r>
              <a:rPr lang="zh-TW" altLang="en-US" sz="2400" b="1" dirty="0" smtClean="0">
                <a:solidFill>
                  <a:srgbClr val="FFFF00"/>
                </a:solidFill>
              </a:rPr>
              <a:t>南非</a:t>
            </a:r>
            <a:r>
              <a:rPr lang="en-US" altLang="zh-TW" sz="2400" b="1" dirty="0" smtClean="0">
                <a:solidFill>
                  <a:srgbClr val="FFFF00"/>
                </a:solidFill>
              </a:rPr>
              <a:t>) </a:t>
            </a:r>
          </a:p>
          <a:p>
            <a:pPr fontAlgn="base">
              <a:spcBef>
                <a:spcPct val="0"/>
              </a:spcBef>
              <a:spcAft>
                <a:spcPct val="0"/>
              </a:spcAft>
            </a:pPr>
            <a:endParaRPr lang="en-US" altLang="zh-TW" sz="2400" b="1" dirty="0" smtClean="0">
              <a:solidFill>
                <a:schemeClr val="accent6">
                  <a:lumMod val="75000"/>
                </a:schemeClr>
              </a:solidFill>
            </a:endParaRPr>
          </a:p>
          <a:p>
            <a:pPr fontAlgn="base">
              <a:spcBef>
                <a:spcPct val="0"/>
              </a:spcBef>
              <a:spcAft>
                <a:spcPct val="0"/>
              </a:spcAft>
            </a:pPr>
            <a:endParaRPr lang="en-US" altLang="zh-TW" sz="2400" b="1" dirty="0" smtClean="0">
              <a:solidFill>
                <a:schemeClr val="accent6">
                  <a:lumMod val="75000"/>
                </a:schemeClr>
              </a:solidFill>
            </a:endParaRPr>
          </a:p>
          <a:p>
            <a:pPr fontAlgn="base">
              <a:spcBef>
                <a:spcPct val="0"/>
              </a:spcBef>
              <a:spcAft>
                <a:spcPct val="0"/>
              </a:spcAft>
            </a:pPr>
            <a:endParaRPr kumimoji="0" lang="en-US" altLang="zh-TW" sz="2400" b="0" i="0" u="none" strike="noStrike" cap="none" normalizeH="0" baseline="0" dirty="0" smtClean="0">
              <a:ln>
                <a:noFill/>
              </a:ln>
              <a:solidFill>
                <a:schemeClr val="accent6">
                  <a:lumMod val="75000"/>
                </a:schemeClr>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dirty="0" smtClean="0">
              <a:ln>
                <a:noFill/>
              </a:ln>
              <a:solidFill>
                <a:schemeClr val="accent6">
                  <a:lumMod val="75000"/>
                </a:schemeClr>
              </a:solidFill>
              <a:effectLst/>
              <a:latin typeface="Times New Roman" pitchFamily="18" charset="0"/>
            </a:endParaRPr>
          </a:p>
        </p:txBody>
      </p:sp>
      <p:sp>
        <p:nvSpPr>
          <p:cNvPr id="19" name="矩形 18"/>
          <p:cNvSpPr/>
          <p:nvPr/>
        </p:nvSpPr>
        <p:spPr>
          <a:xfrm>
            <a:off x="251520" y="548680"/>
            <a:ext cx="3312368" cy="504056"/>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外師專業社群發展</a:t>
            </a:r>
            <a:endParaRPr lang="zh-TW" altLang="en-US" sz="2800" dirty="0">
              <a:solidFill>
                <a:schemeClr val="accent3">
                  <a:lumMod val="50000"/>
                </a:schemeClr>
              </a:solidFill>
              <a:latin typeface="文鼎中特廣告體" pitchFamily="34" charset="-120"/>
              <a:ea typeface="文鼎中特廣告體" pitchFamily="34" charset="-12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33400" y="152400"/>
            <a:ext cx="8077200" cy="1044352"/>
          </a:xfrm>
        </p:spPr>
        <p:txBody>
          <a:bodyPr/>
          <a:lstStyle/>
          <a:p>
            <a:r>
              <a:rPr lang="zh-TW" altLang="en-US" b="1" dirty="0" smtClean="0"/>
              <a:t>讓一變成多</a:t>
            </a:r>
            <a:r>
              <a:rPr lang="en-US" altLang="zh-TW" b="1" dirty="0" smtClean="0"/>
              <a:t>:</a:t>
            </a:r>
            <a:endParaRPr lang="zh-TW" altLang="en-US" b="1" dirty="0"/>
          </a:p>
        </p:txBody>
      </p:sp>
      <p:sp>
        <p:nvSpPr>
          <p:cNvPr id="3" name="內容版面配置區 2"/>
          <p:cNvSpPr>
            <a:spLocks noGrp="1"/>
          </p:cNvSpPr>
          <p:nvPr>
            <p:ph idx="1"/>
          </p:nvPr>
        </p:nvSpPr>
        <p:spPr>
          <a:xfrm>
            <a:off x="533400" y="1600200"/>
            <a:ext cx="8077200" cy="1252736"/>
          </a:xfrm>
        </p:spPr>
        <p:txBody>
          <a:bodyPr/>
          <a:lstStyle/>
          <a:p>
            <a:pPr>
              <a:buNone/>
            </a:pPr>
            <a:r>
              <a:rPr lang="zh-TW" altLang="en-US" dirty="0" smtClean="0">
                <a:latin typeface="標楷體" pitchFamily="65" charset="-120"/>
                <a:ea typeface="標楷體" pitchFamily="65" charset="-120"/>
              </a:rPr>
              <a:t>讓外籍教師有專業舞台，</a:t>
            </a:r>
            <a:endParaRPr lang="en-US" altLang="zh-TW" dirty="0" smtClean="0">
              <a:latin typeface="標楷體" pitchFamily="65" charset="-120"/>
              <a:ea typeface="標楷體" pitchFamily="65" charset="-120"/>
            </a:endParaRPr>
          </a:p>
          <a:p>
            <a:pPr>
              <a:buNone/>
            </a:pPr>
            <a:r>
              <a:rPr lang="zh-TW" altLang="en-US" dirty="0" smtClean="0">
                <a:latin typeface="標楷體" pitchFamily="65" charset="-120"/>
                <a:ea typeface="標楷體" pitchFamily="65" charset="-120"/>
              </a:rPr>
              <a:t>              讓本市教師有不同的體會</a:t>
            </a:r>
            <a:r>
              <a:rPr lang="zh-TW" altLang="en-US" dirty="0" smtClean="0"/>
              <a:t>。</a:t>
            </a:r>
            <a:endParaRPr lang="zh-TW" altLang="en-US" dirty="0"/>
          </a:p>
        </p:txBody>
      </p:sp>
      <p:sp>
        <p:nvSpPr>
          <p:cNvPr id="4" name="圓角矩形 3"/>
          <p:cNvSpPr/>
          <p:nvPr/>
        </p:nvSpPr>
        <p:spPr bwMode="auto">
          <a:xfrm>
            <a:off x="539552" y="3573016"/>
            <a:ext cx="6480720" cy="1008112"/>
          </a:xfrm>
          <a:prstGeom prst="round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4000" b="0" i="0" u="none" strike="noStrike" cap="none" normalizeH="0" baseline="0" dirty="0" smtClean="0">
                <a:ln>
                  <a:noFill/>
                </a:ln>
                <a:effectLst/>
                <a:latin typeface="Times New Roman" pitchFamily="18" charset="0"/>
              </a:rPr>
              <a:t>合作 </a:t>
            </a:r>
            <a:r>
              <a:rPr kumimoji="0" lang="en-US" altLang="zh-TW" sz="4000" b="0" i="0" u="none" strike="noStrike" cap="none" normalizeH="0" baseline="0" dirty="0" smtClean="0">
                <a:ln>
                  <a:noFill/>
                </a:ln>
                <a:effectLst/>
                <a:latin typeface="Times New Roman" pitchFamily="18" charset="0"/>
              </a:rPr>
              <a:t>—</a:t>
            </a:r>
            <a:r>
              <a:rPr kumimoji="0" lang="zh-TW" altLang="en-US" sz="4000" b="0" i="0" u="none" strike="noStrike" cap="none" normalizeH="0" baseline="0" dirty="0" smtClean="0">
                <a:ln>
                  <a:noFill/>
                </a:ln>
                <a:effectLst/>
                <a:latin typeface="Times New Roman" pitchFamily="18" charset="0"/>
              </a:rPr>
              <a:t> 讓力量加成</a:t>
            </a:r>
          </a:p>
        </p:txBody>
      </p:sp>
      <p:pic>
        <p:nvPicPr>
          <p:cNvPr id="2051" name="Picture 3" descr="C:\Documents and Settings\USER\Local Settings\Temporary Internet Files\Content.IE5\TEWOR7KE\MP900438369[1].jpg"/>
          <p:cNvPicPr>
            <a:picLocks noChangeAspect="1" noChangeArrowheads="1"/>
          </p:cNvPicPr>
          <p:nvPr/>
        </p:nvPicPr>
        <p:blipFill>
          <a:blip r:embed="rId3" cstate="print"/>
          <a:srcRect/>
          <a:stretch>
            <a:fillRect/>
          </a:stretch>
        </p:blipFill>
        <p:spPr bwMode="auto">
          <a:xfrm>
            <a:off x="5148064" y="3140968"/>
            <a:ext cx="3417043" cy="227152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39552" y="0"/>
            <a:ext cx="8077200" cy="1052736"/>
          </a:xfrm>
        </p:spPr>
        <p:txBody>
          <a:bodyPr/>
          <a:lstStyle/>
          <a:p>
            <a:r>
              <a:rPr lang="zh-TW" altLang="en-US" dirty="0" smtClean="0">
                <a:solidFill>
                  <a:schemeClr val="bg2">
                    <a:lumMod val="75000"/>
                  </a:schemeClr>
                </a:solidFill>
                <a:latin typeface="標楷體" pitchFamily="65" charset="-120"/>
                <a:ea typeface="標楷體" pitchFamily="65" charset="-120"/>
              </a:rPr>
              <a:t>    </a:t>
            </a:r>
            <a:r>
              <a:rPr lang="zh-TW" altLang="en-US" dirty="0" smtClean="0">
                <a:latin typeface="標楷體" pitchFamily="65" charset="-120"/>
                <a:ea typeface="標楷體" pitchFamily="65" charset="-120"/>
              </a:rPr>
              <a:t>契機 </a:t>
            </a:r>
            <a:r>
              <a:rPr lang="zh-TW" altLang="en-US" sz="2800" dirty="0" smtClean="0"/>
              <a:t>讓 </a:t>
            </a:r>
            <a:r>
              <a:rPr lang="zh-TW" altLang="en-US" dirty="0" smtClean="0"/>
              <a:t> </a:t>
            </a:r>
            <a:r>
              <a:rPr lang="zh-TW" altLang="en-US" dirty="0" smtClean="0">
                <a:latin typeface="標楷體" pitchFamily="65" charset="-120"/>
                <a:ea typeface="標楷體" pitchFamily="65" charset="-120"/>
              </a:rPr>
              <a:t>點</a:t>
            </a:r>
            <a:r>
              <a:rPr lang="zh-TW" altLang="en-US" dirty="0" smtClean="0"/>
              <a:t>  </a:t>
            </a:r>
            <a:r>
              <a:rPr lang="zh-TW" altLang="en-US" sz="3200" dirty="0" smtClean="0"/>
              <a:t>變成</a:t>
            </a:r>
            <a:r>
              <a:rPr lang="zh-TW" altLang="en-US" dirty="0" smtClean="0"/>
              <a:t> </a:t>
            </a:r>
            <a:r>
              <a:rPr lang="zh-TW" altLang="en-US" sz="6000" dirty="0" smtClean="0">
                <a:latin typeface="標楷體" pitchFamily="65" charset="-120"/>
                <a:ea typeface="標楷體" pitchFamily="65" charset="-120"/>
              </a:rPr>
              <a:t>面</a:t>
            </a:r>
            <a:endParaRPr lang="zh-TW" altLang="en-US" sz="6000" dirty="0">
              <a:latin typeface="標楷體" pitchFamily="65" charset="-120"/>
              <a:ea typeface="標楷體" pitchFamily="65" charset="-120"/>
            </a:endParaRPr>
          </a:p>
        </p:txBody>
      </p:sp>
      <p:sp>
        <p:nvSpPr>
          <p:cNvPr id="8" name="圓角矩形 7"/>
          <p:cNvSpPr/>
          <p:nvPr/>
        </p:nvSpPr>
        <p:spPr bwMode="auto">
          <a:xfrm>
            <a:off x="3707904" y="5733256"/>
            <a:ext cx="2232248" cy="648072"/>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bg2">
                    <a:lumMod val="75000"/>
                  </a:schemeClr>
                </a:solidFill>
                <a:effectLst/>
                <a:latin typeface="Times New Roman" pitchFamily="18" charset="0"/>
              </a:rPr>
              <a:t> </a:t>
            </a:r>
            <a:r>
              <a:rPr kumimoji="0" lang="zh-TW" altLang="en-US" sz="2400" b="0" i="0" u="none" strike="noStrike" cap="none" normalizeH="0" baseline="0" dirty="0" smtClean="0">
                <a:ln>
                  <a:noFill/>
                </a:ln>
                <a:solidFill>
                  <a:schemeClr val="tx1"/>
                </a:solidFill>
                <a:effectLst/>
                <a:latin typeface="Times New Roman" pitchFamily="18" charset="0"/>
              </a:rPr>
              <a:t>英語資源中心</a:t>
            </a:r>
          </a:p>
        </p:txBody>
      </p:sp>
      <p:pic>
        <p:nvPicPr>
          <p:cNvPr id="4104" name="Picture 8" descr="C:\Documents and Settings\USER\Local Settings\Temporary Internet Files\Content.IE5\L4KYZXP2\MC900429829[1].wmf"/>
          <p:cNvPicPr>
            <a:picLocks noChangeAspect="1" noChangeArrowheads="1"/>
          </p:cNvPicPr>
          <p:nvPr/>
        </p:nvPicPr>
        <p:blipFill>
          <a:blip r:embed="rId3" cstate="print"/>
          <a:srcRect/>
          <a:stretch>
            <a:fillRect/>
          </a:stretch>
        </p:blipFill>
        <p:spPr bwMode="auto">
          <a:xfrm>
            <a:off x="683568" y="332656"/>
            <a:ext cx="1052314" cy="956320"/>
          </a:xfrm>
          <a:prstGeom prst="rect">
            <a:avLst/>
          </a:prstGeom>
          <a:noFill/>
        </p:spPr>
      </p:pic>
      <p:sp>
        <p:nvSpPr>
          <p:cNvPr id="12" name="向上箭號 11"/>
          <p:cNvSpPr/>
          <p:nvPr/>
        </p:nvSpPr>
        <p:spPr bwMode="auto">
          <a:xfrm>
            <a:off x="4644008" y="5373216"/>
            <a:ext cx="360040" cy="360040"/>
          </a:xfrm>
          <a:prstGeom prst="upArrow">
            <a:avLst/>
          </a:pr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13" name="圓角矩形 12"/>
          <p:cNvSpPr/>
          <p:nvPr/>
        </p:nvSpPr>
        <p:spPr bwMode="auto">
          <a:xfrm>
            <a:off x="2699792" y="4653136"/>
            <a:ext cx="3960440" cy="648072"/>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整合英語村及資源中心外師</a:t>
            </a:r>
          </a:p>
        </p:txBody>
      </p:sp>
      <p:sp>
        <p:nvSpPr>
          <p:cNvPr id="14" name="向上箭號 13"/>
          <p:cNvSpPr/>
          <p:nvPr/>
        </p:nvSpPr>
        <p:spPr bwMode="auto">
          <a:xfrm>
            <a:off x="3131840" y="4005064"/>
            <a:ext cx="360040" cy="360040"/>
          </a:xfrm>
          <a:prstGeom prst="upArrow">
            <a:avLst/>
          </a:pr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15" name="向上箭號 14"/>
          <p:cNvSpPr/>
          <p:nvPr/>
        </p:nvSpPr>
        <p:spPr bwMode="auto">
          <a:xfrm>
            <a:off x="4644008" y="4293096"/>
            <a:ext cx="360040" cy="360040"/>
          </a:xfrm>
          <a:prstGeom prst="upArrow">
            <a:avLst/>
          </a:pr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16" name="圓角矩形 15"/>
          <p:cNvSpPr/>
          <p:nvPr/>
        </p:nvSpPr>
        <p:spPr bwMode="auto">
          <a:xfrm>
            <a:off x="1547664" y="3356992"/>
            <a:ext cx="2232248" cy="648072"/>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bg2">
                    <a:lumMod val="75000"/>
                  </a:schemeClr>
                </a:solidFill>
                <a:effectLst/>
                <a:latin typeface="Times New Roman" pitchFamily="18" charset="0"/>
              </a:rPr>
              <a:t> </a:t>
            </a:r>
            <a:r>
              <a:rPr kumimoji="0" lang="zh-TW" altLang="en-US" sz="2400" b="0" i="0" u="none" strike="noStrike" cap="none" normalizeH="0" baseline="0" dirty="0" smtClean="0">
                <a:ln>
                  <a:noFill/>
                </a:ln>
                <a:solidFill>
                  <a:schemeClr val="tx1"/>
                </a:solidFill>
                <a:effectLst/>
                <a:latin typeface="Times New Roman" pitchFamily="18" charset="0"/>
              </a:rPr>
              <a:t>外師教學訪視</a:t>
            </a:r>
          </a:p>
        </p:txBody>
      </p:sp>
      <p:sp>
        <p:nvSpPr>
          <p:cNvPr id="17" name="圓角矩形 16"/>
          <p:cNvSpPr/>
          <p:nvPr/>
        </p:nvSpPr>
        <p:spPr bwMode="auto">
          <a:xfrm>
            <a:off x="3995936" y="3645024"/>
            <a:ext cx="4392488" cy="648072"/>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bg2">
                    <a:lumMod val="75000"/>
                  </a:schemeClr>
                </a:solidFill>
                <a:effectLst/>
                <a:latin typeface="Times New Roman" pitchFamily="18" charset="0"/>
              </a:rPr>
              <a:t> </a:t>
            </a:r>
            <a:r>
              <a:rPr kumimoji="0" lang="zh-TW" altLang="en-US" sz="2400" b="0" i="0" u="none" strike="noStrike" cap="none" normalizeH="0" baseline="0" dirty="0" smtClean="0">
                <a:ln>
                  <a:noFill/>
                </a:ln>
                <a:solidFill>
                  <a:schemeClr val="tx1"/>
                </a:solidFill>
                <a:effectLst/>
                <a:latin typeface="Times New Roman" pitchFamily="18" charset="0"/>
              </a:rPr>
              <a:t>外師教學策略發展社群讀書會</a:t>
            </a:r>
          </a:p>
        </p:txBody>
      </p:sp>
      <p:sp>
        <p:nvSpPr>
          <p:cNvPr id="18" name="矩形 17"/>
          <p:cNvSpPr/>
          <p:nvPr/>
        </p:nvSpPr>
        <p:spPr bwMode="auto">
          <a:xfrm>
            <a:off x="2051720" y="4005064"/>
            <a:ext cx="1008112" cy="36004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effectLst/>
                <a:latin typeface="Times New Roman" pitchFamily="18" charset="0"/>
              </a:rPr>
              <a:t>協助外師</a:t>
            </a:r>
          </a:p>
        </p:txBody>
      </p:sp>
      <p:sp>
        <p:nvSpPr>
          <p:cNvPr id="19" name="矩形 18"/>
          <p:cNvSpPr/>
          <p:nvPr/>
        </p:nvSpPr>
        <p:spPr bwMode="auto">
          <a:xfrm>
            <a:off x="5004048" y="4293096"/>
            <a:ext cx="1440160" cy="36004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effectLst/>
                <a:latin typeface="Times New Roman" pitchFamily="18" charset="0"/>
              </a:rPr>
              <a:t>運用外師專長</a:t>
            </a:r>
          </a:p>
        </p:txBody>
      </p:sp>
      <p:sp>
        <p:nvSpPr>
          <p:cNvPr id="20" name="向上箭號 19"/>
          <p:cNvSpPr/>
          <p:nvPr/>
        </p:nvSpPr>
        <p:spPr bwMode="auto">
          <a:xfrm>
            <a:off x="4644008" y="3212976"/>
            <a:ext cx="360040" cy="432048"/>
          </a:xfrm>
          <a:prstGeom prst="upArrow">
            <a:avLst/>
          </a:pr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1" name="圓角矩形 20"/>
          <p:cNvSpPr/>
          <p:nvPr/>
        </p:nvSpPr>
        <p:spPr bwMode="auto">
          <a:xfrm>
            <a:off x="3923928" y="2276872"/>
            <a:ext cx="1512168" cy="936104"/>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bg2">
                    <a:lumMod val="75000"/>
                  </a:schemeClr>
                </a:solidFill>
                <a:effectLst/>
                <a:latin typeface="Times New Roman" pitchFamily="18" charset="0"/>
              </a:rPr>
              <a:t> </a:t>
            </a:r>
            <a:r>
              <a:rPr kumimoji="0" lang="zh-TW" altLang="en-US" sz="1600" b="0" i="0" u="none" strike="noStrike" cap="none" normalizeH="0" baseline="0" dirty="0" smtClean="0">
                <a:ln>
                  <a:noFill/>
                </a:ln>
                <a:solidFill>
                  <a:schemeClr val="tx1"/>
                </a:solidFill>
                <a:effectLst/>
                <a:latin typeface="Times New Roman" pitchFamily="18" charset="0"/>
              </a:rPr>
              <a:t>依照年度</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發展計畫推動</a:t>
            </a:r>
          </a:p>
        </p:txBody>
      </p:sp>
      <p:sp>
        <p:nvSpPr>
          <p:cNvPr id="22" name="向右箭號 21"/>
          <p:cNvSpPr/>
          <p:nvPr/>
        </p:nvSpPr>
        <p:spPr bwMode="auto">
          <a:xfrm>
            <a:off x="5436096" y="2492896"/>
            <a:ext cx="216024" cy="144016"/>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3" name="圓角矩形 22"/>
          <p:cNvSpPr/>
          <p:nvPr/>
        </p:nvSpPr>
        <p:spPr bwMode="auto">
          <a:xfrm>
            <a:off x="5724128" y="1340768"/>
            <a:ext cx="1008112" cy="504056"/>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bg2">
                    <a:lumMod val="75000"/>
                  </a:schemeClr>
                </a:solidFill>
                <a:effectLst/>
                <a:latin typeface="Times New Roman" pitchFamily="18" charset="0"/>
              </a:rPr>
              <a:t> </a:t>
            </a:r>
            <a:r>
              <a:rPr kumimoji="0" lang="en-US" altLang="zh-TW" b="0" i="0" u="none" strike="noStrike" cap="none" normalizeH="0" baseline="0" dirty="0" smtClean="0">
                <a:ln>
                  <a:noFill/>
                </a:ln>
                <a:solidFill>
                  <a:schemeClr val="tx1"/>
                </a:solidFill>
                <a:effectLst/>
                <a:latin typeface="Times New Roman" pitchFamily="18" charset="0"/>
              </a:rPr>
              <a:t>99</a:t>
            </a:r>
            <a:r>
              <a:rPr kumimoji="0" lang="zh-TW" altLang="en-US" b="0" i="0" u="none" strike="noStrike" cap="none" normalizeH="0" baseline="0" dirty="0" smtClean="0">
                <a:ln>
                  <a:noFill/>
                </a:ln>
                <a:solidFill>
                  <a:schemeClr val="tx1"/>
                </a:solidFill>
                <a:effectLst/>
                <a:latin typeface="Times New Roman" pitchFamily="18" charset="0"/>
              </a:rPr>
              <a:t>年度</a:t>
            </a:r>
          </a:p>
        </p:txBody>
      </p:sp>
      <p:sp>
        <p:nvSpPr>
          <p:cNvPr id="24" name="圓角矩形 23"/>
          <p:cNvSpPr/>
          <p:nvPr/>
        </p:nvSpPr>
        <p:spPr bwMode="auto">
          <a:xfrm>
            <a:off x="5724128" y="1916832"/>
            <a:ext cx="1080120" cy="504056"/>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bg2">
                    <a:lumMod val="75000"/>
                  </a:schemeClr>
                </a:solidFill>
                <a:effectLst/>
                <a:latin typeface="Times New Roman" pitchFamily="18" charset="0"/>
              </a:rPr>
              <a:t> </a:t>
            </a:r>
            <a:r>
              <a:rPr kumimoji="0" lang="en-US" altLang="zh-TW" sz="1600" b="0" i="0" u="none" strike="noStrike" cap="none" normalizeH="0" baseline="0" dirty="0" smtClean="0">
                <a:ln>
                  <a:noFill/>
                </a:ln>
                <a:solidFill>
                  <a:schemeClr val="tx1"/>
                </a:solidFill>
                <a:effectLst/>
                <a:latin typeface="Times New Roman" pitchFamily="18" charset="0"/>
              </a:rPr>
              <a:t>100</a:t>
            </a:r>
            <a:r>
              <a:rPr kumimoji="0" lang="zh-TW" altLang="en-US" sz="1600" b="0" i="0" u="none" strike="noStrike" cap="none" normalizeH="0" baseline="0" dirty="0" smtClean="0">
                <a:ln>
                  <a:noFill/>
                </a:ln>
                <a:solidFill>
                  <a:schemeClr val="tx1"/>
                </a:solidFill>
                <a:effectLst/>
                <a:latin typeface="Times New Roman" pitchFamily="18" charset="0"/>
              </a:rPr>
              <a:t>年度</a:t>
            </a:r>
          </a:p>
        </p:txBody>
      </p:sp>
      <p:sp>
        <p:nvSpPr>
          <p:cNvPr id="25" name="圓角矩形 24"/>
          <p:cNvSpPr/>
          <p:nvPr/>
        </p:nvSpPr>
        <p:spPr bwMode="auto">
          <a:xfrm>
            <a:off x="5796136" y="2492896"/>
            <a:ext cx="1008112" cy="432048"/>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dirty="0" smtClean="0">
                <a:ln>
                  <a:noFill/>
                </a:ln>
                <a:solidFill>
                  <a:schemeClr val="tx1"/>
                </a:solidFill>
                <a:effectLst/>
                <a:latin typeface="Times New Roman" pitchFamily="18" charset="0"/>
              </a:rPr>
              <a:t>101</a:t>
            </a:r>
            <a:r>
              <a:rPr kumimoji="0" lang="zh-TW" altLang="en-US" b="0" i="0" u="none" strike="noStrike" cap="none" normalizeH="0" baseline="0" dirty="0" smtClean="0">
                <a:ln>
                  <a:noFill/>
                </a:ln>
                <a:solidFill>
                  <a:schemeClr val="tx1"/>
                </a:solidFill>
                <a:effectLst/>
                <a:latin typeface="Times New Roman" pitchFamily="18" charset="0"/>
              </a:rPr>
              <a:t>年度</a:t>
            </a:r>
          </a:p>
        </p:txBody>
      </p:sp>
      <p:sp>
        <p:nvSpPr>
          <p:cNvPr id="26" name="矩形 25"/>
          <p:cNvSpPr/>
          <p:nvPr/>
        </p:nvSpPr>
        <p:spPr bwMode="auto">
          <a:xfrm>
            <a:off x="5652120" y="1340768"/>
            <a:ext cx="144016" cy="2160240"/>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7" name="圓角矩形 26"/>
          <p:cNvSpPr/>
          <p:nvPr/>
        </p:nvSpPr>
        <p:spPr bwMode="auto">
          <a:xfrm>
            <a:off x="7020272" y="980728"/>
            <a:ext cx="1512168" cy="648072"/>
          </a:xfrm>
          <a:prstGeom prst="round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自創主題 </a:t>
            </a:r>
            <a:r>
              <a:rPr kumimoji="0" lang="en-US" altLang="zh-TW" sz="1600" b="0" i="0" u="none" strike="noStrike" cap="none" normalizeH="0" baseline="0" dirty="0" smtClean="0">
                <a:ln>
                  <a:noFill/>
                </a:ln>
                <a:solidFill>
                  <a:schemeClr val="tx1"/>
                </a:solidFill>
                <a:effectLst/>
                <a:latin typeface="Times New Roman" pitchFamily="18" charset="0"/>
              </a:rPr>
              <a:t>(</a:t>
            </a:r>
            <a:r>
              <a:rPr kumimoji="0" lang="zh-TW" altLang="en-US" sz="1600" b="0" i="0" u="none" strike="noStrike" cap="none" normalizeH="0" baseline="0" dirty="0" smtClean="0">
                <a:ln>
                  <a:noFill/>
                </a:ln>
                <a:solidFill>
                  <a:schemeClr val="tx1"/>
                </a:solidFill>
                <a:effectLst/>
                <a:latin typeface="Times New Roman" pitchFamily="18" charset="0"/>
              </a:rPr>
              <a:t>下</a:t>
            </a:r>
            <a:r>
              <a:rPr kumimoji="0" lang="en-US" altLang="zh-TW" sz="1600" b="0" i="0" u="none" strike="noStrike" cap="none" normalizeH="0" baseline="0" dirty="0" smtClean="0">
                <a:ln>
                  <a:noFill/>
                </a:ln>
                <a:solidFill>
                  <a:schemeClr val="tx1"/>
                </a:solidFill>
                <a:effectLst/>
                <a:latin typeface="Times New Roman" pitchFamily="18" charset="0"/>
              </a:rPr>
              <a:t>)</a:t>
            </a: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創意教學策略</a:t>
            </a:r>
          </a:p>
        </p:txBody>
      </p:sp>
      <p:sp>
        <p:nvSpPr>
          <p:cNvPr id="28" name="圓角矩形 27"/>
          <p:cNvSpPr/>
          <p:nvPr/>
        </p:nvSpPr>
        <p:spPr bwMode="auto">
          <a:xfrm>
            <a:off x="7092280" y="1700808"/>
            <a:ext cx="1512168" cy="1152128"/>
          </a:xfrm>
          <a:prstGeom prst="round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共同主題</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創意教學策略</a:t>
            </a:r>
          </a:p>
        </p:txBody>
      </p:sp>
      <p:sp>
        <p:nvSpPr>
          <p:cNvPr id="30" name="向右箭號 29"/>
          <p:cNvSpPr/>
          <p:nvPr/>
        </p:nvSpPr>
        <p:spPr bwMode="auto">
          <a:xfrm>
            <a:off x="6732240" y="1484784"/>
            <a:ext cx="288032" cy="144016"/>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31" name="向右箭號 30"/>
          <p:cNvSpPr/>
          <p:nvPr/>
        </p:nvSpPr>
        <p:spPr bwMode="auto">
          <a:xfrm>
            <a:off x="6804248" y="2132856"/>
            <a:ext cx="288032" cy="144016"/>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32" name="向右箭號 31"/>
          <p:cNvSpPr/>
          <p:nvPr/>
        </p:nvSpPr>
        <p:spPr bwMode="auto">
          <a:xfrm>
            <a:off x="6804248" y="2636912"/>
            <a:ext cx="288032" cy="144016"/>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33" name="圓角矩形 32"/>
          <p:cNvSpPr/>
          <p:nvPr/>
        </p:nvSpPr>
        <p:spPr bwMode="auto">
          <a:xfrm>
            <a:off x="7020272" y="836712"/>
            <a:ext cx="1656184" cy="2808312"/>
          </a:xfrm>
          <a:prstGeom prst="roundRect">
            <a:avLst/>
          </a:prstGeom>
          <a:noFill/>
          <a:ln w="38100" cap="sq" cmpd="sng" algn="ctr">
            <a:solidFill>
              <a:schemeClr val="tx2">
                <a:lumMod val="50000"/>
              </a:schemeClr>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34" name="向左箭號 33"/>
          <p:cNvSpPr/>
          <p:nvPr/>
        </p:nvSpPr>
        <p:spPr bwMode="auto">
          <a:xfrm>
            <a:off x="3131840" y="1124744"/>
            <a:ext cx="3888432" cy="144016"/>
          </a:xfrm>
          <a:prstGeom prst="leftArrow">
            <a:avLst/>
          </a:prstGeom>
          <a:solidFill>
            <a:schemeClr val="accent3">
              <a:lumMod val="75000"/>
            </a:schemeClr>
          </a:solidFill>
          <a:ln w="12700" cap="sq" cmpd="sng" algn="ctr">
            <a:solidFill>
              <a:schemeClr val="accent3">
                <a:lumMod val="50000"/>
              </a:schemeClr>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37" name="向下箭號 36"/>
          <p:cNvSpPr/>
          <p:nvPr/>
        </p:nvSpPr>
        <p:spPr bwMode="auto">
          <a:xfrm>
            <a:off x="3059832" y="1196752"/>
            <a:ext cx="144016" cy="288032"/>
          </a:xfrm>
          <a:prstGeom prst="downArrow">
            <a:avLst/>
          </a:prstGeom>
          <a:solidFill>
            <a:schemeClr val="accent3">
              <a:lumMod val="75000"/>
            </a:schemeClr>
          </a:solidFill>
          <a:ln w="12700" cap="sq" cmpd="sng" algn="ctr">
            <a:solidFill>
              <a:schemeClr val="accent3">
                <a:lumMod val="50000"/>
              </a:schemeClr>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38" name="矩形 37"/>
          <p:cNvSpPr/>
          <p:nvPr/>
        </p:nvSpPr>
        <p:spPr bwMode="auto">
          <a:xfrm>
            <a:off x="3707904" y="1268760"/>
            <a:ext cx="1440160" cy="504056"/>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effectLst/>
                <a:latin typeface="Times New Roman" pitchFamily="18" charset="0"/>
              </a:rPr>
              <a:t>外師發展經驗進行</a:t>
            </a:r>
            <a:endParaRPr kumimoji="0" lang="en-US" altLang="zh-TW" sz="1600" b="0" i="0" u="none" strike="noStrike" cap="none" normalizeH="0" baseline="0" dirty="0" smtClean="0">
              <a:ln>
                <a:noFill/>
              </a:ln>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effectLst/>
                <a:latin typeface="Times New Roman" pitchFamily="18" charset="0"/>
              </a:rPr>
              <a:t>整理</a:t>
            </a:r>
            <a:r>
              <a:rPr lang="zh-TW" altLang="en-US" sz="1600" dirty="0" smtClean="0">
                <a:latin typeface="Times New Roman" pitchFamily="18" charset="0"/>
              </a:rPr>
              <a:t>分享</a:t>
            </a:r>
            <a:endParaRPr kumimoji="0" lang="zh-TW" altLang="en-US" sz="1600" b="0" i="0" u="none" strike="noStrike" cap="none" normalizeH="0" baseline="0" dirty="0" smtClean="0">
              <a:ln>
                <a:noFill/>
              </a:ln>
              <a:effectLst/>
              <a:latin typeface="Times New Roman" pitchFamily="18" charset="0"/>
            </a:endParaRPr>
          </a:p>
        </p:txBody>
      </p:sp>
      <p:sp>
        <p:nvSpPr>
          <p:cNvPr id="40" name="圓角矩形 39"/>
          <p:cNvSpPr/>
          <p:nvPr/>
        </p:nvSpPr>
        <p:spPr bwMode="auto">
          <a:xfrm>
            <a:off x="395536" y="1484784"/>
            <a:ext cx="3312368" cy="1728192"/>
          </a:xfrm>
          <a:prstGeom prst="round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bg2">
                    <a:lumMod val="75000"/>
                  </a:schemeClr>
                </a:solidFill>
                <a:effectLst/>
                <a:latin typeface="Times New Roman" pitchFamily="18" charset="0"/>
              </a:rPr>
              <a:t> </a:t>
            </a:r>
            <a:r>
              <a:rPr kumimoji="0" lang="zh-TW" altLang="en-US" b="0" i="0" u="none" strike="noStrike" cap="none" normalizeH="0" baseline="0" dirty="0" smtClean="0">
                <a:ln>
                  <a:noFill/>
                </a:ln>
                <a:solidFill>
                  <a:schemeClr val="tx1"/>
                </a:solidFill>
                <a:effectLst/>
                <a:latin typeface="Times New Roman" pitchFamily="18" charset="0"/>
              </a:rPr>
              <a:t>外師成為全市教師研習講師</a:t>
            </a:r>
            <a:endParaRPr kumimoji="0" lang="en-US" altLang="zh-TW"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zh-TW" dirty="0" smtClean="0">
                <a:solidFill>
                  <a:schemeClr val="tx1"/>
                </a:solidFill>
                <a:latin typeface="Times New Roman" pitchFamily="18" charset="0"/>
              </a:rPr>
              <a:t>1</a:t>
            </a:r>
            <a:r>
              <a:rPr lang="zh-TW" altLang="en-US" dirty="0" smtClean="0">
                <a:solidFill>
                  <a:schemeClr val="tx1"/>
                </a:solidFill>
                <a:latin typeface="Times New Roman" pitchFamily="18" charset="0"/>
              </a:rPr>
              <a:t>、建立外師的專業感。</a:t>
            </a:r>
            <a:endParaRPr lang="en-US" altLang="zh-TW" dirty="0" smtClean="0">
              <a:solidFill>
                <a:schemeClr val="tx1"/>
              </a:solidFill>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dirty="0" smtClean="0">
                <a:ln>
                  <a:noFill/>
                </a:ln>
                <a:solidFill>
                  <a:schemeClr val="tx1"/>
                </a:solidFill>
                <a:effectLst/>
                <a:latin typeface="Times New Roman" pitchFamily="18" charset="0"/>
              </a:rPr>
              <a:t>2</a:t>
            </a:r>
            <a:r>
              <a:rPr kumimoji="0" lang="zh-TW" altLang="en-US" b="0" i="0" u="none" strike="noStrike" cap="none" normalizeH="0" baseline="0" dirty="0" smtClean="0">
                <a:ln>
                  <a:noFill/>
                </a:ln>
                <a:solidFill>
                  <a:schemeClr val="tx1"/>
                </a:solidFill>
                <a:effectLst/>
                <a:latin typeface="Times New Roman" pitchFamily="18" charset="0"/>
              </a:rPr>
              <a:t>、提高本市英語教師研習的</a:t>
            </a:r>
            <a:endParaRPr kumimoji="0" lang="en-US" altLang="zh-TW"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smtClean="0">
                <a:solidFill>
                  <a:schemeClr val="tx1"/>
                </a:solidFill>
                <a:latin typeface="Times New Roman" pitchFamily="18" charset="0"/>
              </a:rPr>
              <a:t>      </a:t>
            </a:r>
            <a:r>
              <a:rPr kumimoji="0" lang="zh-TW" altLang="en-US" b="0" i="0" u="none" strike="noStrike" cap="none" normalizeH="0" baseline="0" dirty="0" smtClean="0">
                <a:ln>
                  <a:noFill/>
                </a:ln>
                <a:solidFill>
                  <a:schemeClr val="tx1"/>
                </a:solidFill>
                <a:effectLst/>
                <a:latin typeface="Times New Roman" pitchFamily="18" charset="0"/>
              </a:rPr>
              <a:t>挑戰性</a:t>
            </a:r>
            <a:r>
              <a:rPr kumimoji="0" lang="en-US" altLang="zh-TW" b="0" i="0" u="none" strike="noStrike" cap="none" normalizeH="0" baseline="0" dirty="0" smtClean="0">
                <a:ln>
                  <a:noFill/>
                </a:ln>
                <a:solidFill>
                  <a:schemeClr val="tx1"/>
                </a:solidFill>
                <a:effectLst/>
                <a:latin typeface="Times New Roman" pitchFamily="18" charset="0"/>
              </a:rPr>
              <a:t>(</a:t>
            </a:r>
            <a:r>
              <a:rPr kumimoji="0" lang="zh-TW" altLang="en-US" b="0" i="0" u="none" strike="noStrike" cap="none" normalizeH="0" baseline="0" dirty="0" smtClean="0">
                <a:ln>
                  <a:noFill/>
                </a:ln>
                <a:solidFill>
                  <a:schemeClr val="tx1"/>
                </a:solidFill>
                <a:effectLst/>
                <a:latin typeface="Times New Roman" pitchFamily="18" charset="0"/>
              </a:rPr>
              <a:t>全英語</a:t>
            </a:r>
            <a:r>
              <a:rPr kumimoji="0" lang="en-US" altLang="zh-TW" b="0" i="0" u="none" strike="noStrike" cap="none" normalizeH="0" baseline="0" dirty="0" smtClean="0">
                <a:ln>
                  <a:noFill/>
                </a:ln>
                <a:solidFill>
                  <a:schemeClr val="tx1"/>
                </a:solidFill>
                <a:effectLst/>
                <a:latin typeface="Times New Roman" pitchFamily="18" charset="0"/>
              </a:rPr>
              <a:t>)</a:t>
            </a:r>
            <a:r>
              <a:rPr kumimoji="0" lang="zh-TW" altLang="en-US" b="0" i="0" u="none" strike="noStrike" cap="none" normalizeH="0" baseline="0" dirty="0" smtClean="0">
                <a:ln>
                  <a:noFill/>
                </a:ln>
                <a:solidFill>
                  <a:schemeClr val="tx1"/>
                </a:solidFill>
                <a:effectLst/>
                <a:latin typeface="Times New Roman" pitchFamily="18" charset="0"/>
              </a:rPr>
              <a:t>。</a:t>
            </a:r>
            <a:endParaRPr kumimoji="0" lang="en-US" altLang="zh-TW"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zh-TW" dirty="0" smtClean="0">
                <a:solidFill>
                  <a:schemeClr val="tx1"/>
                </a:solidFill>
                <a:latin typeface="Times New Roman" pitchFamily="18" charset="0"/>
              </a:rPr>
              <a:t>3</a:t>
            </a:r>
            <a:r>
              <a:rPr lang="zh-TW" altLang="en-US" dirty="0" smtClean="0">
                <a:solidFill>
                  <a:schemeClr val="tx1"/>
                </a:solidFill>
                <a:latin typeface="Times New Roman" pitchFamily="18" charset="0"/>
              </a:rPr>
              <a:t>、建立全市英語教師的認同感</a:t>
            </a:r>
            <a:endParaRPr kumimoji="0" lang="zh-TW" altLang="en-US" b="0" i="0" u="none" strike="noStrike" cap="none" normalizeH="0" baseline="0" dirty="0" smtClean="0">
              <a:ln>
                <a:noFill/>
              </a:ln>
              <a:solidFill>
                <a:schemeClr val="tx1"/>
              </a:solidFill>
              <a:effectLst/>
              <a:latin typeface="Times New Roman" pitchFamily="18" charset="0"/>
            </a:endParaRPr>
          </a:p>
        </p:txBody>
      </p:sp>
      <p:pic>
        <p:nvPicPr>
          <p:cNvPr id="41" name="圖片 40" descr="1000920英語成效會議.JPG"/>
          <p:cNvPicPr>
            <a:picLocks noChangeAspect="1"/>
          </p:cNvPicPr>
          <p:nvPr/>
        </p:nvPicPr>
        <p:blipFill>
          <a:blip r:embed="rId4" cstate="print"/>
          <a:stretch>
            <a:fillRect/>
          </a:stretch>
        </p:blipFill>
        <p:spPr>
          <a:xfrm>
            <a:off x="6228184" y="5157192"/>
            <a:ext cx="1944216" cy="1296144"/>
          </a:xfrm>
          <a:prstGeom prst="rect">
            <a:avLst/>
          </a:prstGeom>
        </p:spPr>
      </p:pic>
      <p:pic>
        <p:nvPicPr>
          <p:cNvPr id="4106" name="Picture 10" descr="C:\Documents and Settings\USER\Local Settings\Temporary Internet Files\Content.IE5\U8PIE3GZ\MC900446010[1].wmf"/>
          <p:cNvPicPr>
            <a:picLocks noChangeAspect="1" noChangeArrowheads="1"/>
          </p:cNvPicPr>
          <p:nvPr/>
        </p:nvPicPr>
        <p:blipFill>
          <a:blip r:embed="rId5" cstate="print"/>
          <a:srcRect/>
          <a:stretch>
            <a:fillRect/>
          </a:stretch>
        </p:blipFill>
        <p:spPr bwMode="auto">
          <a:xfrm>
            <a:off x="395536" y="4581128"/>
            <a:ext cx="2160240" cy="1883801"/>
          </a:xfrm>
          <a:prstGeom prst="rect">
            <a:avLst/>
          </a:prstGeom>
          <a:noFill/>
        </p:spPr>
      </p:pic>
      <p:sp>
        <p:nvSpPr>
          <p:cNvPr id="36" name="圓角矩形 35"/>
          <p:cNvSpPr/>
          <p:nvPr/>
        </p:nvSpPr>
        <p:spPr bwMode="auto">
          <a:xfrm>
            <a:off x="5796136" y="2996952"/>
            <a:ext cx="1008112" cy="432048"/>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dirty="0" smtClean="0">
                <a:ln>
                  <a:noFill/>
                </a:ln>
                <a:solidFill>
                  <a:schemeClr val="tx1"/>
                </a:solidFill>
                <a:effectLst/>
                <a:latin typeface="Times New Roman" pitchFamily="18" charset="0"/>
              </a:rPr>
              <a:t>102</a:t>
            </a:r>
            <a:r>
              <a:rPr kumimoji="0" lang="zh-TW" altLang="en-US" b="0" i="0" u="none" strike="noStrike" cap="none" normalizeH="0" baseline="0" dirty="0" smtClean="0">
                <a:ln>
                  <a:noFill/>
                </a:ln>
                <a:solidFill>
                  <a:schemeClr val="tx1"/>
                </a:solidFill>
                <a:effectLst/>
                <a:latin typeface="Times New Roman" pitchFamily="18" charset="0"/>
              </a:rPr>
              <a:t>年度</a:t>
            </a:r>
          </a:p>
        </p:txBody>
      </p:sp>
      <p:sp>
        <p:nvSpPr>
          <p:cNvPr id="39" name="圓角矩形 38"/>
          <p:cNvSpPr/>
          <p:nvPr/>
        </p:nvSpPr>
        <p:spPr bwMode="auto">
          <a:xfrm>
            <a:off x="7092280" y="2924944"/>
            <a:ext cx="1512168" cy="648072"/>
          </a:xfrm>
          <a:prstGeom prst="round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以學生為中心</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的補救教學教材 </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smtClean="0">
              <a:ln>
                <a:noFill/>
              </a:ln>
              <a:solidFill>
                <a:schemeClr val="tx1"/>
              </a:solidFill>
              <a:effectLst/>
              <a:latin typeface="Times New Roman" pitchFamily="18" charset="0"/>
            </a:endParaRPr>
          </a:p>
        </p:txBody>
      </p:sp>
      <p:sp>
        <p:nvSpPr>
          <p:cNvPr id="42" name="向右箭號 41"/>
          <p:cNvSpPr/>
          <p:nvPr/>
        </p:nvSpPr>
        <p:spPr bwMode="auto">
          <a:xfrm>
            <a:off x="6804248" y="3140968"/>
            <a:ext cx="288032" cy="144016"/>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zh-TW" altLang="en-US" sz="3600" dirty="0" smtClean="0"/>
              <a:t>讀書會的成長</a:t>
            </a:r>
            <a:r>
              <a:rPr lang="en-US" altLang="zh-TW" sz="3600" dirty="0" smtClean="0"/>
              <a:t>(</a:t>
            </a:r>
            <a:r>
              <a:rPr lang="zh-TW" altLang="en-US" sz="3200" dirty="0" smtClean="0"/>
              <a:t>不同主題創意教學策略分享</a:t>
            </a:r>
            <a:r>
              <a:rPr lang="en-US" altLang="zh-TW" sz="3600" dirty="0" smtClean="0"/>
              <a:t>)</a:t>
            </a:r>
            <a:endParaRPr lang="zh-TW" altLang="en-US" sz="3600" dirty="0"/>
          </a:p>
        </p:txBody>
      </p:sp>
      <p:pic>
        <p:nvPicPr>
          <p:cNvPr id="12" name="圖片 11" descr="DSC09308.JPG"/>
          <p:cNvPicPr>
            <a:picLocks noChangeAspect="1"/>
          </p:cNvPicPr>
          <p:nvPr/>
        </p:nvPicPr>
        <p:blipFill>
          <a:blip r:embed="rId3" cstate="print"/>
          <a:stretch>
            <a:fillRect/>
          </a:stretch>
        </p:blipFill>
        <p:spPr>
          <a:xfrm>
            <a:off x="683568" y="1268760"/>
            <a:ext cx="3995936" cy="2996952"/>
          </a:xfrm>
          <a:prstGeom prst="rect">
            <a:avLst/>
          </a:prstGeom>
        </p:spPr>
      </p:pic>
      <p:pic>
        <p:nvPicPr>
          <p:cNvPr id="13" name="圖片 12" descr="DSC08641.JPG"/>
          <p:cNvPicPr>
            <a:picLocks noChangeAspect="1"/>
          </p:cNvPicPr>
          <p:nvPr/>
        </p:nvPicPr>
        <p:blipFill>
          <a:blip r:embed="rId4" cstate="print"/>
          <a:stretch>
            <a:fillRect/>
          </a:stretch>
        </p:blipFill>
        <p:spPr>
          <a:xfrm>
            <a:off x="2339752" y="3573016"/>
            <a:ext cx="3840427" cy="2880320"/>
          </a:xfrm>
          <a:prstGeom prst="rect">
            <a:avLst/>
          </a:prstGeom>
        </p:spPr>
      </p:pic>
      <p:pic>
        <p:nvPicPr>
          <p:cNvPr id="14" name="圖片 13" descr="IMG_0019.JPG"/>
          <p:cNvPicPr>
            <a:picLocks noChangeAspect="1"/>
          </p:cNvPicPr>
          <p:nvPr/>
        </p:nvPicPr>
        <p:blipFill>
          <a:blip r:embed="rId5" cstate="print"/>
          <a:stretch>
            <a:fillRect/>
          </a:stretch>
        </p:blipFill>
        <p:spPr>
          <a:xfrm>
            <a:off x="4716016" y="1412776"/>
            <a:ext cx="3888432" cy="2592288"/>
          </a:xfrm>
          <a:prstGeom prst="rect">
            <a:avLst/>
          </a:prstGeom>
        </p:spPr>
      </p:pic>
      <p:sp>
        <p:nvSpPr>
          <p:cNvPr id="9" name="圓角矩形 8"/>
          <p:cNvSpPr/>
          <p:nvPr/>
        </p:nvSpPr>
        <p:spPr bwMode="auto">
          <a:xfrm>
            <a:off x="1115616" y="5949280"/>
            <a:ext cx="6768752" cy="504056"/>
          </a:xfrm>
          <a:prstGeom prst="round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effectLst/>
                <a:latin typeface="Times New Roman" pitchFamily="18" charset="0"/>
              </a:rPr>
              <a:t>各自發表自己的創意教學策略</a:t>
            </a:r>
            <a:r>
              <a:rPr kumimoji="0" lang="en-US" altLang="zh-TW" sz="2400" b="0" i="0" u="none" strike="noStrike" cap="none" normalizeH="0" baseline="0" dirty="0" smtClean="0">
                <a:ln>
                  <a:noFill/>
                </a:ln>
                <a:effectLst/>
                <a:latin typeface="Times New Roman" pitchFamily="18" charset="0"/>
              </a:rPr>
              <a:t>(</a:t>
            </a:r>
            <a:r>
              <a:rPr kumimoji="0" lang="zh-TW" altLang="en-US" sz="2400" b="0" i="0" u="none" strike="noStrike" cap="none" normalizeH="0" baseline="0" dirty="0" smtClean="0">
                <a:ln>
                  <a:noFill/>
                </a:ln>
                <a:effectLst/>
                <a:latin typeface="Times New Roman" pitchFamily="18" charset="0"/>
              </a:rPr>
              <a:t>這個階段有中師</a:t>
            </a:r>
            <a:r>
              <a:rPr kumimoji="0" lang="en-US" altLang="zh-TW" sz="2400" b="0" i="0" u="none" strike="noStrike" cap="none" normalizeH="0" baseline="0" dirty="0" smtClean="0">
                <a:ln>
                  <a:noFill/>
                </a:ln>
                <a:effectLst/>
                <a:latin typeface="Times New Roman" pitchFamily="18" charset="0"/>
              </a:rPr>
              <a:t>)</a:t>
            </a:r>
          </a:p>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sz="2800" dirty="0" smtClean="0"/>
              <a:t>98</a:t>
            </a:r>
            <a:r>
              <a:rPr lang="zh-TW" altLang="en-US" sz="2800" dirty="0" smtClean="0"/>
              <a:t>學年度</a:t>
            </a:r>
            <a:r>
              <a:rPr lang="en-US" altLang="zh-TW" sz="2800" dirty="0" smtClean="0"/>
              <a:t>(98</a:t>
            </a:r>
            <a:r>
              <a:rPr lang="zh-TW" altLang="en-US" sz="2800" dirty="0" smtClean="0"/>
              <a:t>年下，</a:t>
            </a:r>
            <a:r>
              <a:rPr lang="en-US" altLang="zh-TW" sz="2800" dirty="0" smtClean="0"/>
              <a:t>99</a:t>
            </a:r>
            <a:r>
              <a:rPr lang="zh-TW" altLang="en-US" sz="2800" dirty="0" smtClean="0"/>
              <a:t>年上</a:t>
            </a:r>
            <a:r>
              <a:rPr lang="en-US" altLang="zh-TW" sz="2800" dirty="0" smtClean="0"/>
              <a:t>):</a:t>
            </a:r>
            <a:r>
              <a:rPr lang="zh-TW" altLang="en-US" dirty="0" smtClean="0"/>
              <a:t>創意教學策略</a:t>
            </a:r>
            <a:endParaRPr lang="zh-TW" altLang="en-US" dirty="0"/>
          </a:p>
        </p:txBody>
      </p:sp>
      <p:pic>
        <p:nvPicPr>
          <p:cNvPr id="5" name="Picture 59" descr="C:\Documents and Settings\the lius\桌面\新資料夾\新資料夾\新資料夾\新資料夾\DSC00368.jpg"/>
          <p:cNvPicPr>
            <a:picLocks noChangeAspect="1" noChangeArrowheads="1"/>
          </p:cNvPicPr>
          <p:nvPr/>
        </p:nvPicPr>
        <p:blipFill>
          <a:blip r:embed="rId4" cstate="print"/>
          <a:srcRect/>
          <a:stretch>
            <a:fillRect/>
          </a:stretch>
        </p:blipFill>
        <p:spPr bwMode="auto">
          <a:xfrm>
            <a:off x="3707904" y="3933056"/>
            <a:ext cx="2952328" cy="2214246"/>
          </a:xfrm>
          <a:prstGeom prst="rect">
            <a:avLst/>
          </a:prstGeom>
          <a:noFill/>
        </p:spPr>
      </p:pic>
      <p:pic>
        <p:nvPicPr>
          <p:cNvPr id="6" name="8234cut.mpg">
            <a:hlinkClick r:id="" action="ppaction://media"/>
          </p:cNvPr>
          <p:cNvPicPr>
            <a:picLocks noRot="1" noChangeAspect="1"/>
          </p:cNvPicPr>
          <p:nvPr>
            <a:videoFile r:link="rId1"/>
          </p:nvPr>
        </p:nvPicPr>
        <p:blipFill>
          <a:blip r:embed="rId5" cstate="print"/>
          <a:stretch>
            <a:fillRect/>
          </a:stretch>
        </p:blipFill>
        <p:spPr>
          <a:xfrm>
            <a:off x="467544" y="1340768"/>
            <a:ext cx="3456384" cy="2592288"/>
          </a:xfrm>
          <a:prstGeom prst="rect">
            <a:avLst/>
          </a:prstGeom>
        </p:spPr>
      </p:pic>
      <p:pic>
        <p:nvPicPr>
          <p:cNvPr id="1026" name="Picture 2" descr="DSC00290"/>
          <p:cNvPicPr>
            <a:picLocks noChangeAspect="1" noChangeArrowheads="1"/>
          </p:cNvPicPr>
          <p:nvPr/>
        </p:nvPicPr>
        <p:blipFill>
          <a:blip r:embed="rId6" cstate="print"/>
          <a:srcRect/>
          <a:stretch>
            <a:fillRect/>
          </a:stretch>
        </p:blipFill>
        <p:spPr bwMode="auto">
          <a:xfrm>
            <a:off x="4139952" y="1340768"/>
            <a:ext cx="3312368" cy="2486467"/>
          </a:xfrm>
          <a:prstGeom prst="rect">
            <a:avLst/>
          </a:prstGeom>
          <a:noFill/>
          <a:ln w="12700">
            <a:solidFill>
              <a:srgbClr val="000000"/>
            </a:solidFill>
            <a:miter lim="800000"/>
            <a:headEnd/>
            <a:tailEnd/>
          </a:ln>
        </p:spPr>
      </p:pic>
      <p:sp>
        <p:nvSpPr>
          <p:cNvPr id="8" name="矩形 7"/>
          <p:cNvSpPr/>
          <p:nvPr/>
        </p:nvSpPr>
        <p:spPr bwMode="auto">
          <a:xfrm>
            <a:off x="467544" y="3933056"/>
            <a:ext cx="3240360" cy="50405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effectLst/>
                <a:latin typeface="Times New Roman" pitchFamily="18" charset="0"/>
              </a:rPr>
              <a:t>東光</a:t>
            </a:r>
            <a:r>
              <a:rPr kumimoji="0" lang="en-US" altLang="zh-TW" sz="2400" b="0" i="0" u="none" strike="noStrike" cap="none" normalizeH="0" baseline="0" dirty="0" smtClean="0">
                <a:ln>
                  <a:noFill/>
                </a:ln>
                <a:effectLst/>
                <a:latin typeface="Times New Roman" pitchFamily="18" charset="0"/>
              </a:rPr>
              <a:t>Lego</a:t>
            </a:r>
            <a:r>
              <a:rPr kumimoji="0" lang="zh-TW" altLang="en-US" sz="2400" b="0" i="0" u="none" strike="noStrike" cap="none" normalizeH="0" baseline="0" dirty="0" smtClean="0">
                <a:ln>
                  <a:noFill/>
                </a:ln>
                <a:effectLst/>
                <a:latin typeface="Times New Roman" pitchFamily="18" charset="0"/>
              </a:rPr>
              <a:t>口語練習方案</a:t>
            </a:r>
          </a:p>
        </p:txBody>
      </p:sp>
      <p:pic>
        <p:nvPicPr>
          <p:cNvPr id="4" name="Picture 35" descr="C:\Documents and Settings\the lius\桌面\新資料夾\新資料夾\新資料夾\DSC00331.jpg"/>
          <p:cNvPicPr>
            <a:picLocks noChangeAspect="1" noChangeArrowheads="1"/>
          </p:cNvPicPr>
          <p:nvPr/>
        </p:nvPicPr>
        <p:blipFill>
          <a:blip r:embed="rId7" cstate="print"/>
          <a:srcRect/>
          <a:stretch>
            <a:fillRect/>
          </a:stretch>
        </p:blipFill>
        <p:spPr bwMode="auto">
          <a:xfrm>
            <a:off x="6012160" y="4365104"/>
            <a:ext cx="2742208" cy="2056656"/>
          </a:xfrm>
          <a:prstGeom prst="rect">
            <a:avLst/>
          </a:prstGeom>
          <a:noFill/>
        </p:spPr>
      </p:pic>
      <p:sp>
        <p:nvSpPr>
          <p:cNvPr id="9" name="矩形 8"/>
          <p:cNvSpPr/>
          <p:nvPr/>
        </p:nvSpPr>
        <p:spPr bwMode="auto">
          <a:xfrm>
            <a:off x="971600" y="6093296"/>
            <a:ext cx="5040560" cy="50405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effectLst/>
                <a:latin typeface="Times New Roman" pitchFamily="18" charset="0"/>
              </a:rPr>
              <a:t>長興呼應多元能力學習</a:t>
            </a:r>
            <a:r>
              <a:rPr kumimoji="0" lang="en-US" altLang="zh-TW" sz="2400" b="0" i="0" u="none" strike="noStrike" cap="none" normalizeH="0" baseline="0" dirty="0" smtClean="0">
                <a:ln>
                  <a:noFill/>
                </a:ln>
                <a:effectLst/>
                <a:latin typeface="Times New Roman" pitchFamily="18" charset="0"/>
              </a:rPr>
              <a:t>Portfolio</a:t>
            </a:r>
            <a:r>
              <a:rPr kumimoji="0" lang="zh-TW" altLang="en-US" sz="2400" b="0" i="0" u="none" strike="noStrike" cap="none" normalizeH="0" baseline="0" dirty="0" smtClean="0">
                <a:ln>
                  <a:noFill/>
                </a:ln>
                <a:effectLst/>
                <a:latin typeface="Times New Roman" pitchFamily="18" charset="0"/>
              </a:rPr>
              <a:t>方案</a:t>
            </a:r>
          </a:p>
        </p:txBody>
      </p:sp>
      <p:sp>
        <p:nvSpPr>
          <p:cNvPr id="10" name="矩形 9"/>
          <p:cNvSpPr/>
          <p:nvPr/>
        </p:nvSpPr>
        <p:spPr bwMode="auto">
          <a:xfrm>
            <a:off x="5508104" y="3861048"/>
            <a:ext cx="3312368" cy="50405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effectLst/>
                <a:latin typeface="Times New Roman" pitchFamily="18" charset="0"/>
              </a:rPr>
              <a:t>東信科學實作學習方案</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zh-TW" altLang="en-US" dirty="0" smtClean="0"/>
              <a:t>辦理研習</a:t>
            </a:r>
            <a:r>
              <a:rPr lang="en-US" altLang="zh-TW" dirty="0" smtClean="0"/>
              <a:t>:</a:t>
            </a:r>
            <a:r>
              <a:rPr lang="zh-TW" altLang="en-US" dirty="0" smtClean="0"/>
              <a:t> </a:t>
            </a:r>
            <a:r>
              <a:rPr lang="en-US" altLang="zh-TW" sz="3600" dirty="0" smtClean="0"/>
              <a:t>(</a:t>
            </a:r>
            <a:r>
              <a:rPr lang="zh-TW" altLang="en-US" sz="2400" dirty="0" smtClean="0"/>
              <a:t>全市</a:t>
            </a:r>
            <a:r>
              <a:rPr lang="en-US" altLang="zh-TW" sz="2400" dirty="0" smtClean="0"/>
              <a:t>70</a:t>
            </a:r>
            <a:r>
              <a:rPr lang="zh-TW" altLang="en-US" sz="2400" dirty="0" smtClean="0"/>
              <a:t>多位英語老師參加</a:t>
            </a:r>
            <a:r>
              <a:rPr lang="en-US" altLang="zh-TW" sz="2400" dirty="0" smtClean="0"/>
              <a:t>100</a:t>
            </a:r>
            <a:r>
              <a:rPr lang="zh-TW" altLang="en-US" sz="2400" dirty="0" smtClean="0"/>
              <a:t>年</a:t>
            </a:r>
            <a:r>
              <a:rPr lang="en-US" altLang="zh-TW" sz="2400" dirty="0" smtClean="0"/>
              <a:t>6</a:t>
            </a:r>
            <a:r>
              <a:rPr lang="zh-TW" altLang="en-US" sz="2400" dirty="0" smtClean="0"/>
              <a:t>月</a:t>
            </a:r>
            <a:r>
              <a:rPr lang="en-US" altLang="zh-TW" sz="3600" dirty="0" smtClean="0">
                <a:sym typeface="Wingdings" pitchFamily="2" charset="2"/>
              </a:rPr>
              <a:t>)</a:t>
            </a:r>
            <a:endParaRPr lang="zh-TW" altLang="en-US" sz="3600" dirty="0"/>
          </a:p>
        </p:txBody>
      </p:sp>
      <p:pic>
        <p:nvPicPr>
          <p:cNvPr id="4" name="內容版面配置區 3" descr="IMG_0062.JPG"/>
          <p:cNvPicPr>
            <a:picLocks noGrp="1" noChangeAspect="1"/>
          </p:cNvPicPr>
          <p:nvPr>
            <p:ph idx="1"/>
          </p:nvPr>
        </p:nvPicPr>
        <p:blipFill>
          <a:blip r:embed="rId3" cstate="print"/>
          <a:stretch>
            <a:fillRect/>
          </a:stretch>
        </p:blipFill>
        <p:spPr>
          <a:xfrm>
            <a:off x="395536" y="1268760"/>
            <a:ext cx="2808312" cy="2106234"/>
          </a:xfrm>
        </p:spPr>
      </p:pic>
      <p:pic>
        <p:nvPicPr>
          <p:cNvPr id="5" name="圖片 4" descr="Jone回答問題.JPG"/>
          <p:cNvPicPr>
            <a:picLocks noChangeAspect="1"/>
          </p:cNvPicPr>
          <p:nvPr/>
        </p:nvPicPr>
        <p:blipFill>
          <a:blip r:embed="rId4" cstate="print"/>
          <a:stretch>
            <a:fillRect/>
          </a:stretch>
        </p:blipFill>
        <p:spPr>
          <a:xfrm>
            <a:off x="3203848" y="1268760"/>
            <a:ext cx="2808312" cy="2106234"/>
          </a:xfrm>
          <a:prstGeom prst="rect">
            <a:avLst/>
          </a:prstGeom>
        </p:spPr>
      </p:pic>
      <p:pic>
        <p:nvPicPr>
          <p:cNvPr id="6" name="圖片 5" descr="東信國小外師介紹Projectbase課程.JPG"/>
          <p:cNvPicPr>
            <a:picLocks noChangeAspect="1"/>
          </p:cNvPicPr>
          <p:nvPr/>
        </p:nvPicPr>
        <p:blipFill>
          <a:blip r:embed="rId5" cstate="print"/>
          <a:stretch>
            <a:fillRect/>
          </a:stretch>
        </p:blipFill>
        <p:spPr>
          <a:xfrm>
            <a:off x="6012160" y="1268760"/>
            <a:ext cx="2784310" cy="2088232"/>
          </a:xfrm>
          <a:prstGeom prst="rect">
            <a:avLst/>
          </a:prstGeom>
        </p:spPr>
      </p:pic>
      <p:pic>
        <p:nvPicPr>
          <p:cNvPr id="7" name="圖片 6" descr="英語老師問問題.JPG"/>
          <p:cNvPicPr>
            <a:picLocks noChangeAspect="1"/>
          </p:cNvPicPr>
          <p:nvPr/>
        </p:nvPicPr>
        <p:blipFill>
          <a:blip r:embed="rId6" cstate="print"/>
          <a:stretch>
            <a:fillRect/>
          </a:stretch>
        </p:blipFill>
        <p:spPr>
          <a:xfrm>
            <a:off x="6012160" y="3356992"/>
            <a:ext cx="2808312" cy="2160240"/>
          </a:xfrm>
          <a:prstGeom prst="rect">
            <a:avLst/>
          </a:prstGeom>
        </p:spPr>
      </p:pic>
      <p:pic>
        <p:nvPicPr>
          <p:cNvPr id="8" name="圖片 7" descr="長興國小外師介紹Profolio課程.JPG"/>
          <p:cNvPicPr>
            <a:picLocks noChangeAspect="1"/>
          </p:cNvPicPr>
          <p:nvPr/>
        </p:nvPicPr>
        <p:blipFill>
          <a:blip r:embed="rId7" cstate="print"/>
          <a:stretch>
            <a:fillRect/>
          </a:stretch>
        </p:blipFill>
        <p:spPr>
          <a:xfrm>
            <a:off x="395536" y="3356992"/>
            <a:ext cx="2808312" cy="2160240"/>
          </a:xfrm>
          <a:prstGeom prst="rect">
            <a:avLst/>
          </a:prstGeom>
        </p:spPr>
      </p:pic>
      <p:pic>
        <p:nvPicPr>
          <p:cNvPr id="11" name="圖片 10" descr="IMG_0005.JPG"/>
          <p:cNvPicPr>
            <a:picLocks noChangeAspect="1"/>
          </p:cNvPicPr>
          <p:nvPr/>
        </p:nvPicPr>
        <p:blipFill>
          <a:blip r:embed="rId8" cstate="print"/>
          <a:stretch>
            <a:fillRect/>
          </a:stretch>
        </p:blipFill>
        <p:spPr>
          <a:xfrm>
            <a:off x="3203848" y="3356992"/>
            <a:ext cx="2880320" cy="2160240"/>
          </a:xfrm>
          <a:prstGeom prst="rect">
            <a:avLst/>
          </a:prstGeom>
        </p:spPr>
      </p:pic>
      <p:sp>
        <p:nvSpPr>
          <p:cNvPr id="9" name="圓角矩形 8"/>
          <p:cNvSpPr/>
          <p:nvPr/>
        </p:nvSpPr>
        <p:spPr bwMode="auto">
          <a:xfrm>
            <a:off x="1835696" y="5589240"/>
            <a:ext cx="5616624" cy="576064"/>
          </a:xfrm>
          <a:prstGeom prst="round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effectLst/>
                <a:latin typeface="Times New Roman" pitchFamily="18" charset="0"/>
              </a:rPr>
              <a:t>外師分享、學員討論、提問與外師互動</a:t>
            </a:r>
            <a:endParaRPr kumimoji="0" lang="en-US" altLang="zh-TW" sz="2400" b="0" i="0" u="none" strike="noStrike" cap="none" normalizeH="0" baseline="0" dirty="0" smtClean="0">
              <a:ln>
                <a:noFill/>
              </a:ln>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dirty="0" smtClean="0">
              <a:ln>
                <a:noFill/>
              </a:ln>
              <a:effectLst/>
              <a:latin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normAutofit fontScale="90000"/>
          </a:bodyPr>
          <a:lstStyle/>
          <a:p>
            <a:r>
              <a:rPr lang="zh-TW" altLang="en-US" sz="3600" dirty="0" smtClean="0"/>
              <a:t>讀書會的成長</a:t>
            </a:r>
            <a:r>
              <a:rPr lang="en-US" altLang="zh-TW" sz="3600" dirty="0" smtClean="0"/>
              <a:t/>
            </a:r>
            <a:br>
              <a:rPr lang="en-US" altLang="zh-TW" sz="3600" dirty="0" smtClean="0"/>
            </a:br>
            <a:r>
              <a:rPr lang="zh-TW" altLang="en-US" sz="3600" dirty="0" smtClean="0"/>
              <a:t>      </a:t>
            </a:r>
            <a:r>
              <a:rPr lang="en-US" altLang="zh-TW" sz="2400" dirty="0" smtClean="0"/>
              <a:t>(</a:t>
            </a:r>
            <a:r>
              <a:rPr lang="zh-TW" altLang="en-US" sz="2400" dirty="0" smtClean="0"/>
              <a:t>同主題</a:t>
            </a:r>
            <a:r>
              <a:rPr lang="en-US" altLang="zh-TW" sz="2400" dirty="0" smtClean="0"/>
              <a:t>(</a:t>
            </a:r>
            <a:r>
              <a:rPr lang="zh-TW" altLang="en-US" sz="2400" dirty="0" smtClean="0"/>
              <a:t>閱讀理解策略</a:t>
            </a:r>
            <a:r>
              <a:rPr lang="en-US" altLang="zh-TW" sz="2400" dirty="0" smtClean="0"/>
              <a:t>):</a:t>
            </a:r>
            <a:r>
              <a:rPr lang="zh-TW" altLang="en-US" sz="2400" dirty="0" smtClean="0"/>
              <a:t>不同設計的創意教學策略分享</a:t>
            </a:r>
            <a:r>
              <a:rPr lang="en-US" altLang="zh-TW" sz="2400" dirty="0" smtClean="0"/>
              <a:t>)</a:t>
            </a:r>
            <a:endParaRPr lang="zh-TW" altLang="en-US" sz="2400" dirty="0"/>
          </a:p>
        </p:txBody>
      </p:sp>
      <p:sp>
        <p:nvSpPr>
          <p:cNvPr id="9" name="圓角矩形 8"/>
          <p:cNvSpPr/>
          <p:nvPr/>
        </p:nvSpPr>
        <p:spPr bwMode="auto">
          <a:xfrm>
            <a:off x="971600" y="5949280"/>
            <a:ext cx="7632848" cy="504056"/>
          </a:xfrm>
          <a:prstGeom prst="round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effectLst/>
                <a:latin typeface="Times New Roman" pitchFamily="18" charset="0"/>
              </a:rPr>
              <a:t>針對閱讀理解提問策略共同研讀討論，再設計教學方案</a:t>
            </a:r>
          </a:p>
        </p:txBody>
      </p:sp>
      <p:pic>
        <p:nvPicPr>
          <p:cNvPr id="8" name="圖片 7" descr="DSC08647.JPG"/>
          <p:cNvPicPr>
            <a:picLocks noChangeAspect="1"/>
          </p:cNvPicPr>
          <p:nvPr/>
        </p:nvPicPr>
        <p:blipFill>
          <a:blip r:embed="rId3" cstate="print"/>
          <a:stretch>
            <a:fillRect/>
          </a:stretch>
        </p:blipFill>
        <p:spPr>
          <a:xfrm>
            <a:off x="1331640" y="1412776"/>
            <a:ext cx="3168352" cy="2376264"/>
          </a:xfrm>
          <a:prstGeom prst="rect">
            <a:avLst/>
          </a:prstGeom>
        </p:spPr>
      </p:pic>
      <p:pic>
        <p:nvPicPr>
          <p:cNvPr id="10" name="圖片 9" descr="IMG_0029.JPG"/>
          <p:cNvPicPr>
            <a:picLocks noChangeAspect="1"/>
          </p:cNvPicPr>
          <p:nvPr/>
        </p:nvPicPr>
        <p:blipFill>
          <a:blip r:embed="rId4" cstate="print"/>
          <a:stretch>
            <a:fillRect/>
          </a:stretch>
        </p:blipFill>
        <p:spPr>
          <a:xfrm>
            <a:off x="4499992" y="1412776"/>
            <a:ext cx="3384377" cy="2376264"/>
          </a:xfrm>
          <a:prstGeom prst="rect">
            <a:avLst/>
          </a:prstGeom>
        </p:spPr>
      </p:pic>
      <p:pic>
        <p:nvPicPr>
          <p:cNvPr id="11" name="圖片 10" descr="IMG_0009.JPG"/>
          <p:cNvPicPr>
            <a:picLocks noChangeAspect="1"/>
          </p:cNvPicPr>
          <p:nvPr/>
        </p:nvPicPr>
        <p:blipFill>
          <a:blip r:embed="rId5" cstate="print"/>
          <a:stretch>
            <a:fillRect/>
          </a:stretch>
        </p:blipFill>
        <p:spPr>
          <a:xfrm>
            <a:off x="1331640" y="3717031"/>
            <a:ext cx="3168352" cy="2112235"/>
          </a:xfrm>
          <a:prstGeom prst="rect">
            <a:avLst/>
          </a:prstGeom>
        </p:spPr>
      </p:pic>
      <p:pic>
        <p:nvPicPr>
          <p:cNvPr id="15" name="圖片 14" descr="IMG_0008.JPG"/>
          <p:cNvPicPr>
            <a:picLocks noChangeAspect="1"/>
          </p:cNvPicPr>
          <p:nvPr/>
        </p:nvPicPr>
        <p:blipFill>
          <a:blip r:embed="rId6" cstate="print"/>
          <a:stretch>
            <a:fillRect/>
          </a:stretch>
        </p:blipFill>
        <p:spPr>
          <a:xfrm>
            <a:off x="4499992" y="3717032"/>
            <a:ext cx="1763688" cy="1175792"/>
          </a:xfrm>
          <a:prstGeom prst="rect">
            <a:avLst/>
          </a:prstGeom>
        </p:spPr>
      </p:pic>
      <p:pic>
        <p:nvPicPr>
          <p:cNvPr id="16" name="圖片 15" descr="IMG_0007.JPG"/>
          <p:cNvPicPr>
            <a:picLocks noChangeAspect="1"/>
          </p:cNvPicPr>
          <p:nvPr/>
        </p:nvPicPr>
        <p:blipFill>
          <a:blip r:embed="rId7" cstate="print"/>
          <a:stretch>
            <a:fillRect/>
          </a:stretch>
        </p:blipFill>
        <p:spPr>
          <a:xfrm>
            <a:off x="6228184" y="3717032"/>
            <a:ext cx="1655676" cy="1103784"/>
          </a:xfrm>
          <a:prstGeom prst="rect">
            <a:avLst/>
          </a:prstGeom>
        </p:spPr>
      </p:pic>
      <p:pic>
        <p:nvPicPr>
          <p:cNvPr id="19" name="圖片 18" descr="IMG_0039.JPG"/>
          <p:cNvPicPr>
            <a:picLocks noChangeAspect="1"/>
          </p:cNvPicPr>
          <p:nvPr/>
        </p:nvPicPr>
        <p:blipFill>
          <a:blip r:embed="rId8" cstate="print"/>
          <a:stretch>
            <a:fillRect/>
          </a:stretch>
        </p:blipFill>
        <p:spPr>
          <a:xfrm>
            <a:off x="4499992" y="4653136"/>
            <a:ext cx="1728192" cy="1152128"/>
          </a:xfrm>
          <a:prstGeom prst="rect">
            <a:avLst/>
          </a:prstGeom>
        </p:spPr>
      </p:pic>
      <p:pic>
        <p:nvPicPr>
          <p:cNvPr id="20" name="圖片 19" descr="IMG_0022.JPG"/>
          <p:cNvPicPr>
            <a:picLocks noChangeAspect="1"/>
          </p:cNvPicPr>
          <p:nvPr/>
        </p:nvPicPr>
        <p:blipFill>
          <a:blip r:embed="rId9" cstate="print"/>
          <a:stretch>
            <a:fillRect/>
          </a:stretch>
        </p:blipFill>
        <p:spPr>
          <a:xfrm>
            <a:off x="6228184" y="4653136"/>
            <a:ext cx="1656184" cy="115212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接點 1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187624" y="1556792"/>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899592" y="1916832"/>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8244408" y="1556792"/>
            <a:ext cx="63030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251520" y="1340768"/>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7" name="矩形 6"/>
          <p:cNvSpPr/>
          <p:nvPr/>
        </p:nvSpPr>
        <p:spPr>
          <a:xfrm>
            <a:off x="1331640" y="1268760"/>
            <a:ext cx="6696744" cy="72008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800" b="1" dirty="0" smtClean="0">
                <a:solidFill>
                  <a:schemeClr val="accent3">
                    <a:lumMod val="50000"/>
                  </a:schemeClr>
                </a:solidFill>
                <a:latin typeface="文鼎中鋼筆行楷" pitchFamily="34" charset="-120"/>
                <a:ea typeface="文鼎中鋼筆行楷" pitchFamily="34" charset="-120"/>
              </a:rPr>
              <a:t>定位</a:t>
            </a:r>
            <a:r>
              <a:rPr lang="en-US" altLang="zh-TW" sz="2800" b="1" dirty="0" smtClean="0">
                <a:solidFill>
                  <a:schemeClr val="accent3">
                    <a:lumMod val="50000"/>
                  </a:schemeClr>
                </a:solidFill>
                <a:latin typeface="新細明體"/>
                <a:ea typeface="新細明體"/>
              </a:rPr>
              <a:t>‧</a:t>
            </a:r>
            <a:r>
              <a:rPr lang="zh-TW" altLang="en-US" sz="2800" b="1" dirty="0" smtClean="0">
                <a:solidFill>
                  <a:schemeClr val="accent3">
                    <a:lumMod val="50000"/>
                  </a:schemeClr>
                </a:solidFill>
                <a:latin typeface="新細明體"/>
                <a:ea typeface="新細明體"/>
              </a:rPr>
              <a:t>規畫</a:t>
            </a:r>
            <a:r>
              <a:rPr lang="en-US" altLang="zh-TW" sz="2800" b="1" dirty="0" smtClean="0">
                <a:solidFill>
                  <a:schemeClr val="accent3">
                    <a:lumMod val="50000"/>
                  </a:schemeClr>
                </a:solidFill>
                <a:latin typeface="新細明體"/>
                <a:ea typeface="新細明體"/>
              </a:rPr>
              <a:t>‧</a:t>
            </a:r>
            <a:r>
              <a:rPr lang="zh-TW" altLang="en-US" sz="2800" b="1" dirty="0" smtClean="0">
                <a:solidFill>
                  <a:schemeClr val="accent3">
                    <a:lumMod val="50000"/>
                  </a:schemeClr>
                </a:solidFill>
                <a:latin typeface="新細明體"/>
                <a:ea typeface="新細明體"/>
              </a:rPr>
              <a:t>整合</a:t>
            </a:r>
            <a:r>
              <a:rPr lang="en-US" altLang="zh-TW" sz="2800" b="1" dirty="0" smtClean="0">
                <a:solidFill>
                  <a:schemeClr val="accent3">
                    <a:lumMod val="50000"/>
                  </a:schemeClr>
                </a:solidFill>
                <a:latin typeface="新細明體"/>
                <a:ea typeface="新細明體"/>
              </a:rPr>
              <a:t>‧</a:t>
            </a:r>
            <a:r>
              <a:rPr lang="zh-TW" altLang="en-US" sz="2800" b="1" dirty="0" smtClean="0">
                <a:solidFill>
                  <a:schemeClr val="accent3">
                    <a:lumMod val="50000"/>
                  </a:schemeClr>
                </a:solidFill>
                <a:latin typeface="新細明體"/>
                <a:ea typeface="新細明體"/>
              </a:rPr>
              <a:t>聯繫</a:t>
            </a:r>
            <a:endParaRPr lang="zh-TW" altLang="en-US" sz="2800" b="1" dirty="0">
              <a:solidFill>
                <a:schemeClr val="accent3">
                  <a:lumMod val="50000"/>
                </a:schemeClr>
              </a:solidFill>
              <a:latin typeface="文鼎中特廣告體" pitchFamily="34" charset="-120"/>
              <a:ea typeface="文鼎中特廣告體" pitchFamily="34" charset="-120"/>
            </a:endParaRPr>
          </a:p>
        </p:txBody>
      </p:sp>
      <p:pic>
        <p:nvPicPr>
          <p:cNvPr id="1026" name="Picture 2"/>
          <p:cNvPicPr>
            <a:picLocks noChangeAspect="1" noChangeArrowheads="1"/>
          </p:cNvPicPr>
          <p:nvPr/>
        </p:nvPicPr>
        <p:blipFill>
          <a:blip r:embed="rId4" cstate="print"/>
          <a:srcRect/>
          <a:stretch>
            <a:fillRect/>
          </a:stretch>
        </p:blipFill>
        <p:spPr bwMode="auto">
          <a:xfrm>
            <a:off x="323528" y="2060848"/>
            <a:ext cx="8496944" cy="46140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39552" y="0"/>
            <a:ext cx="8077200" cy="1206500"/>
          </a:xfrm>
        </p:spPr>
        <p:txBody>
          <a:bodyPr/>
          <a:lstStyle/>
          <a:p>
            <a:r>
              <a:rPr lang="en-US" altLang="zh-TW" sz="2800" dirty="0" smtClean="0"/>
              <a:t>99</a:t>
            </a:r>
            <a:r>
              <a:rPr lang="zh-TW" altLang="en-US" sz="2800" dirty="0" smtClean="0"/>
              <a:t>學年度</a:t>
            </a:r>
            <a:r>
              <a:rPr lang="en-US" altLang="zh-TW" sz="2800" dirty="0" smtClean="0"/>
              <a:t>(99</a:t>
            </a:r>
            <a:r>
              <a:rPr lang="zh-TW" altLang="en-US" sz="2800" dirty="0" smtClean="0"/>
              <a:t>年下，</a:t>
            </a:r>
            <a:r>
              <a:rPr lang="en-US" altLang="zh-TW" sz="2800" dirty="0" smtClean="0"/>
              <a:t>100</a:t>
            </a:r>
            <a:r>
              <a:rPr lang="zh-TW" altLang="en-US" sz="2800" dirty="0" smtClean="0"/>
              <a:t>年上</a:t>
            </a:r>
            <a:r>
              <a:rPr lang="en-US" altLang="zh-TW" sz="2800" dirty="0" smtClean="0"/>
              <a:t>):</a:t>
            </a:r>
            <a:r>
              <a:rPr lang="zh-TW" altLang="en-US" sz="3200" dirty="0" smtClean="0"/>
              <a:t>閱讀理解教學策略</a:t>
            </a:r>
            <a:endParaRPr lang="zh-TW" altLang="en-US" sz="3200" dirty="0"/>
          </a:p>
        </p:txBody>
      </p:sp>
      <p:pic>
        <p:nvPicPr>
          <p:cNvPr id="5" name="Picture 59" descr="C:\Documents and Settings\the lius\桌面\新資料夾\新資料夾\新資料夾\新資料夾\DSC00368.jpg"/>
          <p:cNvPicPr>
            <a:picLocks noChangeAspect="1" noChangeArrowheads="1"/>
          </p:cNvPicPr>
          <p:nvPr/>
        </p:nvPicPr>
        <p:blipFill>
          <a:blip r:embed="rId3" cstate="print"/>
          <a:srcRect/>
          <a:stretch>
            <a:fillRect/>
          </a:stretch>
        </p:blipFill>
        <p:spPr bwMode="auto">
          <a:xfrm>
            <a:off x="3707904" y="3933056"/>
            <a:ext cx="2952328" cy="2214246"/>
          </a:xfrm>
          <a:prstGeom prst="rect">
            <a:avLst/>
          </a:prstGeom>
          <a:noFill/>
        </p:spPr>
      </p:pic>
      <p:pic>
        <p:nvPicPr>
          <p:cNvPr id="11"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39552" y="980728"/>
            <a:ext cx="3648405" cy="2736304"/>
          </a:xfrm>
          <a:prstGeom prst="rect">
            <a:avLst/>
          </a:prstGeom>
          <a:ln>
            <a:noFill/>
          </a:ln>
          <a:effectLst>
            <a:softEdge rad="112500"/>
          </a:effectLst>
        </p:spPr>
      </p:pic>
      <p:pic>
        <p:nvPicPr>
          <p:cNvPr id="2050" name="Picture 2"/>
          <p:cNvPicPr>
            <a:picLocks noChangeAspect="1" noChangeArrowheads="1"/>
          </p:cNvPicPr>
          <p:nvPr/>
        </p:nvPicPr>
        <p:blipFill>
          <a:blip r:embed="rId5" cstate="print"/>
          <a:srcRect/>
          <a:stretch>
            <a:fillRect/>
          </a:stretch>
        </p:blipFill>
        <p:spPr bwMode="auto">
          <a:xfrm>
            <a:off x="5004048" y="3933055"/>
            <a:ext cx="3528392" cy="2606305"/>
          </a:xfrm>
          <a:prstGeom prst="rect">
            <a:avLst/>
          </a:prstGeom>
          <a:noFill/>
          <a:ln w="9525">
            <a:noFill/>
            <a:miter lim="800000"/>
            <a:headEnd/>
            <a:tailEnd/>
          </a:ln>
        </p:spPr>
      </p:pic>
      <p:sp>
        <p:nvSpPr>
          <p:cNvPr id="9" name="矩形 8"/>
          <p:cNvSpPr/>
          <p:nvPr/>
        </p:nvSpPr>
        <p:spPr bwMode="auto">
          <a:xfrm>
            <a:off x="3851920" y="6093296"/>
            <a:ext cx="5040560" cy="50405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effectLst/>
                <a:latin typeface="Times New Roman" pitchFamily="18" charset="0"/>
              </a:rPr>
              <a:t>長興讀寫教學方案</a:t>
            </a:r>
            <a:r>
              <a:rPr kumimoji="0" lang="en-US" altLang="zh-TW" sz="2400" b="0" i="0" u="none" strike="noStrike" cap="none" normalizeH="0" baseline="0" dirty="0" smtClean="0">
                <a:ln>
                  <a:noFill/>
                </a:ln>
                <a:effectLst/>
                <a:latin typeface="Times New Roman" pitchFamily="18" charset="0"/>
              </a:rPr>
              <a:t>(</a:t>
            </a:r>
            <a:r>
              <a:rPr kumimoji="0" lang="zh-TW" altLang="en-US" sz="2400" b="0" i="0" u="none" strike="noStrike" cap="none" normalizeH="0" baseline="0" dirty="0" smtClean="0">
                <a:ln>
                  <a:noFill/>
                </a:ln>
                <a:effectLst/>
                <a:latin typeface="Times New Roman" pitchFamily="18" charset="0"/>
              </a:rPr>
              <a:t>語言經驗寫作</a:t>
            </a:r>
            <a:r>
              <a:rPr kumimoji="0" lang="en-US" altLang="zh-TW" sz="2400" b="0" i="0" u="none" strike="noStrike" cap="none" normalizeH="0" baseline="0" dirty="0" smtClean="0">
                <a:ln>
                  <a:noFill/>
                </a:ln>
                <a:effectLst/>
                <a:latin typeface="Times New Roman" pitchFamily="18" charset="0"/>
              </a:rPr>
              <a:t>)</a:t>
            </a:r>
            <a:endParaRPr kumimoji="0" lang="zh-TW" altLang="en-US" sz="2400" b="0" i="0" u="none" strike="noStrike" cap="none" normalizeH="0" baseline="0" dirty="0" smtClean="0">
              <a:ln>
                <a:noFill/>
              </a:ln>
              <a:effectLst/>
              <a:latin typeface="Times New Roman" pitchFamily="18" charset="0"/>
            </a:endParaRPr>
          </a:p>
        </p:txBody>
      </p:sp>
      <p:pic>
        <p:nvPicPr>
          <p:cNvPr id="12" name="Picture 9" descr="O:\05專案承辦015基隆市英語召集中心學校\100年\外師閱讀發展專案\reading presentation\Nic\Slide08.jpg"/>
          <p:cNvPicPr>
            <a:picLocks noChangeAspect="1" noChangeArrowheads="1"/>
          </p:cNvPicPr>
          <p:nvPr/>
        </p:nvPicPr>
        <p:blipFill>
          <a:blip r:embed="rId6" cstate="print"/>
          <a:srcRect/>
          <a:stretch>
            <a:fillRect/>
          </a:stretch>
        </p:blipFill>
        <p:spPr bwMode="auto">
          <a:xfrm>
            <a:off x="4427984" y="1052736"/>
            <a:ext cx="3803915" cy="2852936"/>
          </a:xfrm>
          <a:prstGeom prst="rect">
            <a:avLst/>
          </a:prstGeom>
          <a:noFill/>
        </p:spPr>
      </p:pic>
      <p:sp>
        <p:nvSpPr>
          <p:cNvPr id="10" name="矩形 9"/>
          <p:cNvSpPr/>
          <p:nvPr/>
        </p:nvSpPr>
        <p:spPr bwMode="auto">
          <a:xfrm>
            <a:off x="4139952" y="3356992"/>
            <a:ext cx="4608512" cy="50405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effectLst/>
                <a:latin typeface="Times New Roman" pitchFamily="18" charset="0"/>
              </a:rPr>
              <a:t>中山高中英語閱讀社團教學方案</a:t>
            </a:r>
          </a:p>
        </p:txBody>
      </p:sp>
      <p:pic>
        <p:nvPicPr>
          <p:cNvPr id="13" name="Picture 8" descr="read 6"/>
          <p:cNvPicPr>
            <a:picLocks noGrp="1" noChangeAspect="1" noChangeArrowheads="1"/>
          </p:cNvPicPr>
          <p:nvPr>
            <p:ph sz="quarter" idx="4294967295"/>
          </p:nvPr>
        </p:nvPicPr>
        <p:blipFill>
          <a:blip r:embed="rId7" cstate="print"/>
          <a:srcRect/>
          <a:stretch>
            <a:fillRect/>
          </a:stretch>
        </p:blipFill>
        <p:spPr>
          <a:xfrm>
            <a:off x="251520" y="4005064"/>
            <a:ext cx="2846784" cy="2033572"/>
          </a:xfrm>
          <a:prstGeom prst="rect">
            <a:avLst/>
          </a:prstGeom>
          <a:noFill/>
        </p:spPr>
      </p:pic>
      <p:pic>
        <p:nvPicPr>
          <p:cNvPr id="14" name="Picture 10" descr="PB1"/>
          <p:cNvPicPr>
            <a:picLocks noGrp="1" noChangeAspect="1" noChangeArrowheads="1"/>
          </p:cNvPicPr>
          <p:nvPr>
            <p:ph sz="quarter" idx="4294967295"/>
          </p:nvPr>
        </p:nvPicPr>
        <p:blipFill>
          <a:blip r:embed="rId8" cstate="print"/>
          <a:srcRect/>
          <a:stretch>
            <a:fillRect/>
          </a:stretch>
        </p:blipFill>
        <p:spPr>
          <a:xfrm>
            <a:off x="251520" y="4077073"/>
            <a:ext cx="1224136" cy="887634"/>
          </a:xfrm>
          <a:prstGeom prst="rect">
            <a:avLst/>
          </a:prstGeom>
          <a:noFill/>
        </p:spPr>
      </p:pic>
      <p:sp>
        <p:nvSpPr>
          <p:cNvPr id="8" name="矩形 7"/>
          <p:cNvSpPr/>
          <p:nvPr/>
        </p:nvSpPr>
        <p:spPr bwMode="auto">
          <a:xfrm>
            <a:off x="323528" y="3501008"/>
            <a:ext cx="3456384" cy="50405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effectLst/>
                <a:latin typeface="Times New Roman" pitchFamily="18" charset="0"/>
              </a:rPr>
              <a:t>東光</a:t>
            </a:r>
            <a:r>
              <a:rPr kumimoji="0" lang="en-US" altLang="zh-TW" sz="2400" b="0" i="0" u="none" strike="noStrike" cap="none" normalizeH="0" baseline="0" dirty="0" err="1" smtClean="0">
                <a:ln>
                  <a:noFill/>
                </a:ln>
                <a:effectLst/>
                <a:latin typeface="Times New Roman" pitchFamily="18" charset="0"/>
              </a:rPr>
              <a:t>Froggy</a:t>
            </a:r>
            <a:r>
              <a:rPr kumimoji="0" lang="zh-TW" altLang="en-US" sz="2400" b="0" i="0" u="none" strike="noStrike" cap="none" normalizeH="0" baseline="0" dirty="0" smtClean="0">
                <a:ln>
                  <a:noFill/>
                </a:ln>
                <a:effectLst/>
                <a:latin typeface="Times New Roman" pitchFamily="18" charset="0"/>
              </a:rPr>
              <a:t>讀寫教學方案</a:t>
            </a:r>
          </a:p>
        </p:txBody>
      </p:sp>
      <p:sp>
        <p:nvSpPr>
          <p:cNvPr id="15" name="矩形 14"/>
          <p:cNvSpPr/>
          <p:nvPr/>
        </p:nvSpPr>
        <p:spPr bwMode="auto">
          <a:xfrm>
            <a:off x="323528" y="6093296"/>
            <a:ext cx="3024336" cy="50405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effectLst/>
                <a:latin typeface="Times New Roman" pitchFamily="18" charset="0"/>
              </a:rPr>
              <a:t>東信讀寫畫教學方案</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zh-TW" altLang="en-US" dirty="0" smtClean="0"/>
              <a:t>辦理研習</a:t>
            </a:r>
            <a:r>
              <a:rPr lang="en-US" altLang="zh-TW" dirty="0" smtClean="0"/>
              <a:t>:</a:t>
            </a:r>
            <a:r>
              <a:rPr lang="zh-TW" altLang="en-US" dirty="0" smtClean="0"/>
              <a:t> </a:t>
            </a:r>
            <a:r>
              <a:rPr lang="en-US" altLang="zh-TW" sz="3600" dirty="0" smtClean="0"/>
              <a:t>(</a:t>
            </a:r>
            <a:r>
              <a:rPr lang="zh-TW" altLang="en-US" sz="2800" dirty="0" smtClean="0"/>
              <a:t>全市英語老師參加</a:t>
            </a:r>
            <a:r>
              <a:rPr lang="en-US" altLang="zh-TW" sz="2800" dirty="0" smtClean="0"/>
              <a:t>101.1</a:t>
            </a:r>
            <a:r>
              <a:rPr lang="en-US" altLang="zh-TW" sz="3600" dirty="0" smtClean="0">
                <a:sym typeface="Wingdings" pitchFamily="2" charset="2"/>
              </a:rPr>
              <a:t>)</a:t>
            </a:r>
            <a:endParaRPr lang="zh-TW" altLang="en-US" sz="3600" dirty="0"/>
          </a:p>
        </p:txBody>
      </p:sp>
      <p:pic>
        <p:nvPicPr>
          <p:cNvPr id="4" name="內容版面配置區 3" descr="IMG_0062.JPG"/>
          <p:cNvPicPr>
            <a:picLocks noGrp="1" noChangeAspect="1"/>
          </p:cNvPicPr>
          <p:nvPr>
            <p:ph idx="1"/>
          </p:nvPr>
        </p:nvPicPr>
        <p:blipFill>
          <a:blip r:embed="rId3" cstate="print"/>
          <a:stretch>
            <a:fillRect/>
          </a:stretch>
        </p:blipFill>
        <p:spPr>
          <a:xfrm>
            <a:off x="395536" y="1385773"/>
            <a:ext cx="2808312" cy="1872207"/>
          </a:xfrm>
        </p:spPr>
      </p:pic>
      <p:pic>
        <p:nvPicPr>
          <p:cNvPr id="5" name="圖片 4" descr="Jone回答問題.JPG"/>
          <p:cNvPicPr>
            <a:picLocks noChangeAspect="1"/>
          </p:cNvPicPr>
          <p:nvPr/>
        </p:nvPicPr>
        <p:blipFill>
          <a:blip r:embed="rId4" cstate="print"/>
          <a:stretch>
            <a:fillRect/>
          </a:stretch>
        </p:blipFill>
        <p:spPr>
          <a:xfrm>
            <a:off x="3203848" y="1385773"/>
            <a:ext cx="2808312" cy="1872207"/>
          </a:xfrm>
          <a:prstGeom prst="rect">
            <a:avLst/>
          </a:prstGeom>
        </p:spPr>
      </p:pic>
      <p:pic>
        <p:nvPicPr>
          <p:cNvPr id="9" name="圖片 8" descr="師大陳秋蘭教師蒞臨指導.JPG"/>
          <p:cNvPicPr/>
          <p:nvPr/>
        </p:nvPicPr>
        <p:blipFill>
          <a:blip r:embed="rId5" cstate="print"/>
          <a:stretch>
            <a:fillRect/>
          </a:stretch>
        </p:blipFill>
        <p:spPr>
          <a:xfrm>
            <a:off x="395536" y="3212976"/>
            <a:ext cx="2962843" cy="1975228"/>
          </a:xfrm>
          <a:prstGeom prst="rect">
            <a:avLst/>
          </a:prstGeom>
        </p:spPr>
      </p:pic>
      <p:pic>
        <p:nvPicPr>
          <p:cNvPr id="10" name="圖片 9" descr="全市國中小均參加.JPG"/>
          <p:cNvPicPr/>
          <p:nvPr/>
        </p:nvPicPr>
        <p:blipFill>
          <a:blip r:embed="rId6" cstate="print"/>
          <a:stretch>
            <a:fillRect/>
          </a:stretch>
        </p:blipFill>
        <p:spPr>
          <a:xfrm>
            <a:off x="5940152" y="1340768"/>
            <a:ext cx="2987670" cy="1991780"/>
          </a:xfrm>
          <a:prstGeom prst="rect">
            <a:avLst/>
          </a:prstGeom>
        </p:spPr>
      </p:pic>
      <p:pic>
        <p:nvPicPr>
          <p:cNvPr id="12" name="圖片 11" descr="學管科劉科長聆聽大家的意見.JPG"/>
          <p:cNvPicPr/>
          <p:nvPr/>
        </p:nvPicPr>
        <p:blipFill>
          <a:blip r:embed="rId7" cstate="print"/>
          <a:stretch>
            <a:fillRect/>
          </a:stretch>
        </p:blipFill>
        <p:spPr>
          <a:xfrm>
            <a:off x="3275856" y="3212976"/>
            <a:ext cx="2736304" cy="1939754"/>
          </a:xfrm>
          <a:prstGeom prst="rect">
            <a:avLst/>
          </a:prstGeom>
        </p:spPr>
      </p:pic>
      <p:pic>
        <p:nvPicPr>
          <p:cNvPr id="7" name="圖片 6" descr="英語老師問問題.JPG"/>
          <p:cNvPicPr>
            <a:picLocks noChangeAspect="1"/>
          </p:cNvPicPr>
          <p:nvPr/>
        </p:nvPicPr>
        <p:blipFill>
          <a:blip r:embed="rId8" cstate="print"/>
          <a:stretch>
            <a:fillRect/>
          </a:stretch>
        </p:blipFill>
        <p:spPr>
          <a:xfrm>
            <a:off x="6012160" y="3284984"/>
            <a:ext cx="2952328" cy="1872207"/>
          </a:xfrm>
          <a:prstGeom prst="rect">
            <a:avLst/>
          </a:prstGeom>
        </p:spPr>
      </p:pic>
      <p:sp>
        <p:nvSpPr>
          <p:cNvPr id="13" name="圓角矩形 12"/>
          <p:cNvSpPr/>
          <p:nvPr/>
        </p:nvSpPr>
        <p:spPr bwMode="auto">
          <a:xfrm>
            <a:off x="179512" y="5661248"/>
            <a:ext cx="8712968" cy="576064"/>
          </a:xfrm>
          <a:prstGeom prst="round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effectLst/>
                <a:latin typeface="Times New Roman" pitchFamily="18" charset="0"/>
              </a:rPr>
              <a:t>外師分享、指導教授講解、再分享、學員討論、提問與外師互動</a:t>
            </a:r>
            <a:endParaRPr kumimoji="0" lang="en-US" altLang="zh-TW" sz="2400" b="0" i="0" u="none" strike="noStrike" cap="none" normalizeH="0" baseline="0" dirty="0" smtClean="0">
              <a:ln>
                <a:noFill/>
              </a:ln>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39552" y="0"/>
            <a:ext cx="8077200" cy="980728"/>
          </a:xfrm>
        </p:spPr>
        <p:txBody>
          <a:bodyPr/>
          <a:lstStyle/>
          <a:p>
            <a:r>
              <a:rPr lang="en-US" altLang="zh-TW" sz="2400" dirty="0" smtClean="0"/>
              <a:t>100</a:t>
            </a:r>
            <a:r>
              <a:rPr lang="zh-TW" altLang="en-US" sz="2400" dirty="0" smtClean="0"/>
              <a:t>學年度</a:t>
            </a:r>
            <a:r>
              <a:rPr lang="en-US" altLang="zh-TW" sz="2400" dirty="0" smtClean="0"/>
              <a:t>(100</a:t>
            </a:r>
            <a:r>
              <a:rPr lang="zh-TW" altLang="en-US" sz="2400" dirty="0" smtClean="0"/>
              <a:t>年下，</a:t>
            </a:r>
            <a:r>
              <a:rPr lang="en-US" altLang="zh-TW" sz="2400" dirty="0" smtClean="0"/>
              <a:t>101</a:t>
            </a:r>
            <a:r>
              <a:rPr lang="zh-TW" altLang="en-US" sz="2400" dirty="0" smtClean="0"/>
              <a:t>年上</a:t>
            </a:r>
            <a:r>
              <a:rPr lang="en-US" altLang="zh-TW" sz="2400" dirty="0" smtClean="0"/>
              <a:t>):</a:t>
            </a:r>
            <a:br>
              <a:rPr lang="en-US" altLang="zh-TW" sz="2400" dirty="0" smtClean="0"/>
            </a:br>
            <a:r>
              <a:rPr lang="zh-TW" altLang="en-US" sz="2400" dirty="0" smtClean="0"/>
              <a:t>教師專業社群的成型</a:t>
            </a:r>
            <a:r>
              <a:rPr lang="en-US" altLang="zh-TW" sz="2400" dirty="0" smtClean="0"/>
              <a:t>(</a:t>
            </a:r>
            <a:r>
              <a:rPr lang="zh-TW" altLang="en-US" sz="2400" dirty="0" smtClean="0"/>
              <a:t>合作發展教材</a:t>
            </a:r>
            <a:r>
              <a:rPr lang="en-US" altLang="zh-TW" sz="2400" dirty="0" smtClean="0"/>
              <a:t>)</a:t>
            </a:r>
            <a:r>
              <a:rPr lang="zh-TW" altLang="en-US" sz="2400" dirty="0" smtClean="0"/>
              <a:t>海洋議題繪本</a:t>
            </a:r>
            <a:endParaRPr lang="zh-TW" altLang="en-US" sz="2400" dirty="0"/>
          </a:p>
        </p:txBody>
      </p:sp>
      <p:pic>
        <p:nvPicPr>
          <p:cNvPr id="16" name="圖片 15" descr="IMG_1580.jpg"/>
          <p:cNvPicPr>
            <a:picLocks noChangeAspect="1"/>
          </p:cNvPicPr>
          <p:nvPr/>
        </p:nvPicPr>
        <p:blipFill>
          <a:blip r:embed="rId3" cstate="print"/>
          <a:stretch>
            <a:fillRect/>
          </a:stretch>
        </p:blipFill>
        <p:spPr>
          <a:xfrm>
            <a:off x="395536" y="1052736"/>
            <a:ext cx="4104455" cy="27363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圖片 16" descr="IMG_0004.JPG"/>
          <p:cNvPicPr>
            <a:picLocks noChangeAspect="1"/>
          </p:cNvPicPr>
          <p:nvPr/>
        </p:nvPicPr>
        <p:blipFill>
          <a:blip r:embed="rId4" cstate="print"/>
          <a:stretch>
            <a:fillRect/>
          </a:stretch>
        </p:blipFill>
        <p:spPr>
          <a:xfrm>
            <a:off x="4644008" y="1052736"/>
            <a:ext cx="4104457" cy="27363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圖片 18" descr="IMG_3153.JPG"/>
          <p:cNvPicPr>
            <a:picLocks noChangeAspect="1"/>
          </p:cNvPicPr>
          <p:nvPr/>
        </p:nvPicPr>
        <p:blipFill>
          <a:blip r:embed="rId5" cstate="print"/>
          <a:stretch>
            <a:fillRect/>
          </a:stretch>
        </p:blipFill>
        <p:spPr>
          <a:xfrm>
            <a:off x="395536" y="3933056"/>
            <a:ext cx="4104456" cy="25442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 name="圖片 19" descr="002.jpg"/>
          <p:cNvPicPr>
            <a:picLocks noChangeAspect="1"/>
          </p:cNvPicPr>
          <p:nvPr/>
        </p:nvPicPr>
        <p:blipFill>
          <a:blip r:embed="rId6" cstate="print"/>
          <a:stretch>
            <a:fillRect/>
          </a:stretch>
        </p:blipFill>
        <p:spPr>
          <a:xfrm>
            <a:off x="4644008" y="3861048"/>
            <a:ext cx="3175425" cy="15121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圖片 20" descr="003.jpg"/>
          <p:cNvPicPr>
            <a:picLocks noChangeAspect="1"/>
          </p:cNvPicPr>
          <p:nvPr/>
        </p:nvPicPr>
        <p:blipFill>
          <a:blip r:embed="rId7" cstate="print"/>
          <a:stretch>
            <a:fillRect/>
          </a:stretch>
        </p:blipFill>
        <p:spPr>
          <a:xfrm>
            <a:off x="6084168" y="5373216"/>
            <a:ext cx="2736304" cy="13030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2" name="矩形 21"/>
          <p:cNvSpPr/>
          <p:nvPr/>
        </p:nvSpPr>
        <p:spPr bwMode="auto">
          <a:xfrm>
            <a:off x="1331640" y="3284984"/>
            <a:ext cx="864096" cy="432048"/>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b="0" i="0" u="none" strike="noStrike" cap="none" normalizeH="0" baseline="0" dirty="0" smtClean="0">
                <a:ln>
                  <a:noFill/>
                </a:ln>
                <a:solidFill>
                  <a:schemeClr val="tx1"/>
                </a:solidFill>
                <a:effectLst/>
                <a:latin typeface="Times New Roman" pitchFamily="18" charset="0"/>
              </a:rPr>
              <a:t>攝影師</a:t>
            </a:r>
          </a:p>
        </p:txBody>
      </p:sp>
      <p:sp>
        <p:nvSpPr>
          <p:cNvPr id="23" name="矩形 22"/>
          <p:cNvSpPr/>
          <p:nvPr/>
        </p:nvSpPr>
        <p:spPr bwMode="auto">
          <a:xfrm>
            <a:off x="1331640" y="2708920"/>
            <a:ext cx="1728192" cy="360040"/>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b="0" i="0" u="none" strike="noStrike" cap="none" normalizeH="0" baseline="0" dirty="0" smtClean="0">
                <a:ln>
                  <a:noFill/>
                </a:ln>
                <a:solidFill>
                  <a:schemeClr val="tx1"/>
                </a:solidFill>
                <a:effectLst/>
                <a:latin typeface="Times New Roman" pitchFamily="18" charset="0"/>
              </a:rPr>
              <a:t>繪圖、角色設計</a:t>
            </a:r>
          </a:p>
        </p:txBody>
      </p:sp>
      <p:sp>
        <p:nvSpPr>
          <p:cNvPr id="24" name="矩形 23"/>
          <p:cNvSpPr/>
          <p:nvPr/>
        </p:nvSpPr>
        <p:spPr bwMode="auto">
          <a:xfrm>
            <a:off x="3131840" y="1412776"/>
            <a:ext cx="1584176" cy="360040"/>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b="0" i="0" u="none" strike="noStrike" cap="none" normalizeH="0" baseline="0" dirty="0" smtClean="0">
                <a:ln>
                  <a:noFill/>
                </a:ln>
                <a:solidFill>
                  <a:schemeClr val="tx1"/>
                </a:solidFill>
                <a:effectLst/>
                <a:latin typeface="Times New Roman" pitchFamily="18" charset="0"/>
              </a:rPr>
              <a:t>故事內容起稿</a:t>
            </a:r>
          </a:p>
        </p:txBody>
      </p:sp>
      <p:sp>
        <p:nvSpPr>
          <p:cNvPr id="25" name="矩形 24"/>
          <p:cNvSpPr/>
          <p:nvPr/>
        </p:nvSpPr>
        <p:spPr bwMode="auto">
          <a:xfrm>
            <a:off x="467544" y="6237312"/>
            <a:ext cx="1584176" cy="360040"/>
          </a:xfrm>
          <a:prstGeom prst="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b="0" i="0" u="none" strike="noStrike" cap="none" normalizeH="0" baseline="0" dirty="0" smtClean="0">
                <a:ln>
                  <a:noFill/>
                </a:ln>
                <a:solidFill>
                  <a:schemeClr val="tx1"/>
                </a:solidFill>
                <a:effectLst/>
                <a:latin typeface="Times New Roman" pitchFamily="18" charset="0"/>
              </a:rPr>
              <a:t>相關知識編寫</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39552" y="0"/>
            <a:ext cx="8077200" cy="980728"/>
          </a:xfrm>
        </p:spPr>
        <p:txBody>
          <a:bodyPr/>
          <a:lstStyle/>
          <a:p>
            <a:r>
              <a:rPr lang="en-US" altLang="zh-TW" sz="2400" dirty="0" smtClean="0"/>
              <a:t>100</a:t>
            </a:r>
            <a:r>
              <a:rPr lang="zh-TW" altLang="en-US" sz="2400" dirty="0" smtClean="0"/>
              <a:t>學年度</a:t>
            </a:r>
            <a:r>
              <a:rPr lang="en-US" altLang="zh-TW" sz="2400" dirty="0" smtClean="0"/>
              <a:t>(100</a:t>
            </a:r>
            <a:r>
              <a:rPr lang="zh-TW" altLang="en-US" sz="2400" dirty="0" smtClean="0"/>
              <a:t>年下，</a:t>
            </a:r>
            <a:r>
              <a:rPr lang="en-US" altLang="zh-TW" sz="2400" dirty="0" smtClean="0"/>
              <a:t>101</a:t>
            </a:r>
            <a:r>
              <a:rPr lang="zh-TW" altLang="en-US" sz="2400" dirty="0" smtClean="0"/>
              <a:t>年上</a:t>
            </a:r>
            <a:r>
              <a:rPr lang="en-US" altLang="zh-TW" sz="2400" dirty="0" smtClean="0"/>
              <a:t>):</a:t>
            </a:r>
            <a:br>
              <a:rPr lang="en-US" altLang="zh-TW" sz="2400" dirty="0" smtClean="0"/>
            </a:br>
            <a:r>
              <a:rPr lang="zh-TW" altLang="en-US" sz="2400" dirty="0" smtClean="0"/>
              <a:t>教師專業社群的成型</a:t>
            </a:r>
            <a:r>
              <a:rPr lang="en-US" altLang="zh-TW" sz="2400" dirty="0" smtClean="0"/>
              <a:t>(</a:t>
            </a:r>
            <a:r>
              <a:rPr lang="zh-TW" altLang="en-US" sz="2400" dirty="0" smtClean="0"/>
              <a:t>合作發展教材</a:t>
            </a:r>
            <a:r>
              <a:rPr lang="en-US" altLang="zh-TW" sz="2400" dirty="0" smtClean="0"/>
              <a:t>)</a:t>
            </a:r>
            <a:r>
              <a:rPr lang="zh-TW" altLang="en-US" sz="2400" dirty="0" smtClean="0"/>
              <a:t>海洋議題繪本</a:t>
            </a:r>
            <a:endParaRPr lang="zh-TW" altLang="en-US" sz="2400" dirty="0"/>
          </a:p>
        </p:txBody>
      </p:sp>
      <p:pic>
        <p:nvPicPr>
          <p:cNvPr id="20" name="圖片 19" descr="002.jpg"/>
          <p:cNvPicPr>
            <a:picLocks noChangeAspect="1"/>
          </p:cNvPicPr>
          <p:nvPr/>
        </p:nvPicPr>
        <p:blipFill>
          <a:blip r:embed="rId3" cstate="print"/>
          <a:stretch>
            <a:fillRect/>
          </a:stretch>
        </p:blipFill>
        <p:spPr>
          <a:xfrm>
            <a:off x="395536" y="1196752"/>
            <a:ext cx="8316589" cy="48245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39552" y="0"/>
            <a:ext cx="8077200" cy="980728"/>
          </a:xfrm>
        </p:spPr>
        <p:txBody>
          <a:bodyPr/>
          <a:lstStyle/>
          <a:p>
            <a:r>
              <a:rPr lang="en-US" altLang="zh-TW" sz="2400" dirty="0" smtClean="0"/>
              <a:t>100</a:t>
            </a:r>
            <a:r>
              <a:rPr lang="zh-TW" altLang="en-US" sz="2400" dirty="0" smtClean="0"/>
              <a:t>學年度</a:t>
            </a:r>
            <a:r>
              <a:rPr lang="en-US" altLang="zh-TW" sz="2400" dirty="0" smtClean="0"/>
              <a:t>(100</a:t>
            </a:r>
            <a:r>
              <a:rPr lang="zh-TW" altLang="en-US" sz="2400" dirty="0" smtClean="0"/>
              <a:t>年下，</a:t>
            </a:r>
            <a:r>
              <a:rPr lang="en-US" altLang="zh-TW" sz="2400" dirty="0" smtClean="0"/>
              <a:t>101</a:t>
            </a:r>
            <a:r>
              <a:rPr lang="zh-TW" altLang="en-US" sz="2400" dirty="0" smtClean="0"/>
              <a:t>年上</a:t>
            </a:r>
            <a:r>
              <a:rPr lang="en-US" altLang="zh-TW" sz="2400" dirty="0" smtClean="0"/>
              <a:t>):</a:t>
            </a:r>
            <a:br>
              <a:rPr lang="en-US" altLang="zh-TW" sz="2400" dirty="0" smtClean="0"/>
            </a:br>
            <a:r>
              <a:rPr lang="zh-TW" altLang="en-US" sz="2400" dirty="0" smtClean="0"/>
              <a:t>教師專業社群的成型</a:t>
            </a:r>
            <a:r>
              <a:rPr lang="en-US" altLang="zh-TW" sz="2400" dirty="0" smtClean="0"/>
              <a:t>(</a:t>
            </a:r>
            <a:r>
              <a:rPr lang="zh-TW" altLang="en-US" sz="2400" dirty="0" smtClean="0"/>
              <a:t>合作發展教材</a:t>
            </a:r>
            <a:r>
              <a:rPr lang="en-US" altLang="zh-TW" sz="2400" dirty="0" smtClean="0"/>
              <a:t>)</a:t>
            </a:r>
            <a:r>
              <a:rPr lang="zh-TW" altLang="en-US" sz="2400" dirty="0" smtClean="0"/>
              <a:t>海洋議題繪本</a:t>
            </a:r>
            <a:endParaRPr lang="zh-TW" altLang="en-US" sz="2400" dirty="0"/>
          </a:p>
        </p:txBody>
      </p:sp>
      <p:pic>
        <p:nvPicPr>
          <p:cNvPr id="21" name="圖片 20" descr="003.jpg"/>
          <p:cNvPicPr>
            <a:picLocks noChangeAspect="1"/>
          </p:cNvPicPr>
          <p:nvPr/>
        </p:nvPicPr>
        <p:blipFill>
          <a:blip r:embed="rId3" cstate="print"/>
          <a:stretch>
            <a:fillRect/>
          </a:stretch>
        </p:blipFill>
        <p:spPr>
          <a:xfrm>
            <a:off x="611559" y="1340768"/>
            <a:ext cx="7862953" cy="4896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0" y="0"/>
            <a:ext cx="9144000" cy="685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539552" y="0"/>
            <a:ext cx="8077200" cy="1052736"/>
          </a:xfrm>
        </p:spPr>
        <p:txBody>
          <a:bodyPr/>
          <a:lstStyle/>
          <a:p>
            <a:r>
              <a:rPr lang="zh-TW" altLang="en-US" dirty="0" smtClean="0">
                <a:solidFill>
                  <a:schemeClr val="bg2">
                    <a:lumMod val="75000"/>
                  </a:schemeClr>
                </a:solidFill>
                <a:latin typeface="標楷體" pitchFamily="65" charset="-120"/>
                <a:ea typeface="標楷體" pitchFamily="65" charset="-120"/>
              </a:rPr>
              <a:t>    </a:t>
            </a:r>
            <a:r>
              <a:rPr lang="zh-TW" altLang="en-US" dirty="0" smtClean="0">
                <a:latin typeface="標楷體" pitchFamily="65" charset="-120"/>
                <a:ea typeface="標楷體" pitchFamily="65" charset="-120"/>
              </a:rPr>
              <a:t>整合經費 </a:t>
            </a:r>
            <a:r>
              <a:rPr lang="zh-TW" altLang="en-US" sz="2800" dirty="0" smtClean="0"/>
              <a:t>化 </a:t>
            </a:r>
            <a:r>
              <a:rPr lang="zh-TW" altLang="en-US" dirty="0" smtClean="0"/>
              <a:t> </a:t>
            </a:r>
            <a:r>
              <a:rPr lang="zh-TW" altLang="en-US" dirty="0" smtClean="0">
                <a:latin typeface="標楷體" pitchFamily="65" charset="-120"/>
                <a:ea typeface="標楷體" pitchFamily="65" charset="-120"/>
              </a:rPr>
              <a:t>零</a:t>
            </a:r>
            <a:r>
              <a:rPr lang="zh-TW" altLang="en-US" dirty="0" smtClean="0"/>
              <a:t>  </a:t>
            </a:r>
            <a:r>
              <a:rPr lang="zh-TW" altLang="en-US" sz="3200" dirty="0" smtClean="0"/>
              <a:t>變成</a:t>
            </a:r>
            <a:r>
              <a:rPr lang="zh-TW" altLang="en-US" dirty="0" smtClean="0"/>
              <a:t> </a:t>
            </a:r>
            <a:r>
              <a:rPr lang="zh-TW" altLang="en-US" sz="6000" dirty="0" smtClean="0">
                <a:latin typeface="標楷體" pitchFamily="65" charset="-120"/>
                <a:ea typeface="標楷體" pitchFamily="65" charset="-120"/>
              </a:rPr>
              <a:t>整</a:t>
            </a:r>
            <a:endParaRPr lang="zh-TW" altLang="en-US" sz="6000" dirty="0">
              <a:latin typeface="標楷體" pitchFamily="65" charset="-120"/>
              <a:ea typeface="標楷體" pitchFamily="65" charset="-120"/>
            </a:endParaRPr>
          </a:p>
        </p:txBody>
      </p:sp>
      <p:sp>
        <p:nvSpPr>
          <p:cNvPr id="8" name="圓角矩形 7"/>
          <p:cNvSpPr/>
          <p:nvPr/>
        </p:nvSpPr>
        <p:spPr bwMode="auto">
          <a:xfrm>
            <a:off x="3779912" y="5373216"/>
            <a:ext cx="2232248" cy="648072"/>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bg2">
                    <a:lumMod val="75000"/>
                  </a:schemeClr>
                </a:solidFill>
                <a:effectLst/>
                <a:latin typeface="Times New Roman" pitchFamily="18" charset="0"/>
              </a:rPr>
              <a:t> </a:t>
            </a:r>
            <a:r>
              <a:rPr kumimoji="0" lang="zh-TW" altLang="en-US" sz="2400" b="0" i="0" u="none" strike="noStrike" cap="none" normalizeH="0" baseline="0" dirty="0" smtClean="0">
                <a:ln>
                  <a:noFill/>
                </a:ln>
                <a:solidFill>
                  <a:schemeClr val="tx1"/>
                </a:solidFill>
                <a:effectLst/>
                <a:latin typeface="Times New Roman" pitchFamily="18" charset="0"/>
              </a:rPr>
              <a:t>英語資源中心</a:t>
            </a:r>
          </a:p>
        </p:txBody>
      </p:sp>
      <p:pic>
        <p:nvPicPr>
          <p:cNvPr id="4104" name="Picture 8" descr="C:\Documents and Settings\USER\Local Settings\Temporary Internet Files\Content.IE5\L4KYZXP2\MC900429829[1].wmf"/>
          <p:cNvPicPr>
            <a:picLocks noChangeAspect="1" noChangeArrowheads="1"/>
          </p:cNvPicPr>
          <p:nvPr/>
        </p:nvPicPr>
        <p:blipFill>
          <a:blip r:embed="rId3" cstate="print"/>
          <a:srcRect/>
          <a:stretch>
            <a:fillRect/>
          </a:stretch>
        </p:blipFill>
        <p:spPr bwMode="auto">
          <a:xfrm>
            <a:off x="683568" y="332656"/>
            <a:ext cx="1052314" cy="956320"/>
          </a:xfrm>
          <a:prstGeom prst="rect">
            <a:avLst/>
          </a:prstGeom>
          <a:noFill/>
        </p:spPr>
      </p:pic>
      <p:sp>
        <p:nvSpPr>
          <p:cNvPr id="12" name="向上箭號 11"/>
          <p:cNvSpPr/>
          <p:nvPr/>
        </p:nvSpPr>
        <p:spPr bwMode="auto">
          <a:xfrm>
            <a:off x="4644008" y="5013176"/>
            <a:ext cx="360040" cy="360040"/>
          </a:xfrm>
          <a:prstGeom prst="upArrow">
            <a:avLst/>
          </a:pr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17" name="圓角矩形 16"/>
          <p:cNvSpPr/>
          <p:nvPr/>
        </p:nvSpPr>
        <p:spPr bwMode="auto">
          <a:xfrm>
            <a:off x="1907704" y="4365104"/>
            <a:ext cx="5544616" cy="648072"/>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bg2">
                    <a:lumMod val="75000"/>
                  </a:schemeClr>
                </a:solidFill>
                <a:effectLst/>
                <a:latin typeface="Times New Roman" pitchFamily="18" charset="0"/>
              </a:rPr>
              <a:t> </a:t>
            </a:r>
            <a:r>
              <a:rPr kumimoji="0" lang="zh-TW" altLang="en-US" sz="2400" b="0" i="0" u="none" strike="noStrike" cap="none" normalizeH="0" baseline="0" dirty="0" smtClean="0">
                <a:ln>
                  <a:noFill/>
                </a:ln>
                <a:solidFill>
                  <a:schemeClr val="tx1"/>
                </a:solidFill>
                <a:effectLst/>
                <a:latin typeface="Times New Roman" pitchFamily="18" charset="0"/>
              </a:rPr>
              <a:t>外師教學策略發展社群讀書會</a:t>
            </a:r>
          </a:p>
        </p:txBody>
      </p:sp>
      <p:sp>
        <p:nvSpPr>
          <p:cNvPr id="20" name="向上箭號 19"/>
          <p:cNvSpPr/>
          <p:nvPr/>
        </p:nvSpPr>
        <p:spPr bwMode="auto">
          <a:xfrm>
            <a:off x="4283968" y="3861048"/>
            <a:ext cx="288032" cy="583724"/>
          </a:xfrm>
          <a:prstGeom prst="upArrow">
            <a:avLst/>
          </a:pr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3" name="圓角矩形 22"/>
          <p:cNvSpPr/>
          <p:nvPr/>
        </p:nvSpPr>
        <p:spPr bwMode="auto">
          <a:xfrm>
            <a:off x="1259632" y="1714596"/>
            <a:ext cx="1008112" cy="514781"/>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bg2">
                    <a:lumMod val="75000"/>
                  </a:schemeClr>
                </a:solidFill>
                <a:effectLst/>
                <a:latin typeface="Times New Roman" pitchFamily="18" charset="0"/>
              </a:rPr>
              <a:t> </a:t>
            </a:r>
            <a:r>
              <a:rPr kumimoji="0" lang="en-US" altLang="zh-TW" b="0" i="0" u="none" strike="noStrike" cap="none" normalizeH="0" baseline="0" dirty="0" smtClean="0">
                <a:ln>
                  <a:noFill/>
                </a:ln>
                <a:solidFill>
                  <a:schemeClr val="tx1"/>
                </a:solidFill>
                <a:effectLst/>
                <a:latin typeface="Times New Roman" pitchFamily="18" charset="0"/>
              </a:rPr>
              <a:t>99</a:t>
            </a:r>
            <a:r>
              <a:rPr kumimoji="0" lang="zh-TW" altLang="en-US" b="0" i="0" u="none" strike="noStrike" cap="none" normalizeH="0" baseline="0" dirty="0" smtClean="0">
                <a:ln>
                  <a:noFill/>
                </a:ln>
                <a:solidFill>
                  <a:schemeClr val="tx1"/>
                </a:solidFill>
                <a:effectLst/>
                <a:latin typeface="Times New Roman" pitchFamily="18" charset="0"/>
              </a:rPr>
              <a:t>年度</a:t>
            </a:r>
          </a:p>
        </p:txBody>
      </p:sp>
      <p:sp>
        <p:nvSpPr>
          <p:cNvPr id="24" name="圓角矩形 23"/>
          <p:cNvSpPr/>
          <p:nvPr/>
        </p:nvSpPr>
        <p:spPr bwMode="auto">
          <a:xfrm>
            <a:off x="1259632" y="2376457"/>
            <a:ext cx="1080120" cy="514781"/>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bg2">
                    <a:lumMod val="75000"/>
                  </a:schemeClr>
                </a:solidFill>
                <a:effectLst/>
                <a:latin typeface="Times New Roman" pitchFamily="18" charset="0"/>
              </a:rPr>
              <a:t> </a:t>
            </a:r>
            <a:r>
              <a:rPr kumimoji="0" lang="en-US" altLang="zh-TW" sz="1600" b="0" i="0" u="none" strike="noStrike" cap="none" normalizeH="0" baseline="0" dirty="0" smtClean="0">
                <a:ln>
                  <a:noFill/>
                </a:ln>
                <a:solidFill>
                  <a:schemeClr val="tx1"/>
                </a:solidFill>
                <a:effectLst/>
                <a:latin typeface="Times New Roman" pitchFamily="18" charset="0"/>
              </a:rPr>
              <a:t>100</a:t>
            </a:r>
            <a:r>
              <a:rPr kumimoji="0" lang="zh-TW" altLang="en-US" sz="1600" b="0" i="0" u="none" strike="noStrike" cap="none" normalizeH="0" baseline="0" dirty="0" smtClean="0">
                <a:ln>
                  <a:noFill/>
                </a:ln>
                <a:solidFill>
                  <a:schemeClr val="tx1"/>
                </a:solidFill>
                <a:effectLst/>
                <a:latin typeface="Times New Roman" pitchFamily="18" charset="0"/>
              </a:rPr>
              <a:t>年度</a:t>
            </a:r>
          </a:p>
        </p:txBody>
      </p:sp>
      <p:sp>
        <p:nvSpPr>
          <p:cNvPr id="25" name="圓角矩形 24"/>
          <p:cNvSpPr/>
          <p:nvPr/>
        </p:nvSpPr>
        <p:spPr bwMode="auto">
          <a:xfrm>
            <a:off x="1331640" y="3111858"/>
            <a:ext cx="1008112" cy="441241"/>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dirty="0" smtClean="0">
                <a:ln>
                  <a:noFill/>
                </a:ln>
                <a:solidFill>
                  <a:schemeClr val="tx1"/>
                </a:solidFill>
                <a:effectLst/>
                <a:latin typeface="Times New Roman" pitchFamily="18" charset="0"/>
              </a:rPr>
              <a:t>101</a:t>
            </a:r>
            <a:r>
              <a:rPr kumimoji="0" lang="zh-TW" altLang="en-US" b="0" i="0" u="none" strike="noStrike" cap="none" normalizeH="0" baseline="0" dirty="0" smtClean="0">
                <a:ln>
                  <a:noFill/>
                </a:ln>
                <a:solidFill>
                  <a:schemeClr val="tx1"/>
                </a:solidFill>
                <a:effectLst/>
                <a:latin typeface="Times New Roman" pitchFamily="18" charset="0"/>
              </a:rPr>
              <a:t>年度</a:t>
            </a:r>
          </a:p>
        </p:txBody>
      </p:sp>
      <p:sp>
        <p:nvSpPr>
          <p:cNvPr id="26" name="矩形 25"/>
          <p:cNvSpPr/>
          <p:nvPr/>
        </p:nvSpPr>
        <p:spPr bwMode="auto">
          <a:xfrm>
            <a:off x="1187624" y="1714596"/>
            <a:ext cx="144016" cy="2506492"/>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7" name="圓角矩形 26"/>
          <p:cNvSpPr/>
          <p:nvPr/>
        </p:nvSpPr>
        <p:spPr bwMode="auto">
          <a:xfrm>
            <a:off x="2555776" y="1420436"/>
            <a:ext cx="1512168" cy="661861"/>
          </a:xfrm>
          <a:prstGeom prst="round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自創主題 </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創意教學策略</a:t>
            </a:r>
          </a:p>
        </p:txBody>
      </p:sp>
      <p:sp>
        <p:nvSpPr>
          <p:cNvPr id="28" name="圓角矩形 27"/>
          <p:cNvSpPr/>
          <p:nvPr/>
        </p:nvSpPr>
        <p:spPr bwMode="auto">
          <a:xfrm>
            <a:off x="2627784" y="2229377"/>
            <a:ext cx="1512168" cy="1271631"/>
          </a:xfrm>
          <a:prstGeom prst="round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共同主題 </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創意教學策略</a:t>
            </a:r>
          </a:p>
        </p:txBody>
      </p:sp>
      <p:sp>
        <p:nvSpPr>
          <p:cNvPr id="30" name="向右箭號 29"/>
          <p:cNvSpPr/>
          <p:nvPr/>
        </p:nvSpPr>
        <p:spPr bwMode="auto">
          <a:xfrm>
            <a:off x="2267744" y="1861677"/>
            <a:ext cx="288032" cy="147080"/>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31" name="向右箭號 30"/>
          <p:cNvSpPr/>
          <p:nvPr/>
        </p:nvSpPr>
        <p:spPr bwMode="auto">
          <a:xfrm>
            <a:off x="2339752" y="2597077"/>
            <a:ext cx="288032" cy="147080"/>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32" name="向右箭號 31"/>
          <p:cNvSpPr/>
          <p:nvPr/>
        </p:nvSpPr>
        <p:spPr bwMode="auto">
          <a:xfrm>
            <a:off x="2339752" y="3258938"/>
            <a:ext cx="288032" cy="147080"/>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pic>
        <p:nvPicPr>
          <p:cNvPr id="4106" name="Picture 10" descr="C:\Documents and Settings\USER\Local Settings\Temporary Internet Files\Content.IE5\U8PIE3GZ\MC900446010[1].wmf"/>
          <p:cNvPicPr>
            <a:picLocks noChangeAspect="1" noChangeArrowheads="1"/>
          </p:cNvPicPr>
          <p:nvPr/>
        </p:nvPicPr>
        <p:blipFill>
          <a:blip r:embed="rId4" cstate="print"/>
          <a:srcRect/>
          <a:stretch>
            <a:fillRect/>
          </a:stretch>
        </p:blipFill>
        <p:spPr bwMode="auto">
          <a:xfrm>
            <a:off x="6948264" y="4077072"/>
            <a:ext cx="1512168" cy="1318661"/>
          </a:xfrm>
          <a:prstGeom prst="rect">
            <a:avLst/>
          </a:prstGeom>
          <a:noFill/>
        </p:spPr>
      </p:pic>
      <p:pic>
        <p:nvPicPr>
          <p:cNvPr id="5122" name="Picture 2" descr="C:\Documents and Settings\USER\Local Settings\Temporary Internet Files\Content.IE5\FT2DIRSJ\MC900441314[1].png"/>
          <p:cNvPicPr>
            <a:picLocks noChangeAspect="1" noChangeArrowheads="1"/>
          </p:cNvPicPr>
          <p:nvPr/>
        </p:nvPicPr>
        <p:blipFill>
          <a:blip r:embed="rId5" cstate="print"/>
          <a:srcRect/>
          <a:stretch>
            <a:fillRect/>
          </a:stretch>
        </p:blipFill>
        <p:spPr bwMode="auto">
          <a:xfrm>
            <a:off x="1187624" y="4293096"/>
            <a:ext cx="723528" cy="723528"/>
          </a:xfrm>
          <a:prstGeom prst="rect">
            <a:avLst/>
          </a:prstGeom>
          <a:noFill/>
        </p:spPr>
      </p:pic>
      <p:sp>
        <p:nvSpPr>
          <p:cNvPr id="39" name="圓角矩形 38"/>
          <p:cNvSpPr/>
          <p:nvPr/>
        </p:nvSpPr>
        <p:spPr bwMode="auto">
          <a:xfrm>
            <a:off x="1835696" y="4509120"/>
            <a:ext cx="864096" cy="288032"/>
          </a:xfrm>
          <a:prstGeom prst="roundRect">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400" b="0" i="0" u="none" strike="noStrike" cap="none" normalizeH="0" baseline="0" dirty="0" smtClean="0">
                <a:ln>
                  <a:noFill/>
                </a:ln>
                <a:effectLst/>
                <a:latin typeface="Times New Roman" pitchFamily="18" charset="0"/>
              </a:rPr>
              <a:t>經費來源</a:t>
            </a:r>
          </a:p>
        </p:txBody>
      </p:sp>
      <p:sp>
        <p:nvSpPr>
          <p:cNvPr id="43" name="圓角矩形 42"/>
          <p:cNvSpPr/>
          <p:nvPr/>
        </p:nvSpPr>
        <p:spPr bwMode="auto">
          <a:xfrm>
            <a:off x="4427984" y="1484784"/>
            <a:ext cx="3960440" cy="661861"/>
          </a:xfrm>
          <a:prstGeom prst="round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英語資源中心、教育處計畫專款 每校</a:t>
            </a:r>
            <a:r>
              <a:rPr kumimoji="0" lang="en-US" altLang="zh-TW" sz="1600" b="0" i="0" u="none" strike="noStrike" cap="none" normalizeH="0" baseline="0" dirty="0" smtClean="0">
                <a:ln>
                  <a:noFill/>
                </a:ln>
                <a:solidFill>
                  <a:schemeClr val="tx1"/>
                </a:solidFill>
                <a:effectLst/>
                <a:latin typeface="Times New Roman" pitchFamily="18" charset="0"/>
              </a:rPr>
              <a:t>5</a:t>
            </a:r>
            <a:r>
              <a:rPr kumimoji="0" lang="zh-TW" altLang="en-US" sz="1600" b="0" i="0" u="none" strike="noStrike" cap="none" normalizeH="0" baseline="0" dirty="0" smtClean="0">
                <a:ln>
                  <a:noFill/>
                </a:ln>
                <a:solidFill>
                  <a:schemeClr val="tx1"/>
                </a:solidFill>
                <a:effectLst/>
                <a:latin typeface="Times New Roman" pitchFamily="18" charset="0"/>
              </a:rPr>
              <a:t>萬</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zh-TW" altLang="en-US" sz="1600" dirty="0" smtClean="0">
                <a:solidFill>
                  <a:schemeClr val="tx1"/>
                </a:solidFill>
                <a:latin typeface="Times New Roman" pitchFamily="18" charset="0"/>
              </a:rPr>
              <a:t>輔導團研習專款</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smtClean="0">
              <a:ln>
                <a:noFill/>
              </a:ln>
              <a:solidFill>
                <a:schemeClr val="bg2">
                  <a:lumMod val="75000"/>
                </a:schemeClr>
              </a:solidFill>
              <a:effectLst/>
              <a:latin typeface="Times New Roman" pitchFamily="18" charset="0"/>
            </a:endParaRPr>
          </a:p>
        </p:txBody>
      </p:sp>
      <p:sp>
        <p:nvSpPr>
          <p:cNvPr id="44" name="向左箭號 43"/>
          <p:cNvSpPr/>
          <p:nvPr/>
        </p:nvSpPr>
        <p:spPr bwMode="auto">
          <a:xfrm>
            <a:off x="4067944" y="1844824"/>
            <a:ext cx="360040" cy="144016"/>
          </a:xfrm>
          <a:prstGeom prst="lef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45" name="向左箭號 44"/>
          <p:cNvSpPr/>
          <p:nvPr/>
        </p:nvSpPr>
        <p:spPr bwMode="auto">
          <a:xfrm>
            <a:off x="4139952" y="2564904"/>
            <a:ext cx="360040" cy="144016"/>
          </a:xfrm>
          <a:prstGeom prst="lef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46" name="向左箭號 45"/>
          <p:cNvSpPr/>
          <p:nvPr/>
        </p:nvSpPr>
        <p:spPr bwMode="auto">
          <a:xfrm>
            <a:off x="4139952" y="3356992"/>
            <a:ext cx="432048" cy="144016"/>
          </a:xfrm>
          <a:prstGeom prst="lef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47" name="圓角矩形 46"/>
          <p:cNvSpPr/>
          <p:nvPr/>
        </p:nvSpPr>
        <p:spPr bwMode="auto">
          <a:xfrm>
            <a:off x="4499992" y="2276872"/>
            <a:ext cx="3960440" cy="661861"/>
          </a:xfrm>
          <a:prstGeom prst="round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英語資源中心、教育處計畫專款 每校</a:t>
            </a:r>
            <a:r>
              <a:rPr kumimoji="0" lang="en-US" altLang="zh-TW" sz="1600" b="0" i="0" u="none" strike="noStrike" cap="none" normalizeH="0" baseline="0" dirty="0" smtClean="0">
                <a:ln>
                  <a:noFill/>
                </a:ln>
                <a:solidFill>
                  <a:schemeClr val="tx1"/>
                </a:solidFill>
                <a:effectLst/>
                <a:latin typeface="Times New Roman" pitchFamily="18" charset="0"/>
              </a:rPr>
              <a:t>5</a:t>
            </a:r>
            <a:r>
              <a:rPr kumimoji="0" lang="zh-TW" altLang="en-US" sz="1600" b="0" i="0" u="none" strike="noStrike" cap="none" normalizeH="0" baseline="0" dirty="0" smtClean="0">
                <a:ln>
                  <a:noFill/>
                </a:ln>
                <a:solidFill>
                  <a:schemeClr val="tx1"/>
                </a:solidFill>
                <a:effectLst/>
                <a:latin typeface="Times New Roman" pitchFamily="18" charset="0"/>
              </a:rPr>
              <a:t>萬</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zh-TW" altLang="en-US" sz="1600" dirty="0" smtClean="0">
                <a:solidFill>
                  <a:schemeClr val="tx1"/>
                </a:solidFill>
                <a:latin typeface="Times New Roman" pitchFamily="18" charset="0"/>
              </a:rPr>
              <a:t>輔導團研習專款、教育部活化教學研習</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smtClean="0">
              <a:ln>
                <a:noFill/>
              </a:ln>
              <a:solidFill>
                <a:schemeClr val="bg2">
                  <a:lumMod val="75000"/>
                </a:schemeClr>
              </a:solidFill>
              <a:effectLst/>
              <a:latin typeface="Times New Roman" pitchFamily="18" charset="0"/>
            </a:endParaRPr>
          </a:p>
        </p:txBody>
      </p:sp>
      <p:sp>
        <p:nvSpPr>
          <p:cNvPr id="48" name="圓角矩形 47"/>
          <p:cNvSpPr/>
          <p:nvPr/>
        </p:nvSpPr>
        <p:spPr bwMode="auto">
          <a:xfrm>
            <a:off x="4572000" y="3068960"/>
            <a:ext cx="3960440" cy="936104"/>
          </a:xfrm>
          <a:prstGeom prst="roundRect">
            <a:avLst/>
          </a:prstGeom>
          <a:ln>
            <a:headEnd type="none" w="sm" len="sm"/>
            <a:tailEnd type="none" w="sm" len="sm"/>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英語資源中心、教育處計畫專款 每校</a:t>
            </a:r>
            <a:r>
              <a:rPr kumimoji="0" lang="en-US" altLang="zh-TW" sz="1600" b="0" i="0" u="none" strike="noStrike" cap="none" normalizeH="0" baseline="0" dirty="0" smtClean="0">
                <a:ln>
                  <a:noFill/>
                </a:ln>
                <a:solidFill>
                  <a:schemeClr val="tx1"/>
                </a:solidFill>
                <a:effectLst/>
                <a:latin typeface="Times New Roman" pitchFamily="18" charset="0"/>
              </a:rPr>
              <a:t>5</a:t>
            </a:r>
            <a:r>
              <a:rPr kumimoji="0" lang="zh-TW" altLang="en-US" sz="1600" b="0" i="0" u="none" strike="noStrike" cap="none" normalizeH="0" baseline="0" dirty="0" smtClean="0">
                <a:ln>
                  <a:noFill/>
                </a:ln>
                <a:solidFill>
                  <a:schemeClr val="tx1"/>
                </a:solidFill>
                <a:effectLst/>
                <a:latin typeface="Times New Roman" pitchFamily="18" charset="0"/>
              </a:rPr>
              <a:t>萬</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zh-TW" altLang="en-US" sz="1600" dirty="0" smtClean="0">
                <a:solidFill>
                  <a:schemeClr val="tx1"/>
                </a:solidFill>
                <a:latin typeface="Times New Roman" pitchFamily="18" charset="0"/>
              </a:rPr>
              <a:t>輔導團研習專款、教師跨校精進社群計畫</a:t>
            </a:r>
            <a:endParaRPr lang="en-US" altLang="zh-TW" sz="1600" dirty="0" smtClean="0">
              <a:solidFill>
                <a:schemeClr val="tx1"/>
              </a:solidFill>
              <a:latin typeface="Times New Roman" pitchFamily="18" charset="0"/>
            </a:endParaRPr>
          </a:p>
          <a:p>
            <a:pPr fontAlgn="base">
              <a:spcBef>
                <a:spcPct val="0"/>
              </a:spcBef>
              <a:spcAft>
                <a:spcPct val="0"/>
              </a:spcAft>
            </a:pPr>
            <a:r>
              <a:rPr lang="zh-TW" altLang="en-US" sz="1600" dirty="0" smtClean="0">
                <a:solidFill>
                  <a:schemeClr val="tx1"/>
                </a:solidFill>
                <a:latin typeface="Times New Roman" pitchFamily="18" charset="0"/>
              </a:rPr>
              <a:t>教育部活化教學研習</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smtClean="0">
              <a:ln>
                <a:noFill/>
              </a:ln>
              <a:solidFill>
                <a:schemeClr val="bg2">
                  <a:lumMod val="75000"/>
                </a:schemeClr>
              </a:solidFill>
              <a:effectLst/>
              <a:latin typeface="Times New Roman" pitchFamily="18" charset="0"/>
            </a:endParaRPr>
          </a:p>
        </p:txBody>
      </p:sp>
      <p:sp>
        <p:nvSpPr>
          <p:cNvPr id="34" name="橢圓 33"/>
          <p:cNvSpPr/>
          <p:nvPr/>
        </p:nvSpPr>
        <p:spPr>
          <a:xfrm>
            <a:off x="4071934" y="928670"/>
            <a:ext cx="3452394" cy="372446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圓角矩形 34"/>
          <p:cNvSpPr/>
          <p:nvPr/>
        </p:nvSpPr>
        <p:spPr bwMode="auto">
          <a:xfrm>
            <a:off x="1331640" y="3789040"/>
            <a:ext cx="1008112" cy="441241"/>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altLang="zh-TW" b="0" i="0" u="none" strike="noStrike" cap="none" normalizeH="0" baseline="0" dirty="0" smtClean="0">
                <a:ln>
                  <a:noFill/>
                </a:ln>
                <a:solidFill>
                  <a:schemeClr val="tx1"/>
                </a:solidFill>
                <a:effectLst/>
                <a:latin typeface="Times New Roman" pitchFamily="18" charset="0"/>
              </a:rPr>
              <a:t>102</a:t>
            </a:r>
            <a:r>
              <a:rPr kumimoji="0" lang="zh-TW" altLang="en-US" b="0" i="0" u="none" strike="noStrike" cap="none" normalizeH="0" baseline="0" dirty="0" smtClean="0">
                <a:ln>
                  <a:noFill/>
                </a:ln>
                <a:solidFill>
                  <a:schemeClr val="tx1"/>
                </a:solidFill>
                <a:effectLst/>
                <a:latin typeface="Times New Roman" pitchFamily="18" charset="0"/>
              </a:rPr>
              <a:t>年度</a:t>
            </a:r>
          </a:p>
        </p:txBody>
      </p:sp>
      <p:sp>
        <p:nvSpPr>
          <p:cNvPr id="36" name="向右箭號 35"/>
          <p:cNvSpPr/>
          <p:nvPr/>
        </p:nvSpPr>
        <p:spPr bwMode="auto">
          <a:xfrm>
            <a:off x="2267744" y="3933056"/>
            <a:ext cx="288032" cy="147080"/>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37" name="圓角矩形 36"/>
          <p:cNvSpPr/>
          <p:nvPr/>
        </p:nvSpPr>
        <p:spPr bwMode="auto">
          <a:xfrm>
            <a:off x="2555776" y="3645024"/>
            <a:ext cx="1512168" cy="648072"/>
          </a:xfrm>
          <a:prstGeom prst="round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以學生為中心</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smtClean="0">
                <a:ln>
                  <a:noFill/>
                </a:ln>
                <a:solidFill>
                  <a:schemeClr val="tx1"/>
                </a:solidFill>
                <a:effectLst/>
                <a:latin typeface="Times New Roman" pitchFamily="18" charset="0"/>
              </a:rPr>
              <a:t>的補救教學教材 </a:t>
            </a:r>
            <a:endParaRPr kumimoji="0" lang="en-US" altLang="zh-TW" sz="16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600" b="0" i="0" u="none" strike="noStrike" cap="none" normalizeH="0" baseline="0" dirty="0" smtClean="0">
              <a:ln>
                <a:noFill/>
              </a:ln>
              <a:solidFill>
                <a:schemeClr val="tx1"/>
              </a:solidFill>
              <a:effectLst/>
              <a:latin typeface="Times New Roman" pitchFamily="18" charset="0"/>
            </a:endParaRPr>
          </a:p>
        </p:txBody>
      </p:sp>
      <p:sp>
        <p:nvSpPr>
          <p:cNvPr id="38" name="向左箭號 37"/>
          <p:cNvSpPr/>
          <p:nvPr/>
        </p:nvSpPr>
        <p:spPr bwMode="auto">
          <a:xfrm rot="19176477">
            <a:off x="3954819" y="3617463"/>
            <a:ext cx="703306" cy="131805"/>
          </a:xfrm>
          <a:prstGeom prst="lef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接點 1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55576" y="548680"/>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1187624" y="908720"/>
            <a:ext cx="70616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r>
              <a:rPr lang="zh-TW" altLang="en-US"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323528" y="1052736"/>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9" name="矩形 18"/>
          <p:cNvSpPr/>
          <p:nvPr/>
        </p:nvSpPr>
        <p:spPr>
          <a:xfrm>
            <a:off x="323528" y="1196752"/>
            <a:ext cx="7056784" cy="504056"/>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accent3">
                    <a:lumMod val="50000"/>
                  </a:schemeClr>
                </a:solidFill>
                <a:latin typeface="新細明體"/>
                <a:ea typeface="新細明體"/>
              </a:rPr>
              <a:t>成立英語巡迴班解決小校英語教師授課問題</a:t>
            </a:r>
            <a:endParaRPr lang="zh-TW" altLang="en-US" sz="2800" dirty="0">
              <a:solidFill>
                <a:schemeClr val="accent3">
                  <a:lumMod val="50000"/>
                </a:schemeClr>
              </a:solidFill>
              <a:latin typeface="文鼎中特廣告體" pitchFamily="34" charset="-120"/>
              <a:ea typeface="文鼎中特廣告體" pitchFamily="34" charset="-120"/>
            </a:endParaRPr>
          </a:p>
        </p:txBody>
      </p:sp>
      <p:pic>
        <p:nvPicPr>
          <p:cNvPr id="1026" name="Picture 2"/>
          <p:cNvPicPr>
            <a:picLocks noChangeAspect="1" noChangeArrowheads="1"/>
          </p:cNvPicPr>
          <p:nvPr/>
        </p:nvPicPr>
        <p:blipFill>
          <a:blip r:embed="rId4" cstate="print"/>
          <a:srcRect/>
          <a:stretch>
            <a:fillRect/>
          </a:stretch>
        </p:blipFill>
        <p:spPr bwMode="auto">
          <a:xfrm>
            <a:off x="323528" y="1844824"/>
            <a:ext cx="8496944" cy="4824536"/>
          </a:xfrm>
          <a:prstGeom prst="rect">
            <a:avLst/>
          </a:prstGeom>
          <a:noFill/>
          <a:ln w="9525">
            <a:noFill/>
            <a:miter lim="800000"/>
            <a:headEnd/>
            <a:tailEnd/>
          </a:ln>
        </p:spPr>
      </p:pic>
      <p:sp>
        <p:nvSpPr>
          <p:cNvPr id="21" name="矩形 20"/>
          <p:cNvSpPr/>
          <p:nvPr/>
        </p:nvSpPr>
        <p:spPr>
          <a:xfrm>
            <a:off x="1691680" y="1772816"/>
            <a:ext cx="705678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100</a:t>
            </a:r>
            <a:r>
              <a:rPr lang="zh-TW" altLang="en-US" dirty="0" smtClean="0"/>
              <a:t>學年度協助</a:t>
            </a:r>
            <a:r>
              <a:rPr lang="en-US" altLang="zh-TW" dirty="0" smtClean="0"/>
              <a:t>9</a:t>
            </a:r>
            <a:r>
              <a:rPr lang="zh-TW" altLang="en-US" dirty="0" smtClean="0"/>
              <a:t>校、</a:t>
            </a:r>
            <a:r>
              <a:rPr lang="en-US" altLang="zh-TW" dirty="0" smtClean="0"/>
              <a:t>101</a:t>
            </a:r>
            <a:r>
              <a:rPr lang="zh-TW" altLang="en-US" dirty="0" smtClean="0"/>
              <a:t>學年度協助</a:t>
            </a:r>
            <a:r>
              <a:rPr lang="en-US" altLang="zh-TW" dirty="0" smtClean="0"/>
              <a:t>8</a:t>
            </a:r>
            <a:r>
              <a:rPr lang="zh-TW" altLang="en-US" dirty="0" smtClean="0"/>
              <a:t>校</a:t>
            </a:r>
            <a:r>
              <a:rPr lang="en-US" altLang="zh-TW" dirty="0" smtClean="0"/>
              <a:t>52</a:t>
            </a:r>
            <a:r>
              <a:rPr lang="zh-TW" altLang="en-US" dirty="0" smtClean="0"/>
              <a:t>節課</a:t>
            </a:r>
            <a:endParaRPr lang="en-US" altLang="zh-TW" dirty="0" smtClean="0"/>
          </a:p>
          <a:p>
            <a:pPr algn="ctr"/>
            <a:r>
              <a:rPr lang="zh-TW" altLang="en-US" dirty="0" smtClean="0"/>
              <a:t>提升本市英語專業師資比例</a:t>
            </a:r>
            <a:endParaRPr lang="zh-TW"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接點 1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95536" y="1124744"/>
            <a:ext cx="8496944"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建置英語教學資源中心網站</a:t>
            </a:r>
            <a:endParaRPr lang="zh-TW" altLang="en-US" sz="2800" dirty="0">
              <a:solidFill>
                <a:schemeClr val="accent3">
                  <a:lumMod val="50000"/>
                </a:schemeClr>
              </a:solidFill>
              <a:latin typeface="文鼎中特廣告體" pitchFamily="34" charset="-120"/>
              <a:ea typeface="文鼎中特廣告體" pitchFamily="34" charset="-120"/>
            </a:endParaRPr>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55576" y="548680"/>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1187624" y="908720"/>
            <a:ext cx="70616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r>
              <a:rPr lang="zh-TW" altLang="en-US"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323528" y="1052736"/>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12290" name="Picture 2">
            <a:hlinkClick r:id="rId4"/>
          </p:cNvPr>
          <p:cNvPicPr>
            <a:picLocks noChangeAspect="1" noChangeArrowheads="1"/>
          </p:cNvPicPr>
          <p:nvPr/>
        </p:nvPicPr>
        <p:blipFill>
          <a:blip r:embed="rId5" cstate="print"/>
          <a:srcRect/>
          <a:stretch>
            <a:fillRect/>
          </a:stretch>
        </p:blipFill>
        <p:spPr bwMode="auto">
          <a:xfrm>
            <a:off x="1475656" y="1700807"/>
            <a:ext cx="6192688" cy="52520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接點 1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95536" y="1124744"/>
            <a:ext cx="8496944"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提升英語學習成效策略</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 全市</a:t>
            </a:r>
            <a:r>
              <a:rPr lang="en-US" altLang="zh-TW" sz="2800" dirty="0" smtClean="0">
                <a:solidFill>
                  <a:schemeClr val="accent3">
                    <a:lumMod val="50000"/>
                  </a:schemeClr>
                </a:solidFill>
                <a:latin typeface="新細明體"/>
                <a:ea typeface="新細明體"/>
              </a:rPr>
              <a:t>5</a:t>
            </a:r>
            <a:r>
              <a:rPr lang="zh-TW" altLang="en-US" sz="2800" dirty="0" smtClean="0">
                <a:solidFill>
                  <a:schemeClr val="accent3">
                    <a:lumMod val="50000"/>
                  </a:schemeClr>
                </a:solidFill>
                <a:latin typeface="新細明體"/>
                <a:ea typeface="新細明體"/>
              </a:rPr>
              <a:t>年級英語村遊學活動  </a:t>
            </a:r>
            <a:endParaRPr lang="zh-TW" altLang="en-US" sz="2800" dirty="0">
              <a:solidFill>
                <a:schemeClr val="accent3">
                  <a:lumMod val="50000"/>
                </a:schemeClr>
              </a:solidFill>
              <a:latin typeface="文鼎中特廣告體" pitchFamily="34" charset="-120"/>
              <a:ea typeface="文鼎中特廣告體" pitchFamily="34" charset="-120"/>
            </a:endParaRPr>
          </a:p>
        </p:txBody>
      </p:sp>
      <p:pic>
        <p:nvPicPr>
          <p:cNvPr id="13315" name="Picture 3"/>
          <p:cNvPicPr>
            <a:picLocks noChangeAspect="1" noChangeArrowheads="1"/>
          </p:cNvPicPr>
          <p:nvPr/>
        </p:nvPicPr>
        <p:blipFill>
          <a:blip r:embed="rId4" cstate="print"/>
          <a:srcRect/>
          <a:stretch>
            <a:fillRect/>
          </a:stretch>
        </p:blipFill>
        <p:spPr bwMode="auto">
          <a:xfrm>
            <a:off x="251520" y="1700808"/>
            <a:ext cx="4324350" cy="4933950"/>
          </a:xfrm>
          <a:prstGeom prst="rect">
            <a:avLst/>
          </a:prstGeom>
          <a:noFill/>
          <a:ln w="9525">
            <a:noFill/>
            <a:miter lim="800000"/>
            <a:headEnd/>
            <a:tailEnd/>
          </a:ln>
        </p:spPr>
      </p:pic>
      <p:pic>
        <p:nvPicPr>
          <p:cNvPr id="13316" name="Picture 4"/>
          <p:cNvPicPr>
            <a:picLocks noChangeAspect="1" noChangeArrowheads="1"/>
          </p:cNvPicPr>
          <p:nvPr/>
        </p:nvPicPr>
        <p:blipFill>
          <a:blip r:embed="rId5" cstate="print"/>
          <a:srcRect/>
          <a:stretch>
            <a:fillRect/>
          </a:stretch>
        </p:blipFill>
        <p:spPr bwMode="auto">
          <a:xfrm>
            <a:off x="4572000" y="1700809"/>
            <a:ext cx="4572000" cy="2952328"/>
          </a:xfrm>
          <a:prstGeom prst="rect">
            <a:avLst/>
          </a:prstGeom>
          <a:noFill/>
          <a:ln w="9525">
            <a:noFill/>
            <a:miter lim="800000"/>
            <a:headEnd/>
            <a:tailEnd/>
          </a:ln>
        </p:spPr>
      </p:pic>
      <p:pic>
        <p:nvPicPr>
          <p:cNvPr id="13317" name="Picture 5"/>
          <p:cNvPicPr>
            <a:picLocks noChangeAspect="1" noChangeArrowheads="1"/>
          </p:cNvPicPr>
          <p:nvPr/>
        </p:nvPicPr>
        <p:blipFill>
          <a:blip r:embed="rId6" cstate="print"/>
          <a:srcRect/>
          <a:stretch>
            <a:fillRect/>
          </a:stretch>
        </p:blipFill>
        <p:spPr bwMode="auto">
          <a:xfrm>
            <a:off x="5148064" y="4032770"/>
            <a:ext cx="3708920" cy="2636590"/>
          </a:xfrm>
          <a:prstGeom prst="rect">
            <a:avLst/>
          </a:prstGeom>
          <a:noFill/>
          <a:ln w="9525">
            <a:noFill/>
            <a:miter lim="800000"/>
            <a:headEnd/>
            <a:tailEnd/>
          </a:ln>
        </p:spPr>
      </p:pic>
      <p:sp>
        <p:nvSpPr>
          <p:cNvPr id="18" name="矩形 17"/>
          <p:cNvSpPr/>
          <p:nvPr/>
        </p:nvSpPr>
        <p:spPr>
          <a:xfrm>
            <a:off x="395536" y="6093296"/>
            <a:ext cx="849694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101</a:t>
            </a:r>
            <a:r>
              <a:rPr lang="zh-TW" altLang="en-US" dirty="0" smtClean="0"/>
              <a:t>年</a:t>
            </a:r>
            <a:r>
              <a:rPr lang="en-US" altLang="zh-TW" dirty="0" smtClean="0"/>
              <a:t>1~6</a:t>
            </a:r>
            <a:r>
              <a:rPr lang="zh-TW" altLang="en-US" dirty="0" smtClean="0"/>
              <a:t>月服務國中小</a:t>
            </a:r>
            <a:r>
              <a:rPr lang="en-US" altLang="zh-TW" dirty="0" smtClean="0"/>
              <a:t>2991</a:t>
            </a:r>
            <a:r>
              <a:rPr lang="zh-TW" altLang="en-US" dirty="0" smtClean="0"/>
              <a:t>人。今年國中亦全市進行遊學</a:t>
            </a:r>
            <a:r>
              <a:rPr lang="en-US" altLang="zh-TW" dirty="0" smtClean="0"/>
              <a:t>(</a:t>
            </a:r>
            <a:r>
              <a:rPr lang="zh-TW" altLang="en-US" dirty="0" smtClean="0"/>
              <a:t>各校依照派發班數進行</a:t>
            </a:r>
            <a:r>
              <a:rPr lang="en-US" altLang="zh-TW" dirty="0" smtClean="0"/>
              <a:t>)</a:t>
            </a:r>
            <a:endParaRPr lang="zh-TW"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接點 1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95536" y="1124744"/>
            <a:ext cx="8496944"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提升英語學習成效策略</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整合辦理本市飆英夏令營</a:t>
            </a:r>
            <a:endParaRPr lang="zh-TW" altLang="en-US" sz="2800" dirty="0">
              <a:solidFill>
                <a:schemeClr val="accent3">
                  <a:lumMod val="50000"/>
                </a:schemeClr>
              </a:solidFill>
              <a:latin typeface="文鼎中特廣告體" pitchFamily="34" charset="-120"/>
              <a:ea typeface="文鼎中特廣告體" pitchFamily="34" charset="-120"/>
            </a:endParaRPr>
          </a:p>
        </p:txBody>
      </p:sp>
      <p:sp>
        <p:nvSpPr>
          <p:cNvPr id="18" name="矩形 17"/>
          <p:cNvSpPr/>
          <p:nvPr/>
        </p:nvSpPr>
        <p:spPr>
          <a:xfrm>
            <a:off x="0" y="6281936"/>
            <a:ext cx="914400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smtClean="0"/>
              <a:t>101</a:t>
            </a:r>
            <a:r>
              <a:rPr lang="zh-TW" altLang="en-US" dirty="0" smtClean="0"/>
              <a:t>年夏令營辦理</a:t>
            </a:r>
            <a:r>
              <a:rPr lang="en-US" altLang="zh-TW" dirty="0" smtClean="0"/>
              <a:t>5</a:t>
            </a:r>
            <a:r>
              <a:rPr lang="zh-TW" altLang="en-US" dirty="0" smtClean="0"/>
              <a:t>梯次營隊，服務學生</a:t>
            </a:r>
            <a:r>
              <a:rPr lang="en-US" altLang="zh-TW" dirty="0" smtClean="0"/>
              <a:t>202</a:t>
            </a:r>
            <a:r>
              <a:rPr lang="zh-TW" altLang="en-US" dirty="0" smtClean="0"/>
              <a:t>人。獲多家媒體及電視台報導</a:t>
            </a:r>
            <a:endParaRPr lang="zh-TW" altLang="en-US" dirty="0"/>
          </a:p>
        </p:txBody>
      </p:sp>
      <p:pic>
        <p:nvPicPr>
          <p:cNvPr id="12" name="圖片 11" descr="5.jpg"/>
          <p:cNvPicPr>
            <a:picLocks noChangeAspect="1"/>
          </p:cNvPicPr>
          <p:nvPr/>
        </p:nvPicPr>
        <p:blipFill>
          <a:blip r:embed="rId4" cstate="print"/>
          <a:stretch>
            <a:fillRect/>
          </a:stretch>
        </p:blipFill>
        <p:spPr>
          <a:xfrm>
            <a:off x="6335688" y="1844824"/>
            <a:ext cx="2808312" cy="2146353"/>
          </a:xfrm>
          <a:prstGeom prst="rect">
            <a:avLst/>
          </a:prstGeom>
        </p:spPr>
      </p:pic>
      <p:pic>
        <p:nvPicPr>
          <p:cNvPr id="13" name="圖片 12" descr="12cookie.JPG"/>
          <p:cNvPicPr>
            <a:picLocks noChangeAspect="1"/>
          </p:cNvPicPr>
          <p:nvPr/>
        </p:nvPicPr>
        <p:blipFill>
          <a:blip r:embed="rId5" cstate="print"/>
          <a:stretch>
            <a:fillRect/>
          </a:stretch>
        </p:blipFill>
        <p:spPr>
          <a:xfrm>
            <a:off x="3419872" y="1844824"/>
            <a:ext cx="2952328" cy="2160240"/>
          </a:xfrm>
          <a:prstGeom prst="rect">
            <a:avLst/>
          </a:prstGeom>
        </p:spPr>
      </p:pic>
      <p:pic>
        <p:nvPicPr>
          <p:cNvPr id="14" name="圖片 13" descr="06art.JPG"/>
          <p:cNvPicPr>
            <a:picLocks noChangeAspect="1"/>
          </p:cNvPicPr>
          <p:nvPr/>
        </p:nvPicPr>
        <p:blipFill>
          <a:blip r:embed="rId6" cstate="print"/>
          <a:stretch>
            <a:fillRect/>
          </a:stretch>
        </p:blipFill>
        <p:spPr>
          <a:xfrm>
            <a:off x="3419872" y="4005064"/>
            <a:ext cx="2952328" cy="2304256"/>
          </a:xfrm>
          <a:prstGeom prst="rect">
            <a:avLst/>
          </a:prstGeom>
        </p:spPr>
      </p:pic>
      <p:pic>
        <p:nvPicPr>
          <p:cNvPr id="16" name="圖片 15" descr="1010627-飆英快樂營邀請卡-01.jpg"/>
          <p:cNvPicPr>
            <a:picLocks noChangeAspect="1"/>
          </p:cNvPicPr>
          <p:nvPr/>
        </p:nvPicPr>
        <p:blipFill>
          <a:blip r:embed="rId7" cstate="print"/>
          <a:stretch>
            <a:fillRect/>
          </a:stretch>
        </p:blipFill>
        <p:spPr>
          <a:xfrm>
            <a:off x="0" y="1844824"/>
            <a:ext cx="3432939" cy="4464496"/>
          </a:xfrm>
          <a:prstGeom prst="rect">
            <a:avLst/>
          </a:prstGeom>
        </p:spPr>
      </p:pic>
      <p:pic>
        <p:nvPicPr>
          <p:cNvPr id="17" name="圖片 16" descr="104EOS5Da-6546.JPG"/>
          <p:cNvPicPr>
            <a:picLocks noChangeAspect="1"/>
          </p:cNvPicPr>
          <p:nvPr/>
        </p:nvPicPr>
        <p:blipFill>
          <a:blip r:embed="rId8" cstate="print"/>
          <a:stretch>
            <a:fillRect/>
          </a:stretch>
        </p:blipFill>
        <p:spPr>
          <a:xfrm>
            <a:off x="6300192" y="3933056"/>
            <a:ext cx="3168352" cy="237626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基隆港全貌.jpg"/>
          <p:cNvPicPr>
            <a:picLocks noGrp="1" noChangeAspect="1"/>
          </p:cNvPicPr>
          <p:nvPr>
            <p:ph idx="1"/>
          </p:nvPr>
        </p:nvPicPr>
        <p:blipFill>
          <a:blip r:embed="rId3" cstate="print"/>
          <a:stretch>
            <a:fillRect/>
          </a:stretch>
        </p:blipFill>
        <p:spPr>
          <a:xfrm>
            <a:off x="0" y="0"/>
            <a:ext cx="4572000" cy="3208841"/>
          </a:xfrm>
        </p:spPr>
      </p:pic>
      <p:pic>
        <p:nvPicPr>
          <p:cNvPr id="5" name="內容版面配置區 3" descr="基隆港全貌.jpg"/>
          <p:cNvPicPr>
            <a:picLocks noChangeAspect="1"/>
          </p:cNvPicPr>
          <p:nvPr/>
        </p:nvPicPr>
        <p:blipFill>
          <a:blip r:embed="rId3" cstate="print"/>
          <a:stretch>
            <a:fillRect/>
          </a:stretch>
        </p:blipFill>
        <p:spPr bwMode="white">
          <a:xfrm>
            <a:off x="4572000" y="0"/>
            <a:ext cx="4572000" cy="3208841"/>
          </a:xfrm>
          <a:prstGeom prst="rect">
            <a:avLst/>
          </a:prstGeom>
          <a:noFill/>
          <a:ln w="9525">
            <a:noFill/>
            <a:miter lim="800000"/>
            <a:headEnd/>
            <a:tailEnd/>
          </a:ln>
        </p:spPr>
      </p:pic>
      <p:pic>
        <p:nvPicPr>
          <p:cNvPr id="6" name="內容版面配置區 3" descr="基隆港全貌.jpg"/>
          <p:cNvPicPr>
            <a:picLocks noChangeAspect="1"/>
          </p:cNvPicPr>
          <p:nvPr/>
        </p:nvPicPr>
        <p:blipFill>
          <a:blip r:embed="rId3" cstate="print"/>
          <a:stretch>
            <a:fillRect/>
          </a:stretch>
        </p:blipFill>
        <p:spPr bwMode="white">
          <a:xfrm>
            <a:off x="-1" y="3212976"/>
            <a:ext cx="4572001" cy="3645024"/>
          </a:xfrm>
          <a:prstGeom prst="rect">
            <a:avLst/>
          </a:prstGeom>
          <a:noFill/>
          <a:ln w="9525">
            <a:noFill/>
            <a:miter lim="800000"/>
            <a:headEnd/>
            <a:tailEnd/>
          </a:ln>
        </p:spPr>
      </p:pic>
      <p:pic>
        <p:nvPicPr>
          <p:cNvPr id="7" name="內容版面配置區 3" descr="基隆港全貌.jpg"/>
          <p:cNvPicPr>
            <a:picLocks noChangeAspect="1"/>
          </p:cNvPicPr>
          <p:nvPr/>
        </p:nvPicPr>
        <p:blipFill>
          <a:blip r:embed="rId3" cstate="print"/>
          <a:stretch>
            <a:fillRect/>
          </a:stretch>
        </p:blipFill>
        <p:spPr bwMode="white">
          <a:xfrm>
            <a:off x="4572000" y="3212977"/>
            <a:ext cx="4572000" cy="3645024"/>
          </a:xfrm>
          <a:prstGeom prst="rect">
            <a:avLst/>
          </a:prstGeom>
          <a:noFill/>
          <a:ln w="9525">
            <a:noFill/>
            <a:miter lim="800000"/>
            <a:headEnd/>
            <a:tailEnd/>
          </a:ln>
        </p:spPr>
      </p:pic>
      <p:sp>
        <p:nvSpPr>
          <p:cNvPr id="8" name="圓角矩形 7"/>
          <p:cNvSpPr/>
          <p:nvPr/>
        </p:nvSpPr>
        <p:spPr bwMode="auto">
          <a:xfrm>
            <a:off x="2267744" y="1628800"/>
            <a:ext cx="4752528" cy="3312368"/>
          </a:xfrm>
          <a:prstGeom prst="roundRect">
            <a:avLst/>
          </a:prstGeom>
          <a:solidFill>
            <a:schemeClr val="accent1">
              <a:tint val="66000"/>
              <a:satMod val="160000"/>
              <a:alpha val="67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  </a:t>
            </a:r>
            <a:r>
              <a:rPr kumimoji="0" lang="zh-TW" altLang="en-US" sz="6000" b="1" i="0" u="none" strike="noStrike" cap="none" normalizeH="0" baseline="0" dirty="0" smtClean="0">
                <a:ln>
                  <a:noFill/>
                </a:ln>
                <a:solidFill>
                  <a:schemeClr val="tx1"/>
                </a:solidFill>
                <a:effectLst/>
                <a:latin typeface="Times New Roman" pitchFamily="18" charset="0"/>
              </a:rPr>
              <a:t>分析港都</a:t>
            </a:r>
            <a:endParaRPr kumimoji="0" lang="en-US" altLang="zh-TW" sz="6000" b="1" i="0" u="none" strike="noStrike" cap="none" normalizeH="0" baseline="0" dirty="0" smtClean="0">
              <a:ln>
                <a:noFill/>
              </a:ln>
              <a:solidFill>
                <a:schemeClr val="tx1"/>
              </a:solidFill>
              <a:effectLst/>
              <a:latin typeface="Times New Roman"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r>
              <a:rPr lang="zh-TW" altLang="en-US" sz="6000" b="1" dirty="0" smtClean="0">
                <a:latin typeface="Times New Roman" pitchFamily="18" charset="0"/>
              </a:rPr>
              <a:t> 英語</a:t>
            </a:r>
            <a:r>
              <a:rPr kumimoji="0" lang="zh-TW" altLang="en-US" sz="6000" b="1" i="0" u="none" strike="noStrike" cap="none" normalizeH="0" baseline="0" dirty="0" smtClean="0">
                <a:ln>
                  <a:noFill/>
                </a:ln>
                <a:solidFill>
                  <a:schemeClr val="tx1"/>
                </a:solidFill>
                <a:effectLst/>
                <a:latin typeface="Times New Roman" pitchFamily="18" charset="0"/>
              </a:rPr>
              <a:t>教育</a:t>
            </a:r>
            <a:endParaRPr kumimoji="0" lang="en-US" altLang="zh-TW" sz="6000" b="1" i="0" u="none" strike="noStrike" cap="none" normalizeH="0" baseline="0" dirty="0" smtClean="0">
              <a:ln>
                <a:noFill/>
              </a:ln>
              <a:solidFill>
                <a:schemeClr val="tx1"/>
              </a:solidFill>
              <a:effectLst/>
              <a:latin typeface="Times New Roman"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zh-TW" altLang="en-US" sz="6000" b="1" i="0" u="none" strike="noStrike" cap="none" normalizeH="0" baseline="0" dirty="0" smtClean="0">
                <a:ln>
                  <a:noFill/>
                </a:ln>
                <a:solidFill>
                  <a:schemeClr val="tx1"/>
                </a:solidFill>
                <a:effectLst/>
                <a:latin typeface="Times New Roman" pitchFamily="18" charset="0"/>
              </a:rPr>
              <a:t> 推動全貌</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接點 1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51520" y="1124744"/>
            <a:ext cx="8892480"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accent3">
                    <a:lumMod val="50000"/>
                  </a:schemeClr>
                </a:solidFill>
                <a:latin typeface="新細明體"/>
                <a:ea typeface="新細明體"/>
              </a:rPr>
              <a:t>提昇英語學習成效策略</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 </a:t>
            </a:r>
            <a:r>
              <a:rPr lang="en-US" altLang="zh-TW" sz="2800" dirty="0" smtClean="0">
                <a:solidFill>
                  <a:schemeClr val="accent3">
                    <a:lumMod val="50000"/>
                  </a:schemeClr>
                </a:solidFill>
                <a:latin typeface="新細明體"/>
                <a:ea typeface="新細明體"/>
              </a:rPr>
              <a:t>6</a:t>
            </a:r>
            <a:r>
              <a:rPr lang="zh-TW" altLang="en-US" sz="2800" dirty="0" smtClean="0">
                <a:solidFill>
                  <a:schemeClr val="accent3">
                    <a:lumMod val="50000"/>
                  </a:schemeClr>
                </a:solidFill>
                <a:latin typeface="新細明體"/>
                <a:ea typeface="新細明體"/>
              </a:rPr>
              <a:t>年級全面增為</a:t>
            </a:r>
            <a:r>
              <a:rPr lang="en-US" altLang="zh-TW" sz="2800" dirty="0" smtClean="0">
                <a:solidFill>
                  <a:schemeClr val="accent3">
                    <a:lumMod val="50000"/>
                  </a:schemeClr>
                </a:solidFill>
                <a:latin typeface="新細明體"/>
                <a:ea typeface="新細明體"/>
              </a:rPr>
              <a:t>3</a:t>
            </a:r>
            <a:r>
              <a:rPr lang="zh-TW" altLang="en-US" sz="2800" dirty="0" smtClean="0">
                <a:solidFill>
                  <a:schemeClr val="accent3">
                    <a:lumMod val="50000"/>
                  </a:schemeClr>
                </a:solidFill>
                <a:latin typeface="新細明體"/>
                <a:ea typeface="新細明體"/>
              </a:rPr>
              <a:t>節推動閱讀教學  </a:t>
            </a:r>
            <a:endParaRPr lang="zh-TW" altLang="en-US" sz="2800" dirty="0">
              <a:solidFill>
                <a:schemeClr val="accent3">
                  <a:lumMod val="50000"/>
                </a:schemeClr>
              </a:solidFill>
              <a:latin typeface="文鼎中特廣告體" pitchFamily="34" charset="-120"/>
              <a:ea typeface="文鼎中特廣告體" pitchFamily="34" charset="-120"/>
            </a:endParaRPr>
          </a:p>
        </p:txBody>
      </p:sp>
      <p:grpSp>
        <p:nvGrpSpPr>
          <p:cNvPr id="17" name="群組 16"/>
          <p:cNvGrpSpPr/>
          <p:nvPr/>
        </p:nvGrpSpPr>
        <p:grpSpPr>
          <a:xfrm>
            <a:off x="1115616" y="1844824"/>
            <a:ext cx="6912768" cy="4320480"/>
            <a:chOff x="611560" y="1484784"/>
            <a:chExt cx="6912768" cy="4320480"/>
          </a:xfrm>
        </p:grpSpPr>
        <p:sp>
          <p:nvSpPr>
            <p:cNvPr id="18" name="圓角矩形 17"/>
            <p:cNvSpPr/>
            <p:nvPr/>
          </p:nvSpPr>
          <p:spPr bwMode="auto">
            <a:xfrm>
              <a:off x="611560" y="1556792"/>
              <a:ext cx="2088232" cy="936104"/>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國小各校補助</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zh-TW" sz="2400" dirty="0" smtClean="0">
                  <a:solidFill>
                    <a:schemeClr val="tx1"/>
                  </a:solidFill>
                  <a:latin typeface="Times New Roman" pitchFamily="18" charset="0"/>
                </a:rPr>
                <a:t>1</a:t>
              </a:r>
              <a:r>
                <a:rPr lang="zh-TW" altLang="en-US" sz="2400" dirty="0" smtClean="0">
                  <a:solidFill>
                    <a:schemeClr val="tx1"/>
                  </a:solidFill>
                  <a:latin typeface="Times New Roman" pitchFamily="18" charset="0"/>
                </a:rPr>
                <a:t>萬元</a:t>
              </a:r>
              <a:endParaRPr kumimoji="0" lang="zh-TW" altLang="en-US" sz="2400" b="0" i="0" u="none" strike="noStrike" cap="none" normalizeH="0" baseline="0" dirty="0" smtClean="0">
                <a:ln>
                  <a:noFill/>
                </a:ln>
                <a:solidFill>
                  <a:schemeClr val="tx1"/>
                </a:solidFill>
                <a:effectLst/>
                <a:latin typeface="Times New Roman" pitchFamily="18" charset="0"/>
              </a:endParaRPr>
            </a:p>
          </p:txBody>
        </p:sp>
        <p:sp>
          <p:nvSpPr>
            <p:cNvPr id="19" name="向右箭號 18"/>
            <p:cNvSpPr/>
            <p:nvPr/>
          </p:nvSpPr>
          <p:spPr bwMode="auto">
            <a:xfrm>
              <a:off x="2699792" y="1844824"/>
              <a:ext cx="360040" cy="360040"/>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0" name="圓角矩形 19"/>
            <p:cNvSpPr/>
            <p:nvPr/>
          </p:nvSpPr>
          <p:spPr bwMode="auto">
            <a:xfrm>
              <a:off x="3059832" y="1484784"/>
              <a:ext cx="2088232" cy="1008112"/>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各校英語教師</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zh-TW" altLang="en-US" sz="2400" dirty="0" smtClean="0">
                  <a:solidFill>
                    <a:schemeClr val="tx1"/>
                  </a:solidFill>
                  <a:latin typeface="Times New Roman" pitchFamily="18" charset="0"/>
                </a:rPr>
                <a:t>開共讀書單</a:t>
              </a:r>
              <a:endParaRPr kumimoji="0" lang="zh-TW" altLang="en-US" sz="2400" b="0" i="0" u="none" strike="noStrike" cap="none" normalizeH="0" baseline="0" dirty="0" smtClean="0">
                <a:ln>
                  <a:noFill/>
                </a:ln>
                <a:solidFill>
                  <a:schemeClr val="tx1"/>
                </a:solidFill>
                <a:effectLst/>
                <a:latin typeface="Times New Roman" pitchFamily="18" charset="0"/>
              </a:endParaRPr>
            </a:p>
          </p:txBody>
        </p:sp>
        <p:sp>
          <p:nvSpPr>
            <p:cNvPr id="21" name="圓角矩形 20"/>
            <p:cNvSpPr/>
            <p:nvPr/>
          </p:nvSpPr>
          <p:spPr bwMode="auto">
            <a:xfrm>
              <a:off x="5580112" y="1484784"/>
              <a:ext cx="1944216" cy="1080120"/>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集體採購</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分配至各校</a:t>
              </a:r>
            </a:p>
          </p:txBody>
        </p:sp>
        <p:sp>
          <p:nvSpPr>
            <p:cNvPr id="22" name="向右箭號 21"/>
            <p:cNvSpPr/>
            <p:nvPr/>
          </p:nvSpPr>
          <p:spPr bwMode="auto">
            <a:xfrm>
              <a:off x="5148064" y="1916832"/>
              <a:ext cx="360040" cy="360040"/>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3" name="向下箭號 22"/>
            <p:cNvSpPr/>
            <p:nvPr/>
          </p:nvSpPr>
          <p:spPr bwMode="auto">
            <a:xfrm>
              <a:off x="5724128" y="2564904"/>
              <a:ext cx="360040" cy="576064"/>
            </a:xfrm>
            <a:prstGeom prst="down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4" name="矩形 23"/>
            <p:cNvSpPr/>
            <p:nvPr/>
          </p:nvSpPr>
          <p:spPr bwMode="auto">
            <a:xfrm>
              <a:off x="755576" y="2564904"/>
              <a:ext cx="4536504" cy="50405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effectLst/>
                  <a:latin typeface="Times New Roman" pitchFamily="18" charset="0"/>
                </a:rPr>
                <a:t>100</a:t>
              </a:r>
              <a:r>
                <a:rPr kumimoji="0" lang="zh-TW" altLang="en-US" sz="2400" b="0" i="0" u="none" strike="noStrike" cap="none" normalizeH="0" baseline="0" dirty="0" smtClean="0">
                  <a:ln>
                    <a:noFill/>
                  </a:ln>
                  <a:effectLst/>
                  <a:latin typeface="Times New Roman" pitchFamily="18" charset="0"/>
                </a:rPr>
                <a:t>學年度上學期</a:t>
              </a:r>
            </a:p>
          </p:txBody>
        </p:sp>
        <p:sp>
          <p:nvSpPr>
            <p:cNvPr id="25" name="圓角矩形 24"/>
            <p:cNvSpPr/>
            <p:nvPr/>
          </p:nvSpPr>
          <p:spPr bwMode="auto">
            <a:xfrm>
              <a:off x="4572000" y="3068960"/>
              <a:ext cx="2736304" cy="2232248"/>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開學一月後</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各校繳交</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六年級英語教學</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計劃含閱讀教學</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指導教學方案設計</a:t>
              </a:r>
            </a:p>
          </p:txBody>
        </p:sp>
        <p:sp>
          <p:nvSpPr>
            <p:cNvPr id="26" name="向左箭號 25"/>
            <p:cNvSpPr/>
            <p:nvPr/>
          </p:nvSpPr>
          <p:spPr bwMode="auto">
            <a:xfrm>
              <a:off x="4067944" y="4581128"/>
              <a:ext cx="432048" cy="432048"/>
            </a:xfrm>
            <a:prstGeom prst="lef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7" name="圓角矩形 26"/>
            <p:cNvSpPr/>
            <p:nvPr/>
          </p:nvSpPr>
          <p:spPr bwMode="auto">
            <a:xfrm>
              <a:off x="1907704" y="4293096"/>
              <a:ext cx="2088232" cy="936104"/>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各校成果</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與共讀書分享</a:t>
              </a:r>
            </a:p>
          </p:txBody>
        </p:sp>
        <p:sp>
          <p:nvSpPr>
            <p:cNvPr id="28" name="矩形 27"/>
            <p:cNvSpPr/>
            <p:nvPr/>
          </p:nvSpPr>
          <p:spPr bwMode="auto">
            <a:xfrm>
              <a:off x="1043608" y="3717032"/>
              <a:ext cx="3240360" cy="50405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effectLst/>
                  <a:latin typeface="Times New Roman" pitchFamily="18" charset="0"/>
                </a:rPr>
                <a:t>100</a:t>
              </a:r>
              <a:r>
                <a:rPr kumimoji="0" lang="zh-TW" altLang="en-US" sz="2400" b="0" i="0" u="none" strike="noStrike" cap="none" normalizeH="0" baseline="0" dirty="0" smtClean="0">
                  <a:ln>
                    <a:noFill/>
                  </a:ln>
                  <a:effectLst/>
                  <a:latin typeface="Times New Roman" pitchFamily="18" charset="0"/>
                </a:rPr>
                <a:t>學年度下學期</a:t>
              </a:r>
            </a:p>
          </p:txBody>
        </p:sp>
        <p:sp>
          <p:nvSpPr>
            <p:cNvPr id="29" name="圓角矩形 28">
              <a:hlinkClick r:id="rId4"/>
            </p:cNvPr>
            <p:cNvSpPr/>
            <p:nvPr/>
          </p:nvSpPr>
          <p:spPr>
            <a:xfrm>
              <a:off x="2267744" y="5445224"/>
              <a:ext cx="1440160" cy="3600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smtClean="0"/>
                <a:t>網頁連結</a:t>
              </a:r>
              <a:endParaRPr lang="zh-TW" altLang="en-US" dirty="0"/>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接點 1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51520" y="1124744"/>
            <a:ext cx="8892480"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smtClean="0">
                <a:solidFill>
                  <a:schemeClr val="accent3">
                    <a:lumMod val="50000"/>
                  </a:schemeClr>
                </a:solidFill>
                <a:latin typeface="新細明體"/>
                <a:ea typeface="新細明體"/>
              </a:rPr>
              <a:t>提昇英語學習成效策略</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 </a:t>
            </a:r>
            <a:r>
              <a:rPr lang="en-US" altLang="zh-TW" sz="2800" dirty="0" smtClean="0">
                <a:solidFill>
                  <a:schemeClr val="accent3">
                    <a:lumMod val="50000"/>
                  </a:schemeClr>
                </a:solidFill>
                <a:latin typeface="新細明體"/>
                <a:ea typeface="新細明體"/>
              </a:rPr>
              <a:t>6</a:t>
            </a:r>
            <a:r>
              <a:rPr lang="zh-TW" altLang="en-US" sz="2800" dirty="0" smtClean="0">
                <a:solidFill>
                  <a:schemeClr val="accent3">
                    <a:lumMod val="50000"/>
                  </a:schemeClr>
                </a:solidFill>
                <a:latin typeface="新細明體"/>
                <a:ea typeface="新細明體"/>
              </a:rPr>
              <a:t>年級全面增為</a:t>
            </a:r>
            <a:r>
              <a:rPr lang="en-US" altLang="zh-TW" sz="2800" dirty="0" smtClean="0">
                <a:solidFill>
                  <a:schemeClr val="accent3">
                    <a:lumMod val="50000"/>
                  </a:schemeClr>
                </a:solidFill>
                <a:latin typeface="新細明體"/>
                <a:ea typeface="新細明體"/>
              </a:rPr>
              <a:t>3</a:t>
            </a:r>
            <a:r>
              <a:rPr lang="zh-TW" altLang="en-US" sz="2800" dirty="0" smtClean="0">
                <a:solidFill>
                  <a:schemeClr val="accent3">
                    <a:lumMod val="50000"/>
                  </a:schemeClr>
                </a:solidFill>
                <a:latin typeface="新細明體"/>
                <a:ea typeface="新細明體"/>
              </a:rPr>
              <a:t>節推動閱讀教學  </a:t>
            </a:r>
            <a:endParaRPr lang="zh-TW" altLang="en-US" sz="2800" dirty="0">
              <a:solidFill>
                <a:schemeClr val="accent3">
                  <a:lumMod val="50000"/>
                </a:schemeClr>
              </a:solidFill>
              <a:latin typeface="文鼎中特廣告體" pitchFamily="34" charset="-120"/>
              <a:ea typeface="文鼎中特廣告體" pitchFamily="34" charset="-120"/>
            </a:endParaRPr>
          </a:p>
        </p:txBody>
      </p:sp>
      <p:grpSp>
        <p:nvGrpSpPr>
          <p:cNvPr id="4" name="群組 16"/>
          <p:cNvGrpSpPr/>
          <p:nvPr/>
        </p:nvGrpSpPr>
        <p:grpSpPr>
          <a:xfrm>
            <a:off x="1115616" y="1844824"/>
            <a:ext cx="7128792" cy="4320480"/>
            <a:chOff x="611560" y="1484784"/>
            <a:chExt cx="7128792" cy="4320480"/>
          </a:xfrm>
        </p:grpSpPr>
        <p:sp>
          <p:nvSpPr>
            <p:cNvPr id="18" name="圓角矩形 17"/>
            <p:cNvSpPr/>
            <p:nvPr/>
          </p:nvSpPr>
          <p:spPr bwMode="auto">
            <a:xfrm>
              <a:off x="611560" y="1556792"/>
              <a:ext cx="2088232" cy="936104"/>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國小各校補助</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zh-TW" sz="2400" dirty="0" smtClean="0">
                  <a:solidFill>
                    <a:schemeClr val="tx1"/>
                  </a:solidFill>
                  <a:latin typeface="Times New Roman" pitchFamily="18" charset="0"/>
                </a:rPr>
                <a:t>5000</a:t>
              </a:r>
              <a:r>
                <a:rPr lang="zh-TW" altLang="en-US" sz="2400" dirty="0" smtClean="0">
                  <a:solidFill>
                    <a:schemeClr val="tx1"/>
                  </a:solidFill>
                  <a:latin typeface="Times New Roman" pitchFamily="18" charset="0"/>
                </a:rPr>
                <a:t>元</a:t>
              </a:r>
              <a:endParaRPr kumimoji="0" lang="zh-TW" altLang="en-US" sz="2400" b="0" i="0" u="none" strike="noStrike" cap="none" normalizeH="0" baseline="0" dirty="0" smtClean="0">
                <a:ln>
                  <a:noFill/>
                </a:ln>
                <a:solidFill>
                  <a:schemeClr val="tx1"/>
                </a:solidFill>
                <a:effectLst/>
                <a:latin typeface="Times New Roman" pitchFamily="18" charset="0"/>
              </a:endParaRPr>
            </a:p>
          </p:txBody>
        </p:sp>
        <p:sp>
          <p:nvSpPr>
            <p:cNvPr id="19" name="向右箭號 18"/>
            <p:cNvSpPr/>
            <p:nvPr/>
          </p:nvSpPr>
          <p:spPr bwMode="auto">
            <a:xfrm>
              <a:off x="2699792" y="1844824"/>
              <a:ext cx="360040" cy="360040"/>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0" name="圓角矩形 19"/>
            <p:cNvSpPr/>
            <p:nvPr/>
          </p:nvSpPr>
          <p:spPr bwMode="auto">
            <a:xfrm>
              <a:off x="3059832" y="1484784"/>
              <a:ext cx="2088232" cy="1008112"/>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各校英語教師</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lang="zh-TW" altLang="en-US" sz="2400" dirty="0" smtClean="0">
                  <a:solidFill>
                    <a:schemeClr val="tx1"/>
                  </a:solidFill>
                  <a:latin typeface="Times New Roman" pitchFamily="18" charset="0"/>
                </a:rPr>
                <a:t>開共讀書單</a:t>
              </a:r>
              <a:endParaRPr kumimoji="0" lang="zh-TW" altLang="en-US" sz="2400" b="0" i="0" u="none" strike="noStrike" cap="none" normalizeH="0" baseline="0" dirty="0" smtClean="0">
                <a:ln>
                  <a:noFill/>
                </a:ln>
                <a:solidFill>
                  <a:schemeClr val="tx1"/>
                </a:solidFill>
                <a:effectLst/>
                <a:latin typeface="Times New Roman" pitchFamily="18" charset="0"/>
              </a:endParaRPr>
            </a:p>
          </p:txBody>
        </p:sp>
        <p:sp>
          <p:nvSpPr>
            <p:cNvPr id="21" name="圓角矩形 20"/>
            <p:cNvSpPr/>
            <p:nvPr/>
          </p:nvSpPr>
          <p:spPr bwMode="auto">
            <a:xfrm>
              <a:off x="5580112" y="1484784"/>
              <a:ext cx="1944216" cy="1080120"/>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集體採購</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分配至各校</a:t>
              </a:r>
            </a:p>
          </p:txBody>
        </p:sp>
        <p:sp>
          <p:nvSpPr>
            <p:cNvPr id="22" name="向右箭號 21"/>
            <p:cNvSpPr/>
            <p:nvPr/>
          </p:nvSpPr>
          <p:spPr bwMode="auto">
            <a:xfrm>
              <a:off x="5148064" y="1916832"/>
              <a:ext cx="360040" cy="360040"/>
            </a:xfrm>
            <a:prstGeom prst="righ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3" name="向下箭號 22"/>
            <p:cNvSpPr/>
            <p:nvPr/>
          </p:nvSpPr>
          <p:spPr bwMode="auto">
            <a:xfrm>
              <a:off x="5724128" y="2564904"/>
              <a:ext cx="360040" cy="576064"/>
            </a:xfrm>
            <a:prstGeom prst="down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4" name="矩形 23"/>
            <p:cNvSpPr/>
            <p:nvPr/>
          </p:nvSpPr>
          <p:spPr bwMode="auto">
            <a:xfrm>
              <a:off x="755576" y="2564904"/>
              <a:ext cx="4536504" cy="50405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effectLst/>
                  <a:latin typeface="Times New Roman" pitchFamily="18" charset="0"/>
                </a:rPr>
                <a:t>101</a:t>
              </a:r>
              <a:r>
                <a:rPr kumimoji="0" lang="zh-TW" altLang="en-US" sz="2400" b="0" i="0" u="none" strike="noStrike" cap="none" normalizeH="0" baseline="0" dirty="0" smtClean="0">
                  <a:ln>
                    <a:noFill/>
                  </a:ln>
                  <a:effectLst/>
                  <a:latin typeface="Times New Roman" pitchFamily="18" charset="0"/>
                </a:rPr>
                <a:t>學年度上學期</a:t>
              </a:r>
            </a:p>
          </p:txBody>
        </p:sp>
        <p:sp>
          <p:nvSpPr>
            <p:cNvPr id="25" name="圓角矩形 24"/>
            <p:cNvSpPr/>
            <p:nvPr/>
          </p:nvSpPr>
          <p:spPr bwMode="auto">
            <a:xfrm>
              <a:off x="4572000" y="3068960"/>
              <a:ext cx="3168352" cy="2232248"/>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開學一月後各校繳交</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六年級英語教學</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計劃含閱讀教學</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指導教學方案設計</a:t>
              </a:r>
            </a:p>
          </p:txBody>
        </p:sp>
        <p:sp>
          <p:nvSpPr>
            <p:cNvPr id="26" name="向左箭號 25"/>
            <p:cNvSpPr/>
            <p:nvPr/>
          </p:nvSpPr>
          <p:spPr bwMode="auto">
            <a:xfrm>
              <a:off x="4067944" y="4581128"/>
              <a:ext cx="432048" cy="432048"/>
            </a:xfrm>
            <a:prstGeom prst="leftArrow">
              <a:avLst/>
            </a:prstGeom>
            <a:ln>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2400" b="0" i="0" u="none" strike="noStrike" cap="none" normalizeH="0" baseline="0" smtClean="0">
                <a:ln>
                  <a:noFill/>
                </a:ln>
                <a:solidFill>
                  <a:schemeClr val="tx1"/>
                </a:solidFill>
                <a:effectLst/>
                <a:latin typeface="Times New Roman" pitchFamily="18" charset="0"/>
              </a:endParaRPr>
            </a:p>
          </p:txBody>
        </p:sp>
        <p:sp>
          <p:nvSpPr>
            <p:cNvPr id="27" name="圓角矩形 26"/>
            <p:cNvSpPr/>
            <p:nvPr/>
          </p:nvSpPr>
          <p:spPr bwMode="auto">
            <a:xfrm>
              <a:off x="1907704" y="4293096"/>
              <a:ext cx="2088232" cy="936104"/>
            </a:xfrm>
            <a:prstGeom prst="round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各校成果</a:t>
              </a:r>
              <a:endParaRPr kumimoji="0" lang="en-US" altLang="zh-TW" sz="2400" b="0" i="0" u="none" strike="noStrike" cap="none" normalizeH="0" baseline="0" dirty="0" smtClean="0">
                <a:ln>
                  <a:noFill/>
                </a:ln>
                <a:solidFill>
                  <a:schemeClr val="tx1"/>
                </a:solidFill>
                <a:effectLst/>
                <a:latin typeface="Times New Roman" pitchFamily="18"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與共讀書分享</a:t>
              </a:r>
            </a:p>
          </p:txBody>
        </p:sp>
        <p:sp>
          <p:nvSpPr>
            <p:cNvPr id="28" name="矩形 27"/>
            <p:cNvSpPr/>
            <p:nvPr/>
          </p:nvSpPr>
          <p:spPr bwMode="auto">
            <a:xfrm>
              <a:off x="1043608" y="3717032"/>
              <a:ext cx="3240360" cy="50405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smtClean="0">
                  <a:ln>
                    <a:noFill/>
                  </a:ln>
                  <a:effectLst/>
                  <a:latin typeface="Times New Roman" pitchFamily="18" charset="0"/>
                </a:rPr>
                <a:t>101</a:t>
              </a:r>
              <a:r>
                <a:rPr kumimoji="0" lang="zh-TW" altLang="en-US" sz="2400" b="0" i="0" u="none" strike="noStrike" cap="none" normalizeH="0" baseline="0" dirty="0" smtClean="0">
                  <a:ln>
                    <a:noFill/>
                  </a:ln>
                  <a:effectLst/>
                  <a:latin typeface="Times New Roman" pitchFamily="18" charset="0"/>
                </a:rPr>
                <a:t>學年度下學期</a:t>
              </a:r>
            </a:p>
          </p:txBody>
        </p:sp>
        <p:sp>
          <p:nvSpPr>
            <p:cNvPr id="29" name="圓角矩形 28">
              <a:hlinkClick r:id="rId4"/>
            </p:cNvPr>
            <p:cNvSpPr/>
            <p:nvPr/>
          </p:nvSpPr>
          <p:spPr>
            <a:xfrm>
              <a:off x="2267744" y="5445224"/>
              <a:ext cx="1440160" cy="3600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smtClean="0"/>
                <a:t>網頁連結</a:t>
              </a:r>
              <a:endParaRPr lang="zh-TW" altLang="en-US" dirty="0"/>
            </a:p>
          </p:txBody>
        </p:sp>
      </p:grpSp>
      <p:sp>
        <p:nvSpPr>
          <p:cNvPr id="30" name="圓角矩形 29"/>
          <p:cNvSpPr/>
          <p:nvPr/>
        </p:nvSpPr>
        <p:spPr>
          <a:xfrm>
            <a:off x="5652120" y="5157192"/>
            <a:ext cx="1872208"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海洋議題</a:t>
            </a:r>
            <a:endParaRPr lang="en-US" altLang="zh-TW" dirty="0" smtClean="0"/>
          </a:p>
          <a:p>
            <a:pPr algn="ctr"/>
            <a:r>
              <a:rPr lang="zh-TW" altLang="en-US" dirty="0" smtClean="0"/>
              <a:t>繪本國中小共讀書配發至國中小每校</a:t>
            </a:r>
            <a:r>
              <a:rPr lang="en-US" altLang="zh-TW" dirty="0" smtClean="0"/>
              <a:t>35</a:t>
            </a:r>
            <a:r>
              <a:rPr lang="zh-TW" altLang="en-US" dirty="0" smtClean="0"/>
              <a:t>本</a:t>
            </a:r>
            <a:endParaRPr lang="zh-TW" altLang="en-US" dirty="0"/>
          </a:p>
        </p:txBody>
      </p:sp>
      <p:sp>
        <p:nvSpPr>
          <p:cNvPr id="31" name="向左箭號 30"/>
          <p:cNvSpPr/>
          <p:nvPr/>
        </p:nvSpPr>
        <p:spPr>
          <a:xfrm>
            <a:off x="5148064" y="5949280"/>
            <a:ext cx="432048"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接點 1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95536" y="1124744"/>
            <a:ext cx="8496944" cy="1080120"/>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提昇英語學習成效策略</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 </a:t>
            </a:r>
            <a:endParaRPr lang="en-US" altLang="zh-TW" sz="2800" dirty="0" smtClean="0">
              <a:solidFill>
                <a:schemeClr val="accent3">
                  <a:lumMod val="50000"/>
                </a:schemeClr>
              </a:solidFill>
              <a:latin typeface="新細明體"/>
              <a:ea typeface="新細明體"/>
            </a:endParaRPr>
          </a:p>
          <a:p>
            <a:r>
              <a:rPr lang="zh-TW" altLang="en-US" sz="2800" dirty="0" smtClean="0">
                <a:solidFill>
                  <a:schemeClr val="accent3">
                    <a:lumMod val="50000"/>
                  </a:schemeClr>
                </a:solidFill>
                <a:latin typeface="新細明體"/>
                <a:ea typeface="新細明體"/>
              </a:rPr>
              <a:t>                        各校發展口語、書寫評量規準及檢核表  </a:t>
            </a:r>
            <a:endParaRPr lang="zh-TW" altLang="en-US" sz="2800" dirty="0">
              <a:solidFill>
                <a:schemeClr val="accent3">
                  <a:lumMod val="50000"/>
                </a:schemeClr>
              </a:solidFill>
              <a:latin typeface="文鼎中特廣告體" pitchFamily="34" charset="-120"/>
              <a:ea typeface="文鼎中特廣告體" pitchFamily="34" charset="-120"/>
            </a:endParaRPr>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55576" y="548680"/>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1187624" y="908720"/>
            <a:ext cx="70616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r>
              <a:rPr lang="zh-TW" altLang="en-US"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323528" y="1052736"/>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graphicFrame>
        <p:nvGraphicFramePr>
          <p:cNvPr id="15" name="資料庫圖表 14"/>
          <p:cNvGraphicFramePr/>
          <p:nvPr/>
        </p:nvGraphicFramePr>
        <p:xfrm>
          <a:off x="2771800" y="234888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p:cNvPicPr>
            <a:picLocks noChangeAspect="1" noChangeArrowheads="1"/>
          </p:cNvPicPr>
          <p:nvPr/>
        </p:nvPicPr>
        <p:blipFill>
          <a:blip r:embed="rId9" cstate="print"/>
          <a:srcRect/>
          <a:stretch>
            <a:fillRect/>
          </a:stretch>
        </p:blipFill>
        <p:spPr bwMode="auto">
          <a:xfrm>
            <a:off x="323528" y="2276872"/>
            <a:ext cx="2396891" cy="1903844"/>
          </a:xfrm>
          <a:prstGeom prst="rect">
            <a:avLst/>
          </a:prstGeom>
          <a:noFill/>
          <a:ln w="9525">
            <a:noFill/>
            <a:miter lim="800000"/>
            <a:headEnd/>
            <a:tailEnd/>
          </a:ln>
        </p:spPr>
      </p:pic>
      <p:pic>
        <p:nvPicPr>
          <p:cNvPr id="4" name="Picture 3"/>
          <p:cNvPicPr>
            <a:picLocks noChangeAspect="1" noChangeArrowheads="1"/>
          </p:cNvPicPr>
          <p:nvPr/>
        </p:nvPicPr>
        <p:blipFill>
          <a:blip r:embed="rId10" cstate="print"/>
          <a:srcRect/>
          <a:stretch>
            <a:fillRect/>
          </a:stretch>
        </p:blipFill>
        <p:spPr bwMode="auto">
          <a:xfrm>
            <a:off x="539552" y="3238500"/>
            <a:ext cx="1571625" cy="2926804"/>
          </a:xfrm>
          <a:prstGeom prst="rect">
            <a:avLst/>
          </a:prstGeom>
          <a:noFill/>
          <a:ln w="9525">
            <a:noFill/>
            <a:miter lim="800000"/>
            <a:headEnd/>
            <a:tailEnd/>
          </a:ln>
        </p:spPr>
      </p:pic>
      <p:sp>
        <p:nvSpPr>
          <p:cNvPr id="16" name="向左箭號 15"/>
          <p:cNvSpPr/>
          <p:nvPr/>
        </p:nvSpPr>
        <p:spPr>
          <a:xfrm>
            <a:off x="1907704" y="3933056"/>
            <a:ext cx="504056"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接點 1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395536" y="1124744"/>
            <a:ext cx="8496944"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協助辦理教育部專案</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 </a:t>
            </a:r>
            <a:endParaRPr lang="zh-TW" altLang="en-US" sz="2800" dirty="0">
              <a:solidFill>
                <a:schemeClr val="accent3">
                  <a:lumMod val="50000"/>
                </a:schemeClr>
              </a:solidFill>
              <a:latin typeface="文鼎中特廣告體" pitchFamily="34" charset="-120"/>
              <a:ea typeface="文鼎中特廣告體" pitchFamily="34" charset="-120"/>
            </a:endParaRPr>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55576" y="548680"/>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1187624" y="908720"/>
            <a:ext cx="70616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r>
              <a:rPr lang="zh-TW" altLang="en-US"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   </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323528" y="1052736"/>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1" name="Rectangle 2"/>
          <p:cNvSpPr txBox="1">
            <a:spLocks noChangeArrowheads="1"/>
          </p:cNvSpPr>
          <p:nvPr/>
        </p:nvSpPr>
        <p:spPr>
          <a:xfrm>
            <a:off x="611560" y="1916832"/>
            <a:ext cx="7704856" cy="4536504"/>
          </a:xfrm>
          <a:prstGeom prst="rect">
            <a:avLst/>
          </a:prstGeom>
        </p:spPr>
        <p:txBody>
          <a:bodyPr vert="horz" lIns="91440" tIns="45720" rIns="91440" bIns="45720" rtlCol="0" anchor="ctr">
            <a:normAutofit fontScale="97500"/>
          </a:bodyPr>
          <a:lstStyle/>
          <a:p>
            <a:pPr lvl="0">
              <a:spcBef>
                <a:spcPct val="0"/>
              </a:spcBef>
              <a:defRPr/>
            </a:pPr>
            <a:r>
              <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一、</a:t>
            </a:r>
            <a:r>
              <a:rPr lang="zh-TW" altLang="en-US" sz="3200" dirty="0" smtClean="0">
                <a:latin typeface="標楷體" pitchFamily="65" charset="-120"/>
                <a:ea typeface="標楷體" pitchFamily="65" charset="-120"/>
              </a:rPr>
              <a:t>配合教育部之補助國民中小學英語教學強化模組試辦計畫初審及報部複審作業</a:t>
            </a:r>
            <a:endPar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endParaRPr>
          </a:p>
          <a:p>
            <a:pPr lvl="0">
              <a:spcBef>
                <a:spcPct val="0"/>
              </a:spcBef>
              <a:defRPr/>
            </a:pPr>
            <a:r>
              <a:rPr lang="zh-TW" altLang="en-US" sz="3200" dirty="0" smtClean="0">
                <a:latin typeface="標楷體" pitchFamily="65" charset="-120"/>
                <a:ea typeface="標楷體" pitchFamily="65" charset="-120"/>
                <a:cs typeface="+mj-cs"/>
              </a:rPr>
              <a:t> </a:t>
            </a:r>
            <a:r>
              <a:rPr lang="en-US" altLang="zh-TW" sz="3200" dirty="0" smtClean="0">
                <a:latin typeface="標楷體" pitchFamily="65" charset="-120"/>
                <a:ea typeface="標楷體" pitchFamily="65" charset="-120"/>
                <a:cs typeface="+mj-cs"/>
              </a:rPr>
              <a:t>(</a:t>
            </a:r>
            <a:r>
              <a:rPr lang="zh-TW" altLang="en-US" sz="3200" dirty="0" smtClean="0">
                <a:latin typeface="標楷體" pitchFamily="65" charset="-120"/>
                <a:ea typeface="標楷體" pitchFamily="65" charset="-120"/>
                <a:cs typeface="+mj-cs"/>
              </a:rPr>
              <a:t>一</a:t>
            </a:r>
            <a:r>
              <a:rPr lang="en-US" altLang="zh-TW" sz="3200" dirty="0" smtClean="0">
                <a:latin typeface="標楷體" pitchFamily="65" charset="-120"/>
                <a:ea typeface="標楷體" pitchFamily="65" charset="-120"/>
                <a:cs typeface="+mj-cs"/>
              </a:rPr>
              <a:t>)</a:t>
            </a:r>
            <a:r>
              <a:rPr lang="zh-TW" altLang="en-US" sz="3200" dirty="0" smtClean="0">
                <a:latin typeface="標楷體" pitchFamily="65" charset="-120"/>
                <a:ea typeface="標楷體" pitchFamily="65" charset="-120"/>
                <a:cs typeface="+mj-cs"/>
              </a:rPr>
              <a:t>將於</a:t>
            </a:r>
            <a:r>
              <a:rPr lang="en-US" altLang="zh-TW" sz="3200" dirty="0" smtClean="0">
                <a:latin typeface="標楷體" pitchFamily="65" charset="-120"/>
                <a:ea typeface="標楷體" pitchFamily="65" charset="-120"/>
                <a:cs typeface="+mj-cs"/>
              </a:rPr>
              <a:t>6</a:t>
            </a:r>
            <a:r>
              <a:rPr lang="zh-TW" altLang="en-US" sz="3200" dirty="0" smtClean="0">
                <a:latin typeface="標楷體" pitchFamily="65" charset="-120"/>
                <a:ea typeface="標楷體" pitchFamily="65" charset="-120"/>
                <a:cs typeface="+mj-cs"/>
              </a:rPr>
              <a:t>月</a:t>
            </a:r>
            <a:r>
              <a:rPr lang="en-US" altLang="zh-TW" sz="3200" dirty="0" smtClean="0">
                <a:latin typeface="標楷體" pitchFamily="65" charset="-120"/>
                <a:ea typeface="標楷體" pitchFamily="65" charset="-120"/>
                <a:cs typeface="+mj-cs"/>
              </a:rPr>
              <a:t>10</a:t>
            </a:r>
            <a:r>
              <a:rPr lang="zh-TW" altLang="en-US" sz="3200" dirty="0" smtClean="0">
                <a:latin typeface="標楷體" pitchFamily="65" charset="-120"/>
                <a:ea typeface="標楷體" pitchFamily="65" charset="-120"/>
                <a:cs typeface="+mj-cs"/>
              </a:rPr>
              <a:t>日協助</a:t>
            </a:r>
            <a:r>
              <a:rPr lang="zh-TW" altLang="en-US" sz="3200" dirty="0" smtClean="0">
                <a:latin typeface="標楷體" pitchFamily="65" charset="-120"/>
                <a:ea typeface="標楷體" pitchFamily="65" charset="-120"/>
              </a:rPr>
              <a:t>辦理國民中小學英語  </a:t>
            </a:r>
            <a:endParaRPr lang="en-US" altLang="zh-TW" sz="3200" dirty="0" smtClean="0">
              <a:latin typeface="標楷體" pitchFamily="65" charset="-120"/>
              <a:ea typeface="標楷體" pitchFamily="65" charset="-120"/>
            </a:endParaRPr>
          </a:p>
          <a:p>
            <a:pPr lvl="0">
              <a:spcBef>
                <a:spcPct val="0"/>
              </a:spcBef>
              <a:defRPr/>
            </a:pPr>
            <a:r>
              <a:rPr lang="zh-TW" altLang="en-US" sz="3200" dirty="0" smtClean="0">
                <a:latin typeface="標楷體" pitchFamily="65" charset="-120"/>
                <a:ea typeface="標楷體" pitchFamily="65" charset="-120"/>
              </a:rPr>
              <a:t>     教學強化模組試辦計畫審查工作。</a:t>
            </a:r>
            <a:endParaRPr lang="en-US" altLang="zh-TW" sz="3200" dirty="0" smtClean="0">
              <a:latin typeface="標楷體" pitchFamily="65" charset="-120"/>
              <a:ea typeface="標楷體" pitchFamily="65" charset="-120"/>
              <a:cs typeface="+mj-cs"/>
            </a:endParaRPr>
          </a:p>
          <a:p>
            <a:pPr>
              <a:spcBef>
                <a:spcPct val="0"/>
              </a:spcBef>
              <a:defRPr/>
            </a:pPr>
            <a:r>
              <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 </a:t>
            </a:r>
            <a:r>
              <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a:t>
            </a:r>
            <a:r>
              <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二</a:t>
            </a:r>
            <a:r>
              <a:rPr kumimoji="0" lang="en-US" altLang="zh-TW"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)101</a:t>
            </a:r>
            <a:r>
              <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rPr>
              <a:t>學年度本市計有</a:t>
            </a:r>
            <a:r>
              <a:rPr lang="zh-TW" altLang="en-US" sz="3200" dirty="0" smtClean="0">
                <a:latin typeface="標楷體" pitchFamily="65" charset="-120"/>
                <a:ea typeface="標楷體" pitchFamily="65" charset="-120"/>
              </a:rPr>
              <a:t>安樂高中、東光國小、長興國小、尚仁國小等</a:t>
            </a:r>
            <a:r>
              <a:rPr lang="en-US" altLang="zh-TW" sz="3200" dirty="0" smtClean="0">
                <a:latin typeface="標楷體" pitchFamily="65" charset="-120"/>
                <a:ea typeface="標楷體" pitchFamily="65" charset="-120"/>
              </a:rPr>
              <a:t>4</a:t>
            </a:r>
            <a:r>
              <a:rPr lang="zh-TW" altLang="en-US" sz="3200" dirty="0" smtClean="0">
                <a:latin typeface="標楷體" pitchFamily="65" charset="-120"/>
                <a:ea typeface="標楷體" pitchFamily="65" charset="-120"/>
              </a:rPr>
              <a:t>校通過。</a:t>
            </a:r>
          </a:p>
          <a:p>
            <a:pPr>
              <a:spcBef>
                <a:spcPct val="0"/>
              </a:spcBef>
              <a:defRPr/>
            </a:pPr>
            <a:endParaRPr kumimoji="0" lang="zh-TW" altLang="en-US" sz="3200" b="0" i="0" u="none" strike="noStrike" kern="1200" cap="none" spc="0" normalizeH="0" baseline="0" noProof="0" dirty="0" smtClean="0">
              <a:ln>
                <a:noFill/>
              </a:ln>
              <a:solidFill>
                <a:schemeClr val="tx1"/>
              </a:solidFill>
              <a:effectLst/>
              <a:uLnTx/>
              <a:uFillTx/>
              <a:latin typeface="標楷體" pitchFamily="65" charset="-120"/>
              <a:ea typeface="標楷體" pitchFamily="65" charset="-120"/>
              <a:cs typeface="+mj-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340768"/>
            <a:ext cx="9144000" cy="55172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39552" y="1484784"/>
            <a:ext cx="8077200" cy="1252736"/>
          </a:xfrm>
        </p:spPr>
        <p:txBody>
          <a:bodyPr/>
          <a:lstStyle/>
          <a:p>
            <a:pPr>
              <a:buNone/>
            </a:pPr>
            <a:r>
              <a:rPr lang="zh-TW" altLang="en-US" dirty="0" smtClean="0">
                <a:latin typeface="標楷體" pitchFamily="65" charset="-120"/>
                <a:ea typeface="標楷體" pitchFamily="65" charset="-120"/>
              </a:rPr>
              <a:t>輔導團與英語資源中心有目標的合作，</a:t>
            </a:r>
            <a:endParaRPr lang="en-US" altLang="zh-TW" dirty="0" smtClean="0">
              <a:latin typeface="標楷體" pitchFamily="65" charset="-120"/>
              <a:ea typeface="標楷體" pitchFamily="65" charset="-120"/>
            </a:endParaRPr>
          </a:p>
          <a:p>
            <a:pPr>
              <a:buNone/>
            </a:pPr>
            <a:r>
              <a:rPr lang="zh-TW" altLang="en-US" dirty="0" smtClean="0">
                <a:latin typeface="標楷體" pitchFamily="65" charset="-120"/>
                <a:ea typeface="標楷體" pitchFamily="65" charset="-120"/>
              </a:rPr>
              <a:t>              協助彼此成長、發展。</a:t>
            </a:r>
            <a:endParaRPr lang="zh-TW" altLang="en-US" dirty="0"/>
          </a:p>
        </p:txBody>
      </p:sp>
      <p:pic>
        <p:nvPicPr>
          <p:cNvPr id="7" name="Picture 2"/>
          <p:cNvPicPr>
            <a:picLocks noChangeAspect="1" noChangeArrowheads="1"/>
          </p:cNvPicPr>
          <p:nvPr/>
        </p:nvPicPr>
        <p:blipFill>
          <a:blip r:embed="rId3" cstate="print"/>
          <a:srcRect/>
          <a:stretch>
            <a:fillRect/>
          </a:stretch>
        </p:blipFill>
        <p:spPr bwMode="auto">
          <a:xfrm>
            <a:off x="0" y="0"/>
            <a:ext cx="9144000" cy="1276631"/>
          </a:xfrm>
          <a:prstGeom prst="rect">
            <a:avLst/>
          </a:prstGeom>
          <a:noFill/>
          <a:ln w="9525">
            <a:noFill/>
            <a:miter lim="800000"/>
            <a:headEnd/>
            <a:tailEnd/>
          </a:ln>
        </p:spPr>
      </p:pic>
      <p:pic>
        <p:nvPicPr>
          <p:cNvPr id="9" name="Picture 6" descr="C:\Documents and Settings\USER\Local Settings\Temporary Internet Files\Content.IE5\HLUQSWAS\MP900309218[1].jpg"/>
          <p:cNvPicPr>
            <a:picLocks noChangeAspect="1" noChangeArrowheads="1"/>
          </p:cNvPicPr>
          <p:nvPr/>
        </p:nvPicPr>
        <p:blipFill>
          <a:blip r:embed="rId4" cstate="print"/>
          <a:srcRect/>
          <a:stretch>
            <a:fillRect/>
          </a:stretch>
        </p:blipFill>
        <p:spPr bwMode="auto">
          <a:xfrm>
            <a:off x="323528" y="3645024"/>
            <a:ext cx="5688632" cy="2996952"/>
          </a:xfrm>
          <a:prstGeom prst="rect">
            <a:avLst/>
          </a:prstGeom>
          <a:ln>
            <a:noFill/>
          </a:ln>
          <a:effectLst>
            <a:softEdge rad="112500"/>
          </a:effectLst>
        </p:spPr>
      </p:pic>
      <p:sp>
        <p:nvSpPr>
          <p:cNvPr id="4" name="圓角矩形 3"/>
          <p:cNvSpPr/>
          <p:nvPr/>
        </p:nvSpPr>
        <p:spPr bwMode="auto">
          <a:xfrm>
            <a:off x="323528" y="2780928"/>
            <a:ext cx="6480720" cy="1008112"/>
          </a:xfrm>
          <a:prstGeom prst="round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dirty="0" smtClean="0">
                <a:ln>
                  <a:noFill/>
                </a:ln>
                <a:effectLst/>
                <a:latin typeface="Times New Roman" pitchFamily="18" charset="0"/>
              </a:rPr>
              <a:t>合作 </a:t>
            </a:r>
            <a:r>
              <a:rPr kumimoji="0" lang="en-US" altLang="zh-TW" sz="4000" b="1" i="0" u="none" strike="noStrike" cap="none" normalizeH="0" baseline="0" dirty="0" smtClean="0">
                <a:ln>
                  <a:noFill/>
                </a:ln>
                <a:effectLst/>
                <a:latin typeface="Times New Roman" pitchFamily="18" charset="0"/>
              </a:rPr>
              <a:t>—</a:t>
            </a:r>
            <a:r>
              <a:rPr kumimoji="0" lang="zh-TW" altLang="en-US" sz="4000" b="1" i="0" u="none" strike="noStrike" cap="none" normalizeH="0" baseline="0" dirty="0" smtClean="0">
                <a:ln>
                  <a:noFill/>
                </a:ln>
                <a:effectLst/>
                <a:latin typeface="Times New Roman" pitchFamily="18" charset="0"/>
              </a:rPr>
              <a:t> 讓力量加成</a:t>
            </a:r>
          </a:p>
        </p:txBody>
      </p:sp>
      <p:pic>
        <p:nvPicPr>
          <p:cNvPr id="2051" name="Picture 3" descr="C:\Documents and Settings\USER\Local Settings\Temporary Internet Files\Content.IE5\TEWOR7KE\MP900438369[1].jpg"/>
          <p:cNvPicPr>
            <a:picLocks noChangeAspect="1" noChangeArrowheads="1"/>
          </p:cNvPicPr>
          <p:nvPr/>
        </p:nvPicPr>
        <p:blipFill>
          <a:blip r:embed="rId5" cstate="print"/>
          <a:srcRect/>
          <a:stretch>
            <a:fillRect/>
          </a:stretch>
        </p:blipFill>
        <p:spPr bwMode="auto">
          <a:xfrm>
            <a:off x="5652120" y="2924944"/>
            <a:ext cx="3240360" cy="265709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340768"/>
            <a:ext cx="9144000" cy="55172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a:spLocks noGrp="1"/>
          </p:cNvSpPr>
          <p:nvPr>
            <p:ph idx="1"/>
          </p:nvPr>
        </p:nvSpPr>
        <p:spPr>
          <a:xfrm>
            <a:off x="539552" y="1700808"/>
            <a:ext cx="8077200" cy="1252736"/>
          </a:xfrm>
        </p:spPr>
        <p:txBody>
          <a:bodyPr/>
          <a:lstStyle/>
          <a:p>
            <a:pPr>
              <a:buNone/>
            </a:pPr>
            <a:r>
              <a:rPr lang="zh-TW" altLang="en-US" dirty="0" smtClean="0">
                <a:latin typeface="標楷體" pitchFamily="65" charset="-120"/>
                <a:ea typeface="標楷體" pitchFamily="65" charset="-120"/>
              </a:rPr>
              <a:t>讓政策的實踐轉化，</a:t>
            </a:r>
            <a:endParaRPr lang="en-US" altLang="zh-TW" dirty="0" smtClean="0">
              <a:latin typeface="標楷體" pitchFamily="65" charset="-120"/>
              <a:ea typeface="標楷體" pitchFamily="65" charset="-120"/>
            </a:endParaRPr>
          </a:p>
          <a:p>
            <a:pPr>
              <a:buNone/>
            </a:pPr>
            <a:r>
              <a:rPr lang="zh-TW" altLang="en-US" dirty="0" smtClean="0">
                <a:latin typeface="標楷體" pitchFamily="65" charset="-120"/>
                <a:ea typeface="標楷體" pitchFamily="65" charset="-120"/>
              </a:rPr>
              <a:t> 成為激勵彼此成長的策略。</a:t>
            </a:r>
            <a:endParaRPr lang="zh-TW" altLang="en-US" dirty="0"/>
          </a:p>
        </p:txBody>
      </p:sp>
      <p:pic>
        <p:nvPicPr>
          <p:cNvPr id="7" name="Picture 2"/>
          <p:cNvPicPr>
            <a:picLocks noChangeAspect="1" noChangeArrowheads="1"/>
          </p:cNvPicPr>
          <p:nvPr/>
        </p:nvPicPr>
        <p:blipFill>
          <a:blip r:embed="rId3" cstate="print"/>
          <a:srcRect/>
          <a:stretch>
            <a:fillRect/>
          </a:stretch>
        </p:blipFill>
        <p:spPr bwMode="auto">
          <a:xfrm>
            <a:off x="0" y="0"/>
            <a:ext cx="9144000" cy="1276631"/>
          </a:xfrm>
          <a:prstGeom prst="rect">
            <a:avLst/>
          </a:prstGeom>
          <a:noFill/>
          <a:ln w="9525">
            <a:noFill/>
            <a:miter lim="800000"/>
            <a:headEnd/>
            <a:tailEnd/>
          </a:ln>
        </p:spPr>
      </p:pic>
      <p:sp>
        <p:nvSpPr>
          <p:cNvPr id="4" name="圓角矩形 3"/>
          <p:cNvSpPr/>
          <p:nvPr/>
        </p:nvSpPr>
        <p:spPr bwMode="auto">
          <a:xfrm>
            <a:off x="467544" y="3717032"/>
            <a:ext cx="6480720" cy="1008112"/>
          </a:xfrm>
          <a:prstGeom prst="round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zh-TW" altLang="en-US" sz="4000" b="1" i="0" u="none" strike="noStrike" cap="none" normalizeH="0" baseline="0" dirty="0" smtClean="0">
                <a:ln>
                  <a:noFill/>
                </a:ln>
                <a:effectLst/>
                <a:latin typeface="Times New Roman" pitchFamily="18" charset="0"/>
              </a:rPr>
              <a:t>實踐 </a:t>
            </a:r>
            <a:r>
              <a:rPr kumimoji="0" lang="en-US" altLang="zh-TW" sz="4000" b="1" i="0" u="none" strike="noStrike" cap="none" normalizeH="0" baseline="0" dirty="0" smtClean="0">
                <a:ln>
                  <a:noFill/>
                </a:ln>
                <a:effectLst/>
                <a:latin typeface="Times New Roman" pitchFamily="18" charset="0"/>
              </a:rPr>
              <a:t>—</a:t>
            </a:r>
            <a:r>
              <a:rPr kumimoji="0" lang="zh-TW" altLang="en-US" sz="4000" b="1" i="0" u="none" strike="noStrike" cap="none" normalizeH="0" baseline="0" dirty="0" smtClean="0">
                <a:ln>
                  <a:noFill/>
                </a:ln>
                <a:effectLst/>
                <a:latin typeface="Times New Roman" pitchFamily="18" charset="0"/>
              </a:rPr>
              <a:t>讓成長更踏實</a:t>
            </a:r>
          </a:p>
        </p:txBody>
      </p:sp>
      <p:pic>
        <p:nvPicPr>
          <p:cNvPr id="8" name="Picture 3" descr="C:\Documents and Settings\USER\Local Settings\Temporary Internet Files\Content.IE5\GTEOD0D0\MC900446310[1].wmf"/>
          <p:cNvPicPr>
            <a:picLocks noChangeAspect="1" noChangeArrowheads="1"/>
          </p:cNvPicPr>
          <p:nvPr/>
        </p:nvPicPr>
        <p:blipFill>
          <a:blip r:embed="rId4" cstate="print"/>
          <a:srcRect/>
          <a:stretch>
            <a:fillRect/>
          </a:stretch>
        </p:blipFill>
        <p:spPr bwMode="auto">
          <a:xfrm>
            <a:off x="5508104" y="1844824"/>
            <a:ext cx="3024336" cy="2967925"/>
          </a:xfrm>
          <a:prstGeom prst="rect">
            <a:avLst/>
          </a:prstGeom>
          <a:noFill/>
        </p:spPr>
      </p:pic>
      <p:pic>
        <p:nvPicPr>
          <p:cNvPr id="10" name="Picture 4" descr="C:\Documents and Settings\USER\Local Settings\Temporary Internet Files\Content.IE5\HZ43X8IH\MC900297157[1].wmf"/>
          <p:cNvPicPr>
            <a:picLocks noChangeAspect="1" noChangeArrowheads="1"/>
          </p:cNvPicPr>
          <p:nvPr/>
        </p:nvPicPr>
        <p:blipFill>
          <a:blip r:embed="rId5" cstate="print"/>
          <a:srcRect/>
          <a:stretch>
            <a:fillRect/>
          </a:stretch>
        </p:blipFill>
        <p:spPr bwMode="auto">
          <a:xfrm>
            <a:off x="2159224" y="4225886"/>
            <a:ext cx="6984776" cy="263211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接點 1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r>
              <a:rPr lang="zh-TW" altLang="en-US" dirty="0" smtClean="0"/>
              <a:t>演講</a:t>
            </a:r>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187624" y="1556792"/>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67544" y="1340768"/>
            <a:ext cx="63030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1347670" y="1412776"/>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4" name="矩形 13"/>
          <p:cNvSpPr/>
          <p:nvPr/>
        </p:nvSpPr>
        <p:spPr>
          <a:xfrm>
            <a:off x="2267744" y="1124744"/>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2050" name="Picture 2"/>
          <p:cNvPicPr>
            <a:picLocks noChangeAspect="1" noChangeArrowheads="1"/>
          </p:cNvPicPr>
          <p:nvPr/>
        </p:nvPicPr>
        <p:blipFill>
          <a:blip r:embed="rId4" cstate="print"/>
          <a:srcRect/>
          <a:stretch>
            <a:fillRect/>
          </a:stretch>
        </p:blipFill>
        <p:spPr bwMode="auto">
          <a:xfrm>
            <a:off x="0" y="0"/>
            <a:ext cx="9144000" cy="1276631"/>
          </a:xfrm>
          <a:prstGeom prst="rect">
            <a:avLst/>
          </a:prstGeom>
          <a:noFill/>
          <a:ln w="9525">
            <a:noFill/>
            <a:miter lim="800000"/>
            <a:headEnd/>
            <a:tailEnd/>
          </a:ln>
        </p:spPr>
      </p:pic>
      <p:pic>
        <p:nvPicPr>
          <p:cNvPr id="1031" name="Picture 7" descr="C:\Documents and Settings\USER\Local Settings\Temporary Internet Files\Content.IE5\N3TKCWBC\MP900433143[1].jpg"/>
          <p:cNvPicPr>
            <a:picLocks noChangeAspect="1" noChangeArrowheads="1"/>
          </p:cNvPicPr>
          <p:nvPr/>
        </p:nvPicPr>
        <p:blipFill>
          <a:blip r:embed="rId5" cstate="print"/>
          <a:srcRect/>
          <a:stretch>
            <a:fillRect/>
          </a:stretch>
        </p:blipFill>
        <p:spPr bwMode="auto">
          <a:xfrm>
            <a:off x="0" y="1268760"/>
            <a:ext cx="9144000" cy="5640288"/>
          </a:xfrm>
          <a:prstGeom prst="rect">
            <a:avLst/>
          </a:prstGeom>
          <a:noFill/>
        </p:spPr>
      </p:pic>
      <p:sp>
        <p:nvSpPr>
          <p:cNvPr id="33" name="圓角矩形 32"/>
          <p:cNvSpPr/>
          <p:nvPr/>
        </p:nvSpPr>
        <p:spPr bwMode="auto">
          <a:xfrm>
            <a:off x="251520" y="1412776"/>
            <a:ext cx="7200800" cy="1728192"/>
          </a:xfrm>
          <a:prstGeom prst="roundRect">
            <a:avLst/>
          </a:prstGeom>
          <a:noFill/>
          <a:ln>
            <a:no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TW" altLang="en-US" sz="2400" i="0" u="none" strike="noStrike" cap="none" normalizeH="0" baseline="0" dirty="0" smtClean="0">
                <a:ln>
                  <a:noFill/>
                </a:ln>
                <a:solidFill>
                  <a:schemeClr val="tx1"/>
                </a:solidFill>
                <a:effectLst/>
                <a:latin typeface="標楷體" pitchFamily="65" charset="-120"/>
                <a:ea typeface="標楷體" pitchFamily="65" charset="-120"/>
              </a:rPr>
              <a:t>讓英語資源中心及輔導團的努力的成果</a:t>
            </a:r>
            <a:r>
              <a:rPr kumimoji="0" lang="en-US" altLang="zh-TW" sz="2400" i="0" u="none" strike="noStrike" cap="none" normalizeH="0" baseline="0" dirty="0" smtClean="0">
                <a:ln>
                  <a:noFill/>
                </a:ln>
                <a:solidFill>
                  <a:schemeClr val="tx1"/>
                </a:solidFill>
                <a:effectLst/>
                <a:latin typeface="標楷體" pitchFamily="65" charset="-120"/>
                <a:ea typeface="標楷體" pitchFamily="65" charset="-120"/>
              </a:rPr>
              <a:t>‧</a:t>
            </a:r>
          </a:p>
          <a:p>
            <a:pPr marL="0" marR="0" indent="0" algn="l" defTabSz="914400" rtl="0" eaLnBrk="0" fontAlgn="base" latinLnBrk="0" hangingPunct="0">
              <a:lnSpc>
                <a:spcPct val="100000"/>
              </a:lnSpc>
              <a:spcBef>
                <a:spcPct val="0"/>
              </a:spcBef>
              <a:spcAft>
                <a:spcPct val="0"/>
              </a:spcAft>
              <a:buClrTx/>
              <a:buSzTx/>
              <a:buFontTx/>
              <a:buNone/>
              <a:tabLst/>
            </a:pPr>
            <a:r>
              <a:rPr lang="zh-TW" altLang="en-US" sz="2400" dirty="0" smtClean="0">
                <a:solidFill>
                  <a:schemeClr val="tx1"/>
                </a:solidFill>
                <a:latin typeface="標楷體" pitchFamily="65" charset="-120"/>
                <a:ea typeface="標楷體" pitchFamily="65" charset="-120"/>
              </a:rPr>
              <a:t>      如甘露</a:t>
            </a:r>
            <a:r>
              <a:rPr kumimoji="0" lang="zh-TW" altLang="en-US" sz="2400" i="0" u="none" strike="noStrike" cap="none" normalizeH="0" baseline="0" dirty="0" smtClean="0">
                <a:ln>
                  <a:noFill/>
                </a:ln>
                <a:solidFill>
                  <a:schemeClr val="tx1"/>
                </a:solidFill>
                <a:effectLst/>
                <a:latin typeface="標楷體" pitchFamily="65" charset="-120"/>
                <a:ea typeface="標楷體" pitchFamily="65" charset="-120"/>
              </a:rPr>
              <a:t>滴入池塘</a:t>
            </a:r>
            <a:r>
              <a:rPr kumimoji="0" lang="en-US" altLang="zh-TW" sz="2400" i="0" u="none" strike="noStrike" cap="none" normalizeH="0" baseline="0" dirty="0" smtClean="0">
                <a:ln>
                  <a:noFill/>
                </a:ln>
                <a:solidFill>
                  <a:schemeClr val="tx1"/>
                </a:solidFill>
                <a:effectLst/>
                <a:latin typeface="標楷體" pitchFamily="65" charset="-120"/>
                <a:ea typeface="標楷體" pitchFamily="65" charset="-120"/>
              </a:rPr>
              <a:t>‧</a:t>
            </a:r>
          </a:p>
          <a:p>
            <a:pPr marL="0" marR="0" indent="0" algn="l" defTabSz="914400" rtl="0" eaLnBrk="0" fontAlgn="base" latinLnBrk="0" hangingPunct="0">
              <a:lnSpc>
                <a:spcPct val="100000"/>
              </a:lnSpc>
              <a:spcBef>
                <a:spcPct val="0"/>
              </a:spcBef>
              <a:spcAft>
                <a:spcPct val="0"/>
              </a:spcAft>
              <a:buClrTx/>
              <a:buSzTx/>
              <a:buFontTx/>
              <a:buNone/>
              <a:tabLst/>
            </a:pPr>
            <a:r>
              <a:rPr lang="zh-TW" altLang="en-US" sz="2400" dirty="0" smtClean="0">
                <a:solidFill>
                  <a:schemeClr val="tx1"/>
                </a:solidFill>
                <a:latin typeface="標楷體" pitchFamily="65" charset="-120"/>
                <a:ea typeface="標楷體" pitchFamily="65" charset="-120"/>
              </a:rPr>
              <a:t>            活化英語教學脈絡</a:t>
            </a:r>
            <a:r>
              <a:rPr lang="en-US" altLang="zh-TW" sz="2400" dirty="0" smtClean="0">
                <a:solidFill>
                  <a:schemeClr val="tx1"/>
                </a:solidFill>
                <a:latin typeface="標楷體" pitchFamily="65" charset="-120"/>
                <a:ea typeface="標楷體" pitchFamily="65" charset="-120"/>
              </a:rPr>
              <a:t>‧</a:t>
            </a:r>
          </a:p>
          <a:p>
            <a:pPr marL="0" marR="0" indent="0" algn="l" defTabSz="914400" rtl="0" eaLnBrk="0" fontAlgn="base" latinLnBrk="0" hangingPunct="0">
              <a:lnSpc>
                <a:spcPct val="100000"/>
              </a:lnSpc>
              <a:spcBef>
                <a:spcPct val="0"/>
              </a:spcBef>
              <a:spcAft>
                <a:spcPct val="0"/>
              </a:spcAft>
              <a:buClrTx/>
              <a:buSzTx/>
              <a:buFontTx/>
              <a:buNone/>
              <a:tabLst/>
            </a:pPr>
            <a:r>
              <a:rPr kumimoji="0" lang="zh-TW" altLang="en-US" sz="2400" i="0" u="none" strike="noStrike" cap="none" normalizeH="0" baseline="0" dirty="0" smtClean="0">
                <a:ln>
                  <a:noFill/>
                </a:ln>
                <a:solidFill>
                  <a:schemeClr val="tx1"/>
                </a:solidFill>
                <a:effectLst/>
                <a:latin typeface="標楷體" pitchFamily="65" charset="-120"/>
                <a:ea typeface="標楷體" pitchFamily="65" charset="-120"/>
              </a:rPr>
              <a:t>                  如漣漪般往外無限擴散</a:t>
            </a:r>
            <a:r>
              <a:rPr kumimoji="0" lang="en-US" altLang="zh-TW" sz="2400" i="0" u="none" strike="noStrike" cap="none" normalizeH="0" baseline="0" dirty="0" smtClean="0">
                <a:ln>
                  <a:noFill/>
                </a:ln>
                <a:solidFill>
                  <a:schemeClr val="tx1"/>
                </a:solidFill>
                <a:effectLst/>
                <a:latin typeface="標楷體" pitchFamily="65" charset="-120"/>
                <a:ea typeface="標楷體" pitchFamily="65" charset="-120"/>
              </a:rPr>
              <a:t>……</a:t>
            </a:r>
            <a:endParaRPr kumimoji="0" lang="zh-TW" altLang="en-US" sz="2400" i="0" u="none" strike="noStrike" cap="none" normalizeH="0" baseline="0" dirty="0" smtClean="0">
              <a:ln>
                <a:noFill/>
              </a:ln>
              <a:solidFill>
                <a:schemeClr val="tx1"/>
              </a:solidFill>
              <a:effectLst/>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0" y="4509120"/>
            <a:ext cx="9144000" cy="234888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600" b="0" i="0" u="none" strike="noStrike" kern="1200" cap="none" spc="0" normalizeH="0" baseline="0" noProof="0" dirty="0" smtClean="0">
                <a:ln>
                  <a:noFill/>
                </a:ln>
                <a:solidFill>
                  <a:srgbClr val="FFFF00"/>
                </a:solidFill>
                <a:effectLst>
                  <a:glow rad="101600">
                    <a:schemeClr val="tx2"/>
                  </a:glow>
                </a:effectLst>
                <a:uLnTx/>
                <a:uFillTx/>
                <a:latin typeface="標楷體" pitchFamily="65" charset="-120"/>
                <a:ea typeface="標楷體" pitchFamily="65" charset="-120"/>
                <a:cs typeface="+mn-cs"/>
              </a:rPr>
              <a:t>精進教師能力，活化英語教學</a:t>
            </a:r>
            <a:endParaRPr kumimoji="0" lang="en-US" altLang="zh-TW" sz="3600" b="0" i="0" u="none" strike="noStrike" kern="1200" cap="none" spc="0" normalizeH="0" baseline="0" noProof="0" dirty="0" smtClean="0">
              <a:ln>
                <a:noFill/>
              </a:ln>
              <a:solidFill>
                <a:srgbClr val="FFFF00"/>
              </a:solidFill>
              <a:effectLst>
                <a:glow rad="101600">
                  <a:schemeClr val="tx2"/>
                </a:glow>
              </a:effectLst>
              <a:uLnTx/>
              <a:uFillTx/>
              <a:latin typeface="標楷體" pitchFamily="65" charset="-120"/>
              <a:ea typeface="標楷體" pitchFamily="65" charset="-120"/>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zh-TW" sz="3600" b="0" i="0" u="none" strike="noStrike" kern="1200" cap="none" spc="0" normalizeH="0" baseline="0" noProof="0" dirty="0" smtClean="0">
              <a:ln>
                <a:noFill/>
              </a:ln>
              <a:solidFill>
                <a:srgbClr val="FFFF00"/>
              </a:solidFill>
              <a:effectLst>
                <a:glow rad="101600">
                  <a:schemeClr val="tx2"/>
                </a:glow>
              </a:effectLst>
              <a:uLnTx/>
              <a:uFillTx/>
              <a:latin typeface="標楷體" pitchFamily="65" charset="-120"/>
              <a:ea typeface="標楷體" pitchFamily="65" charset="-120"/>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600" b="0" i="0" u="none" strike="noStrike" kern="1200" cap="none" spc="0" normalizeH="0" baseline="0" noProof="0" dirty="0" smtClean="0">
                <a:ln>
                  <a:noFill/>
                </a:ln>
                <a:solidFill>
                  <a:srgbClr val="FFFF00"/>
                </a:solidFill>
                <a:effectLst>
                  <a:glow rad="101600">
                    <a:schemeClr val="tx2"/>
                  </a:glow>
                </a:effectLst>
                <a:uLnTx/>
                <a:uFillTx/>
                <a:latin typeface="標楷體" pitchFamily="65" charset="-120"/>
                <a:ea typeface="標楷體" pitchFamily="65" charset="-120"/>
                <a:cs typeface="+mn-cs"/>
              </a:rPr>
              <a:t>永不停止的動力˙全心投入的未來</a:t>
            </a:r>
            <a:endParaRPr kumimoji="0" lang="en-US" altLang="zh-TW" sz="3600" b="0" i="0" u="none" strike="noStrike" kern="1200" cap="none" spc="0" normalizeH="0" baseline="0" noProof="0" dirty="0" smtClean="0">
              <a:ln>
                <a:noFill/>
              </a:ln>
              <a:solidFill>
                <a:srgbClr val="FFFF00"/>
              </a:solidFill>
              <a:effectLst>
                <a:glow rad="101600">
                  <a:schemeClr val="tx2"/>
                </a:glow>
              </a:effectLst>
              <a:uLnTx/>
              <a:uFillTx/>
              <a:latin typeface="標楷體" pitchFamily="65" charset="-120"/>
              <a:ea typeface="標楷體" pitchFamily="65" charset="-120"/>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3600" b="0" i="0" u="none" strike="noStrike" kern="1200" cap="none" spc="0" normalizeH="0" baseline="0" noProof="0" dirty="0" smtClean="0">
                <a:ln>
                  <a:noFill/>
                </a:ln>
                <a:solidFill>
                  <a:srgbClr val="FFFF00"/>
                </a:solidFill>
                <a:effectLst>
                  <a:glow rad="101600">
                    <a:schemeClr val="tx2"/>
                  </a:glow>
                </a:effectLst>
                <a:uLnTx/>
                <a:uFillTx/>
                <a:latin typeface="標楷體" pitchFamily="65" charset="-120"/>
                <a:ea typeface="標楷體" pitchFamily="65" charset="-120"/>
                <a:cs typeface="+mn-cs"/>
              </a:rPr>
              <a:t/>
            </a:r>
            <a:br>
              <a:rPr kumimoji="0" lang="en-US" altLang="zh-TW" sz="3600" b="0" i="0" u="none" strike="noStrike" kern="1200" cap="none" spc="0" normalizeH="0" baseline="0" noProof="0" dirty="0" smtClean="0">
                <a:ln>
                  <a:noFill/>
                </a:ln>
                <a:solidFill>
                  <a:srgbClr val="FFFF00"/>
                </a:solidFill>
                <a:effectLst>
                  <a:glow rad="101600">
                    <a:schemeClr val="tx2"/>
                  </a:glow>
                </a:effectLst>
                <a:uLnTx/>
                <a:uFillTx/>
                <a:latin typeface="標楷體" pitchFamily="65" charset="-120"/>
                <a:ea typeface="標楷體" pitchFamily="65" charset="-120"/>
                <a:cs typeface="+mn-cs"/>
              </a:rPr>
            </a:br>
            <a:endParaRPr kumimoji="0" lang="zh-TW" altLang="en-US" sz="3600" b="0" i="0" u="none" strike="noStrike" kern="1200" cap="none" spc="0" normalizeH="0" baseline="0" noProof="0" dirty="0">
              <a:ln>
                <a:noFill/>
              </a:ln>
              <a:solidFill>
                <a:srgbClr val="FFFF00"/>
              </a:solidFill>
              <a:effectLst>
                <a:glow rad="101600">
                  <a:schemeClr val="tx2"/>
                </a:glow>
              </a:effectLst>
              <a:uLnTx/>
              <a:uFillTx/>
              <a:latin typeface="標楷體" pitchFamily="65" charset="-120"/>
              <a:ea typeface="標楷體" pitchFamily="65" charset="-120"/>
              <a:cs typeface="+mn-cs"/>
            </a:endParaRPr>
          </a:p>
        </p:txBody>
      </p:sp>
      <p:sp>
        <p:nvSpPr>
          <p:cNvPr id="5" name="Rectangle 4"/>
          <p:cNvSpPr txBox="1">
            <a:spLocks noChangeArrowheads="1"/>
          </p:cNvSpPr>
          <p:nvPr/>
        </p:nvSpPr>
        <p:spPr bwMode="auto">
          <a:xfrm>
            <a:off x="1691680" y="6093296"/>
            <a:ext cx="6336704" cy="620688"/>
          </a:xfrm>
          <a:prstGeom prst="rect">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anchor="ctr"/>
          <a:lstStyle/>
          <a:p>
            <a:pPr fontAlgn="auto">
              <a:spcAft>
                <a:spcPts val="0"/>
              </a:spcAft>
              <a:defRPr/>
            </a:pPr>
            <a:r>
              <a:rPr kumimoji="0" lang="zh-TW" altLang="en-US" sz="2800" kern="0" dirty="0" smtClean="0">
                <a:solidFill>
                  <a:schemeClr val="bg2">
                    <a:lumMod val="50000"/>
                  </a:schemeClr>
                </a:solidFill>
                <a:latin typeface="華康行楷體W5" pitchFamily="65" charset="-120"/>
                <a:ea typeface="華康行楷體W5" pitchFamily="65" charset="-120"/>
                <a:cs typeface="+mj-cs"/>
              </a:rPr>
              <a:t>基隆市英語資源中心感謝各位的</a:t>
            </a:r>
            <a:r>
              <a:rPr kumimoji="0" lang="zh-TW" altLang="en-US" sz="2800" kern="0" dirty="0">
                <a:solidFill>
                  <a:schemeClr val="bg2">
                    <a:lumMod val="50000"/>
                  </a:schemeClr>
                </a:solidFill>
                <a:latin typeface="華康行楷體W5" pitchFamily="65" charset="-120"/>
                <a:ea typeface="華康行楷體W5" pitchFamily="65" charset="-120"/>
                <a:cs typeface="+mj-cs"/>
              </a:rPr>
              <a:t>聆聽</a:t>
            </a:r>
          </a:p>
        </p:txBody>
      </p:sp>
      <p:pic>
        <p:nvPicPr>
          <p:cNvPr id="8" name="內容版面配置區 7" descr="外木山.jpg"/>
          <p:cNvPicPr>
            <a:picLocks noGrp="1" noChangeAspect="1"/>
          </p:cNvPicPr>
          <p:nvPr>
            <p:ph idx="1"/>
          </p:nvPr>
        </p:nvPicPr>
        <p:blipFill>
          <a:blip r:embed="rId3" cstate="print"/>
          <a:stretch>
            <a:fillRect/>
          </a:stretch>
        </p:blipFill>
        <p:spPr>
          <a:xfrm>
            <a:off x="-1" y="0"/>
            <a:ext cx="3203849" cy="2276872"/>
          </a:xfrm>
        </p:spPr>
      </p:pic>
      <p:pic>
        <p:nvPicPr>
          <p:cNvPr id="9" name="圖片 8" descr="地標.jpg"/>
          <p:cNvPicPr>
            <a:picLocks noChangeAspect="1"/>
          </p:cNvPicPr>
          <p:nvPr/>
        </p:nvPicPr>
        <p:blipFill>
          <a:blip r:embed="rId4" cstate="print"/>
          <a:stretch>
            <a:fillRect/>
          </a:stretch>
        </p:blipFill>
        <p:spPr>
          <a:xfrm>
            <a:off x="3131840" y="0"/>
            <a:ext cx="3433971" cy="2276872"/>
          </a:xfrm>
          <a:prstGeom prst="rect">
            <a:avLst/>
          </a:prstGeom>
        </p:spPr>
      </p:pic>
      <p:pic>
        <p:nvPicPr>
          <p:cNvPr id="11" name="圖片 10" descr="基隆嶼.jpg"/>
          <p:cNvPicPr>
            <a:picLocks noChangeAspect="1"/>
          </p:cNvPicPr>
          <p:nvPr/>
        </p:nvPicPr>
        <p:blipFill>
          <a:blip r:embed="rId5" cstate="print"/>
          <a:stretch>
            <a:fillRect/>
          </a:stretch>
        </p:blipFill>
        <p:spPr>
          <a:xfrm>
            <a:off x="6516216" y="0"/>
            <a:ext cx="2627784" cy="2340462"/>
          </a:xfrm>
          <a:prstGeom prst="rect">
            <a:avLst/>
          </a:prstGeom>
        </p:spPr>
      </p:pic>
      <p:pic>
        <p:nvPicPr>
          <p:cNvPr id="12" name="圖片 11" descr="基隆港全貌.jpg"/>
          <p:cNvPicPr>
            <a:picLocks noChangeAspect="1"/>
          </p:cNvPicPr>
          <p:nvPr/>
        </p:nvPicPr>
        <p:blipFill>
          <a:blip r:embed="rId6" cstate="print"/>
          <a:stretch>
            <a:fillRect/>
          </a:stretch>
        </p:blipFill>
        <p:spPr>
          <a:xfrm>
            <a:off x="3131840" y="2204864"/>
            <a:ext cx="3312368" cy="2304256"/>
          </a:xfrm>
          <a:prstGeom prst="rect">
            <a:avLst/>
          </a:prstGeom>
        </p:spPr>
      </p:pic>
      <p:pic>
        <p:nvPicPr>
          <p:cNvPr id="13" name="圖片 12" descr="地標.jpg"/>
          <p:cNvPicPr>
            <a:picLocks noChangeAspect="1"/>
          </p:cNvPicPr>
          <p:nvPr/>
        </p:nvPicPr>
        <p:blipFill>
          <a:blip r:embed="rId4" cstate="print"/>
          <a:stretch>
            <a:fillRect/>
          </a:stretch>
        </p:blipFill>
        <p:spPr>
          <a:xfrm>
            <a:off x="1" y="2276872"/>
            <a:ext cx="3131840" cy="2276872"/>
          </a:xfrm>
          <a:prstGeom prst="rect">
            <a:avLst/>
          </a:prstGeom>
        </p:spPr>
      </p:pic>
      <p:pic>
        <p:nvPicPr>
          <p:cNvPr id="14" name="圖片 13" descr="地標.jpg"/>
          <p:cNvPicPr>
            <a:picLocks noChangeAspect="1"/>
          </p:cNvPicPr>
          <p:nvPr/>
        </p:nvPicPr>
        <p:blipFill>
          <a:blip r:embed="rId4" cstate="print"/>
          <a:stretch>
            <a:fillRect/>
          </a:stretch>
        </p:blipFill>
        <p:spPr>
          <a:xfrm>
            <a:off x="6372200" y="2204864"/>
            <a:ext cx="2771800" cy="230425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lstStyle/>
          <a:p>
            <a:r>
              <a:rPr lang="zh-TW" altLang="en-US" dirty="0" smtClean="0"/>
              <a:t>  </a:t>
            </a:r>
            <a:r>
              <a:rPr lang="zh-TW" altLang="en-US" sz="4000" b="1" dirty="0" smtClean="0">
                <a:solidFill>
                  <a:schemeClr val="tx1"/>
                </a:solidFill>
              </a:rPr>
              <a:t>國小英語教學師資分布情形</a:t>
            </a:r>
            <a:endParaRPr lang="zh-TW" altLang="en-US" sz="4000" b="1" dirty="0">
              <a:solidFill>
                <a:schemeClr val="tx1"/>
              </a:solidFill>
            </a:endParaRPr>
          </a:p>
        </p:txBody>
      </p:sp>
      <p:pic>
        <p:nvPicPr>
          <p:cNvPr id="4" name="內容版面配置區 3" descr="基隆港全貌.jpg"/>
          <p:cNvPicPr>
            <a:picLocks noChangeAspect="1"/>
          </p:cNvPicPr>
          <p:nvPr/>
        </p:nvPicPr>
        <p:blipFill>
          <a:blip r:embed="rId3" cstate="print"/>
          <a:stretch>
            <a:fillRect/>
          </a:stretch>
        </p:blipFill>
        <p:spPr bwMode="white">
          <a:xfrm>
            <a:off x="0" y="1"/>
            <a:ext cx="2012941" cy="141277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 y="1412776"/>
            <a:ext cx="9144001" cy="5445224"/>
          </a:xfrm>
          <a:prstGeom prst="rect">
            <a:avLst/>
          </a:prstGeom>
          <a:noFill/>
          <a:ln w="9525">
            <a:noFill/>
            <a:miter lim="800000"/>
            <a:headEnd/>
            <a:tailEnd/>
          </a:ln>
        </p:spPr>
      </p:pic>
      <p:sp>
        <p:nvSpPr>
          <p:cNvPr id="12" name="矩形 11"/>
          <p:cNvSpPr/>
          <p:nvPr/>
        </p:nvSpPr>
        <p:spPr bwMode="auto">
          <a:xfrm>
            <a:off x="3779912" y="1556792"/>
            <a:ext cx="1008112" cy="5760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chemeClr val="tx1"/>
                </a:solidFill>
                <a:effectLst/>
                <a:latin typeface="Times New Roman" pitchFamily="18" charset="0"/>
              </a:rPr>
              <a:t>91</a:t>
            </a:r>
            <a:r>
              <a:rPr kumimoji="0" lang="zh-TW" altLang="en-US" sz="2400" b="0" i="0" u="none" strike="noStrike" cap="none" normalizeH="0" baseline="0" dirty="0" smtClean="0">
                <a:ln>
                  <a:noFill/>
                </a:ln>
                <a:solidFill>
                  <a:schemeClr val="tx1"/>
                </a:solidFill>
                <a:effectLst/>
                <a:latin typeface="Times New Roman" pitchFamily="18" charset="0"/>
              </a:rPr>
              <a:t>人</a:t>
            </a:r>
          </a:p>
        </p:txBody>
      </p:sp>
      <p:sp>
        <p:nvSpPr>
          <p:cNvPr id="13" name="矩形 12"/>
          <p:cNvSpPr/>
          <p:nvPr/>
        </p:nvSpPr>
        <p:spPr bwMode="auto">
          <a:xfrm>
            <a:off x="6876256" y="1556792"/>
            <a:ext cx="1008112" cy="5760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smtClean="0">
                <a:ln>
                  <a:noFill/>
                </a:ln>
                <a:solidFill>
                  <a:schemeClr val="tx1"/>
                </a:solidFill>
                <a:effectLst/>
                <a:latin typeface="Times New Roman" pitchFamily="18" charset="0"/>
              </a:rPr>
              <a:t>26</a:t>
            </a:r>
            <a:r>
              <a:rPr kumimoji="0" lang="zh-TW" altLang="en-US" sz="2400" b="0" i="0" u="none" strike="noStrike" cap="none" normalizeH="0" baseline="0" dirty="0" smtClean="0">
                <a:ln>
                  <a:noFill/>
                </a:ln>
                <a:solidFill>
                  <a:schemeClr val="tx1"/>
                </a:solidFill>
                <a:effectLst/>
                <a:latin typeface="Times New Roman" pitchFamily="18" charset="0"/>
              </a:rPr>
              <a:t>人</a:t>
            </a:r>
          </a:p>
        </p:txBody>
      </p:sp>
      <p:sp>
        <p:nvSpPr>
          <p:cNvPr id="9" name="矩形 8"/>
          <p:cNvSpPr/>
          <p:nvPr/>
        </p:nvSpPr>
        <p:spPr bwMode="auto">
          <a:xfrm>
            <a:off x="4211960" y="2276872"/>
            <a:ext cx="4932040" cy="64807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smtClean="0">
                <a:ln>
                  <a:noFill/>
                </a:ln>
                <a:solidFill>
                  <a:schemeClr val="tx1"/>
                </a:solidFill>
                <a:effectLst/>
                <a:latin typeface="Times New Roman" pitchFamily="18" charset="0"/>
              </a:rPr>
              <a:t>正式</a:t>
            </a:r>
            <a:r>
              <a:rPr kumimoji="0" lang="en-US" altLang="zh-TW" sz="2400" b="0" i="0" u="none" strike="noStrike" cap="none" normalizeH="0" baseline="0" dirty="0" smtClean="0">
                <a:ln>
                  <a:noFill/>
                </a:ln>
                <a:solidFill>
                  <a:schemeClr val="tx1"/>
                </a:solidFill>
                <a:effectLst/>
                <a:latin typeface="Times New Roman" pitchFamily="18" charset="0"/>
              </a:rPr>
              <a:t>+</a:t>
            </a:r>
            <a:r>
              <a:rPr kumimoji="0" lang="zh-TW" altLang="en-US" sz="2400" b="0" i="0" u="none" strike="noStrike" cap="none" normalizeH="0" baseline="0" dirty="0" smtClean="0">
                <a:ln>
                  <a:noFill/>
                </a:ln>
                <a:solidFill>
                  <a:schemeClr val="tx1"/>
                </a:solidFill>
                <a:effectLst/>
                <a:latin typeface="Times New Roman" pitchFamily="18" charset="0"/>
              </a:rPr>
              <a:t>代課教師合格比例為</a:t>
            </a:r>
            <a:r>
              <a:rPr kumimoji="0" lang="en-US" altLang="zh-TW" sz="2400" b="0" i="0" u="none" strike="noStrike" cap="none" normalizeH="0" baseline="0" dirty="0" smtClean="0">
                <a:ln>
                  <a:noFill/>
                </a:ln>
                <a:solidFill>
                  <a:schemeClr val="tx1"/>
                </a:solidFill>
                <a:effectLst/>
                <a:latin typeface="Times New Roman" pitchFamily="18" charset="0"/>
              </a:rPr>
              <a:t>98.29%</a:t>
            </a:r>
            <a:endParaRPr kumimoji="0" lang="zh-TW" altLang="en-US" sz="24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lstStyle/>
          <a:p>
            <a:r>
              <a:rPr lang="zh-TW" altLang="en-US" dirty="0" smtClean="0"/>
              <a:t>  </a:t>
            </a:r>
            <a:r>
              <a:rPr lang="en-US" altLang="zh-TW" sz="4000" b="1" dirty="0" smtClean="0">
                <a:solidFill>
                  <a:schemeClr val="tx1"/>
                </a:solidFill>
              </a:rPr>
              <a:t>42</a:t>
            </a:r>
            <a:r>
              <a:rPr lang="zh-TW" altLang="en-US" sz="4000" b="1" dirty="0" smtClean="0">
                <a:solidFill>
                  <a:schemeClr val="tx1"/>
                </a:solidFill>
              </a:rPr>
              <a:t>所國小英語教學實施情形</a:t>
            </a:r>
            <a:endParaRPr lang="zh-TW" altLang="en-US" sz="4000" b="1" dirty="0">
              <a:solidFill>
                <a:schemeClr val="tx1"/>
              </a:solidFill>
            </a:endParaRPr>
          </a:p>
        </p:txBody>
      </p:sp>
      <p:pic>
        <p:nvPicPr>
          <p:cNvPr id="4" name="內容版面配置區 3" descr="基隆港全貌.jpg"/>
          <p:cNvPicPr>
            <a:picLocks noChangeAspect="1"/>
          </p:cNvPicPr>
          <p:nvPr/>
        </p:nvPicPr>
        <p:blipFill>
          <a:blip r:embed="rId3" cstate="print"/>
          <a:stretch>
            <a:fillRect/>
          </a:stretch>
        </p:blipFill>
        <p:spPr bwMode="white">
          <a:xfrm>
            <a:off x="1" y="2"/>
            <a:ext cx="1547664" cy="1412774"/>
          </a:xfrm>
          <a:prstGeom prst="rect">
            <a:avLst/>
          </a:prstGeom>
          <a:noFill/>
          <a:ln w="9525">
            <a:noFill/>
            <a:miter lim="800000"/>
            <a:headEnd/>
            <a:tailEnd/>
          </a:ln>
        </p:spPr>
      </p:pic>
      <p:graphicFrame>
        <p:nvGraphicFramePr>
          <p:cNvPr id="8" name="資料庫圖表 7"/>
          <p:cNvGraphicFramePr/>
          <p:nvPr/>
        </p:nvGraphicFramePr>
        <p:xfrm>
          <a:off x="683568" y="1700808"/>
          <a:ext cx="7992888"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接點 1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979712" y="1124744"/>
            <a:ext cx="6912768"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定期召開工作小組會議</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整合資源  </a:t>
            </a:r>
            <a:endParaRPr lang="zh-TW" altLang="en-US" sz="2800" dirty="0">
              <a:solidFill>
                <a:schemeClr val="accent3">
                  <a:lumMod val="50000"/>
                </a:schemeClr>
              </a:solidFill>
              <a:latin typeface="文鼎中特廣告體" pitchFamily="34" charset="-120"/>
              <a:ea typeface="文鼎中特廣告體" pitchFamily="34" charset="-120"/>
            </a:endParaRPr>
          </a:p>
        </p:txBody>
      </p:sp>
      <p:sp>
        <p:nvSpPr>
          <p:cNvPr id="8" name="矩形 7"/>
          <p:cNvSpPr/>
          <p:nvPr/>
        </p:nvSpPr>
        <p:spPr>
          <a:xfrm>
            <a:off x="1187624" y="1556792"/>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979712" y="1196752"/>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1259632" y="1412776"/>
            <a:ext cx="63030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251520" y="1340768"/>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graphicFrame>
        <p:nvGraphicFramePr>
          <p:cNvPr id="17" name="資料庫圖表 16"/>
          <p:cNvGraphicFramePr/>
          <p:nvPr/>
        </p:nvGraphicFramePr>
        <p:xfrm>
          <a:off x="1763688" y="2780928"/>
          <a:ext cx="5735960" cy="3775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矩形 17"/>
          <p:cNvSpPr/>
          <p:nvPr/>
        </p:nvSpPr>
        <p:spPr>
          <a:xfrm>
            <a:off x="2555776" y="2132856"/>
            <a:ext cx="4248472" cy="5040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tx2">
                    <a:lumMod val="50000"/>
                  </a:schemeClr>
                </a:solidFill>
              </a:rPr>
              <a:t>基隆市教育處學管科</a:t>
            </a:r>
            <a:endParaRPr lang="zh-TW" altLang="en-US" sz="2800"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線接點 17"/>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979712" y="1124744"/>
            <a:ext cx="6912768"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定期召開工作小組會議</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整合資源  </a:t>
            </a:r>
            <a:endParaRPr lang="zh-TW" altLang="en-US" sz="2800" dirty="0">
              <a:solidFill>
                <a:schemeClr val="accent3">
                  <a:lumMod val="50000"/>
                </a:schemeClr>
              </a:solidFill>
              <a:latin typeface="文鼎中特廣告體" pitchFamily="34" charset="-120"/>
              <a:ea typeface="文鼎中特廣告體" pitchFamily="34" charset="-120"/>
            </a:endParaRPr>
          </a:p>
        </p:txBody>
      </p:sp>
      <p:sp>
        <p:nvSpPr>
          <p:cNvPr id="8" name="矩形 7"/>
          <p:cNvSpPr/>
          <p:nvPr/>
        </p:nvSpPr>
        <p:spPr>
          <a:xfrm>
            <a:off x="1187624" y="1556792"/>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979712" y="1196752"/>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1259632" y="1412776"/>
            <a:ext cx="63030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251520" y="1340768"/>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15" name="圖片 14" descr="師大陳秋蘭教師蒞臨指導.JPG"/>
          <p:cNvPicPr/>
          <p:nvPr/>
        </p:nvPicPr>
        <p:blipFill>
          <a:blip r:embed="rId4" cstate="print"/>
          <a:stretch>
            <a:fillRect/>
          </a:stretch>
        </p:blipFill>
        <p:spPr>
          <a:xfrm>
            <a:off x="1107615" y="4089073"/>
            <a:ext cx="3328369" cy="2496277"/>
          </a:xfrm>
          <a:prstGeom prst="rect">
            <a:avLst/>
          </a:prstGeom>
          <a:ln>
            <a:noFill/>
          </a:ln>
          <a:effectLst>
            <a:softEdge rad="112500"/>
          </a:effectLst>
        </p:spPr>
      </p:pic>
      <p:pic>
        <p:nvPicPr>
          <p:cNvPr id="4098" name="Picture 2" descr="DSCF0539"/>
          <p:cNvPicPr>
            <a:picLocks noChangeAspect="1" noChangeArrowheads="1"/>
          </p:cNvPicPr>
          <p:nvPr/>
        </p:nvPicPr>
        <p:blipFill>
          <a:blip r:embed="rId5" cstate="print"/>
          <a:stretch>
            <a:fillRect/>
          </a:stretch>
        </p:blipFill>
        <p:spPr bwMode="auto">
          <a:xfrm>
            <a:off x="323529" y="1889829"/>
            <a:ext cx="2808310" cy="1872207"/>
          </a:xfrm>
          <a:prstGeom prst="rect">
            <a:avLst/>
          </a:prstGeom>
          <a:ln>
            <a:noFill/>
          </a:ln>
          <a:effectLst>
            <a:softEdge rad="112500"/>
          </a:effectLst>
        </p:spPr>
      </p:pic>
      <p:pic>
        <p:nvPicPr>
          <p:cNvPr id="4099" name="Picture 3" descr="O:\05專案承辦015基隆市英語召集中心學校\下半年工作會議\100工作會議0920\9月份英語成效會議0920\IMG_0026.JPG"/>
          <p:cNvPicPr>
            <a:picLocks noChangeAspect="1" noChangeArrowheads="1"/>
          </p:cNvPicPr>
          <p:nvPr/>
        </p:nvPicPr>
        <p:blipFill>
          <a:blip r:embed="rId6" cstate="print"/>
          <a:stretch>
            <a:fillRect/>
          </a:stretch>
        </p:blipFill>
        <p:spPr bwMode="auto">
          <a:xfrm>
            <a:off x="5145642" y="4005064"/>
            <a:ext cx="3415009" cy="2561257"/>
          </a:xfrm>
          <a:prstGeom prst="rect">
            <a:avLst/>
          </a:prstGeom>
          <a:ln>
            <a:noFill/>
          </a:ln>
          <a:effectLst>
            <a:softEdge rad="112500"/>
          </a:effectLst>
        </p:spPr>
      </p:pic>
      <p:pic>
        <p:nvPicPr>
          <p:cNvPr id="4100" name="Picture 4" descr="O:\05專案承辦015基隆市英語召集中心學校\下半年工作會議\100工作會議0920\9月份英語成效會議0920\IMG_0019.JPG"/>
          <p:cNvPicPr>
            <a:picLocks noChangeAspect="1" noChangeArrowheads="1"/>
          </p:cNvPicPr>
          <p:nvPr/>
        </p:nvPicPr>
        <p:blipFill>
          <a:blip r:embed="rId7" cstate="print"/>
          <a:stretch>
            <a:fillRect/>
          </a:stretch>
        </p:blipFill>
        <p:spPr bwMode="auto">
          <a:xfrm>
            <a:off x="3347989" y="1844824"/>
            <a:ext cx="2916324" cy="1944215"/>
          </a:xfrm>
          <a:prstGeom prst="rect">
            <a:avLst/>
          </a:prstGeom>
          <a:ln>
            <a:noFill/>
          </a:ln>
          <a:effectLst>
            <a:softEdge rad="112500"/>
          </a:effectLst>
        </p:spPr>
      </p:pic>
      <p:pic>
        <p:nvPicPr>
          <p:cNvPr id="4101" name="Picture 5" descr="O:\05專案承辦015基隆市英語召集中心學校\100度上半年\100英語資源中心\推動會議\1000412會議照片\英語成效推動會議3.jpg"/>
          <p:cNvPicPr>
            <a:picLocks noChangeAspect="1" noChangeArrowheads="1"/>
          </p:cNvPicPr>
          <p:nvPr/>
        </p:nvPicPr>
        <p:blipFill>
          <a:blip r:embed="rId8" cstate="print"/>
          <a:stretch>
            <a:fillRect/>
          </a:stretch>
        </p:blipFill>
        <p:spPr bwMode="auto">
          <a:xfrm>
            <a:off x="6374589" y="1949771"/>
            <a:ext cx="2542881" cy="1695254"/>
          </a:xfrm>
          <a:prstGeom prst="rect">
            <a:avLst/>
          </a:prstGeom>
          <a:ln>
            <a:noFill/>
          </a:ln>
          <a:effectLst>
            <a:softEdge rad="112500"/>
          </a:effectLst>
        </p:spPr>
      </p:pic>
      <p:sp>
        <p:nvSpPr>
          <p:cNvPr id="19" name="矩形 18"/>
          <p:cNvSpPr/>
          <p:nvPr/>
        </p:nvSpPr>
        <p:spPr>
          <a:xfrm>
            <a:off x="3203848" y="3717032"/>
            <a:ext cx="3168352"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2">
                    <a:lumMod val="50000"/>
                  </a:schemeClr>
                </a:solidFill>
              </a:rPr>
              <a:t>已召開</a:t>
            </a:r>
            <a:r>
              <a:rPr lang="en-US" altLang="zh-TW" dirty="0" smtClean="0">
                <a:solidFill>
                  <a:schemeClr val="tx2">
                    <a:lumMod val="50000"/>
                  </a:schemeClr>
                </a:solidFill>
              </a:rPr>
              <a:t>2</a:t>
            </a:r>
            <a:r>
              <a:rPr lang="zh-TW" altLang="en-US" dirty="0" smtClean="0">
                <a:solidFill>
                  <a:schemeClr val="tx2">
                    <a:lumMod val="50000"/>
                  </a:schemeClr>
                </a:solidFill>
              </a:rPr>
              <a:t>次工作小組會議</a:t>
            </a:r>
            <a:endParaRPr lang="zh-TW" altLang="en-US"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接點 1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979712" y="1124744"/>
            <a:ext cx="6912768"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整合資源</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擬定政策</a:t>
            </a:r>
            <a:r>
              <a:rPr lang="en-US" altLang="zh-TW" sz="2800" dirty="0" smtClean="0">
                <a:solidFill>
                  <a:schemeClr val="accent3">
                    <a:lumMod val="50000"/>
                  </a:schemeClr>
                </a:solidFill>
                <a:latin typeface="新細明體"/>
                <a:ea typeface="新細明體"/>
              </a:rPr>
              <a:t>‧</a:t>
            </a:r>
            <a:r>
              <a:rPr lang="zh-TW" altLang="en-US" sz="2800" dirty="0" smtClean="0">
                <a:solidFill>
                  <a:schemeClr val="accent3">
                    <a:lumMod val="50000"/>
                  </a:schemeClr>
                </a:solidFill>
                <a:latin typeface="新細明體"/>
                <a:ea typeface="新細明體"/>
              </a:rPr>
              <a:t>落實推動  </a:t>
            </a:r>
            <a:endParaRPr lang="zh-TW" altLang="en-US" sz="2800" dirty="0">
              <a:solidFill>
                <a:schemeClr val="accent3">
                  <a:lumMod val="50000"/>
                </a:schemeClr>
              </a:solidFill>
              <a:latin typeface="文鼎中特廣告體" pitchFamily="34" charset="-120"/>
              <a:ea typeface="文鼎中特廣告體" pitchFamily="34" charset="-120"/>
            </a:endParaRPr>
          </a:p>
        </p:txBody>
      </p:sp>
      <p:sp>
        <p:nvSpPr>
          <p:cNvPr id="8" name="矩形 7"/>
          <p:cNvSpPr/>
          <p:nvPr/>
        </p:nvSpPr>
        <p:spPr>
          <a:xfrm>
            <a:off x="1187624" y="1556792"/>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979712" y="1196752"/>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1259632" y="1412776"/>
            <a:ext cx="63030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251520" y="1340768"/>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5" name="矩形 14"/>
          <p:cNvSpPr/>
          <p:nvPr/>
        </p:nvSpPr>
        <p:spPr>
          <a:xfrm>
            <a:off x="2627784" y="1772816"/>
            <a:ext cx="5472608" cy="4320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2">
                    <a:lumMod val="50000"/>
                  </a:schemeClr>
                </a:solidFill>
              </a:rPr>
              <a:t>會議中決議下列攸關本市英語教學推動之政策與方向</a:t>
            </a:r>
            <a:endParaRPr lang="zh-TW" altLang="en-US" dirty="0">
              <a:solidFill>
                <a:schemeClr val="tx2">
                  <a:lumMod val="50000"/>
                </a:schemeClr>
              </a:solidFill>
            </a:endParaRPr>
          </a:p>
        </p:txBody>
      </p:sp>
      <p:graphicFrame>
        <p:nvGraphicFramePr>
          <p:cNvPr id="16" name="資料庫圖表 15"/>
          <p:cNvGraphicFramePr/>
          <p:nvPr/>
        </p:nvGraphicFramePr>
        <p:xfrm>
          <a:off x="611560" y="2492896"/>
          <a:ext cx="8136904"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接點 2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a:p>
        </p:txBody>
      </p:sp>
      <p:pic>
        <p:nvPicPr>
          <p:cNvPr id="1027" name="Picture 3"/>
          <p:cNvPicPr>
            <a:picLocks noChangeAspect="1" noChangeArrowheads="1"/>
          </p:cNvPicPr>
          <p:nvPr/>
        </p:nvPicPr>
        <p:blipFill>
          <a:blip r:embed="rId3" cstate="print"/>
          <a:srcRect/>
          <a:stretch>
            <a:fillRect/>
          </a:stretch>
        </p:blipFill>
        <p:spPr bwMode="auto">
          <a:xfrm>
            <a:off x="0" y="0"/>
            <a:ext cx="9144000" cy="1340768"/>
          </a:xfrm>
          <a:prstGeom prst="rect">
            <a:avLst/>
          </a:prstGeom>
          <a:noFill/>
          <a:ln w="9525">
            <a:noFill/>
            <a:miter lim="800000"/>
            <a:headEnd/>
            <a:tailEnd/>
          </a:ln>
        </p:spPr>
      </p:pic>
      <p:sp>
        <p:nvSpPr>
          <p:cNvPr id="6" name="矩形 5"/>
          <p:cNvSpPr/>
          <p:nvPr/>
        </p:nvSpPr>
        <p:spPr>
          <a:xfrm>
            <a:off x="0" y="1340768"/>
            <a:ext cx="9144000" cy="551723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087216" y="1196752"/>
            <a:ext cx="7056784" cy="648072"/>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chemeClr val="accent3">
                    <a:lumMod val="50000"/>
                  </a:schemeClr>
                </a:solidFill>
                <a:latin typeface="文鼎中鋼筆行楷" pitchFamily="34" charset="-120"/>
                <a:ea typeface="文鼎中鋼筆行楷" pitchFamily="34" charset="-120"/>
              </a:rPr>
              <a:t>                </a:t>
            </a:r>
            <a:r>
              <a:rPr lang="zh-TW" altLang="en-US" sz="2800" dirty="0" smtClean="0">
                <a:solidFill>
                  <a:schemeClr val="accent3">
                    <a:lumMod val="50000"/>
                  </a:schemeClr>
                </a:solidFill>
                <a:latin typeface="新細明體"/>
                <a:ea typeface="新細明體"/>
              </a:rPr>
              <a:t>召開英語成效推動計畫說明及檢討會  </a:t>
            </a:r>
            <a:endParaRPr lang="zh-TW" altLang="en-US" sz="2800" dirty="0">
              <a:solidFill>
                <a:schemeClr val="accent3">
                  <a:lumMod val="50000"/>
                </a:schemeClr>
              </a:solidFill>
              <a:latin typeface="文鼎中特廣告體" pitchFamily="34" charset="-120"/>
              <a:ea typeface="文鼎中特廣告體" pitchFamily="34" charset="-120"/>
            </a:endParaRPr>
          </a:p>
        </p:txBody>
      </p:sp>
      <p:sp>
        <p:nvSpPr>
          <p:cNvPr id="8" name="矩形 7"/>
          <p:cNvSpPr/>
          <p:nvPr/>
        </p:nvSpPr>
        <p:spPr>
          <a:xfrm>
            <a:off x="1187624" y="1556792"/>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79512" y="1412776"/>
            <a:ext cx="1368152" cy="576064"/>
          </a:xfrm>
          <a:prstGeom prst="rect">
            <a:avLst/>
          </a:prstGeom>
          <a:solidFill>
            <a:schemeClr val="accent3">
              <a:lumMod val="40000"/>
              <a:lumOff val="6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979712" y="1196752"/>
            <a:ext cx="693631" cy="923330"/>
          </a:xfrm>
          <a:prstGeom prst="rect">
            <a:avLst/>
          </a:prstGeom>
          <a:noFill/>
        </p:spPr>
        <p:txBody>
          <a:bodyPr wrap="squar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C</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矩形 11"/>
          <p:cNvSpPr/>
          <p:nvPr/>
        </p:nvSpPr>
        <p:spPr>
          <a:xfrm>
            <a:off x="1187624" y="1340768"/>
            <a:ext cx="63030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13" name="矩形 12"/>
          <p:cNvSpPr/>
          <p:nvPr/>
        </p:nvSpPr>
        <p:spPr>
          <a:xfrm>
            <a:off x="251520" y="1340768"/>
            <a:ext cx="598241" cy="923330"/>
          </a:xfrm>
          <a:prstGeom prst="rect">
            <a:avLst/>
          </a:prstGeom>
          <a:noFill/>
        </p:spPr>
        <p:txBody>
          <a:bodyPr wrap="none" lIns="91440" tIns="45720" rIns="91440" bIns="45720">
            <a:spAutoFit/>
          </a:bodyPr>
          <a:lstStyle/>
          <a:p>
            <a:pPr algn="ctr"/>
            <a:r>
              <a:rPr lang="en-US" altLang="zh-TW"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B</a:t>
            </a:r>
            <a:endParaRPr lang="zh-TW" alt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15" name="圖片 14" descr="全市國中小均參加.JPG"/>
          <p:cNvPicPr/>
          <p:nvPr/>
        </p:nvPicPr>
        <p:blipFill>
          <a:blip r:embed="rId4" cstate="print"/>
          <a:stretch>
            <a:fillRect/>
          </a:stretch>
        </p:blipFill>
        <p:spPr>
          <a:xfrm>
            <a:off x="1043608" y="1844824"/>
            <a:ext cx="3563888" cy="2736304"/>
          </a:xfrm>
          <a:prstGeom prst="rect">
            <a:avLst/>
          </a:prstGeom>
        </p:spPr>
      </p:pic>
      <p:pic>
        <p:nvPicPr>
          <p:cNvPr id="16" name="圖片 15" descr="師大陳秋蘭教師蒞臨指導.JPG"/>
          <p:cNvPicPr/>
          <p:nvPr/>
        </p:nvPicPr>
        <p:blipFill>
          <a:blip r:embed="rId5" cstate="print"/>
          <a:stretch>
            <a:fillRect/>
          </a:stretch>
        </p:blipFill>
        <p:spPr>
          <a:xfrm>
            <a:off x="0" y="4437112"/>
            <a:ext cx="3059832" cy="2420888"/>
          </a:xfrm>
          <a:prstGeom prst="rect">
            <a:avLst/>
          </a:prstGeom>
        </p:spPr>
      </p:pic>
      <p:sp>
        <p:nvSpPr>
          <p:cNvPr id="19" name="矩形 18"/>
          <p:cNvSpPr/>
          <p:nvPr/>
        </p:nvSpPr>
        <p:spPr>
          <a:xfrm>
            <a:off x="0" y="1124744"/>
            <a:ext cx="3168352" cy="64807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2">
                    <a:lumMod val="50000"/>
                  </a:schemeClr>
                </a:solidFill>
              </a:rPr>
              <a:t>期初說明會</a:t>
            </a:r>
            <a:r>
              <a:rPr lang="en-US" altLang="zh-TW" dirty="0" smtClean="0">
                <a:solidFill>
                  <a:schemeClr val="tx2">
                    <a:lumMod val="50000"/>
                  </a:schemeClr>
                </a:solidFill>
              </a:rPr>
              <a:t>2</a:t>
            </a:r>
            <a:r>
              <a:rPr lang="zh-TW" altLang="en-US" dirty="0" smtClean="0">
                <a:solidFill>
                  <a:schemeClr val="tx2">
                    <a:lumMod val="50000"/>
                  </a:schemeClr>
                </a:solidFill>
              </a:rPr>
              <a:t>月</a:t>
            </a:r>
            <a:r>
              <a:rPr lang="en-US" altLang="zh-TW" dirty="0" smtClean="0">
                <a:solidFill>
                  <a:schemeClr val="tx2">
                    <a:lumMod val="50000"/>
                  </a:schemeClr>
                </a:solidFill>
              </a:rPr>
              <a:t>24</a:t>
            </a:r>
            <a:r>
              <a:rPr lang="zh-TW" altLang="en-US" dirty="0" smtClean="0">
                <a:solidFill>
                  <a:schemeClr val="tx2">
                    <a:lumMod val="50000"/>
                  </a:schemeClr>
                </a:solidFill>
              </a:rPr>
              <a:t>日辦理</a:t>
            </a:r>
            <a:endParaRPr lang="en-US" altLang="zh-TW" dirty="0" smtClean="0">
              <a:solidFill>
                <a:schemeClr val="tx2">
                  <a:lumMod val="50000"/>
                </a:schemeClr>
              </a:solidFill>
            </a:endParaRPr>
          </a:p>
          <a:p>
            <a:pPr algn="ctr"/>
            <a:r>
              <a:rPr lang="en-US" altLang="zh-TW" dirty="0" smtClean="0">
                <a:solidFill>
                  <a:schemeClr val="tx2">
                    <a:lumMod val="50000"/>
                  </a:schemeClr>
                </a:solidFill>
              </a:rPr>
              <a:t>87</a:t>
            </a:r>
            <a:r>
              <a:rPr lang="zh-TW" altLang="en-US" dirty="0" smtClean="0">
                <a:solidFill>
                  <a:schemeClr val="tx2">
                    <a:lumMod val="50000"/>
                  </a:schemeClr>
                </a:solidFill>
              </a:rPr>
              <a:t>人參加全體出席</a:t>
            </a:r>
            <a:endParaRPr lang="zh-TW" altLang="en-US" dirty="0">
              <a:solidFill>
                <a:schemeClr val="tx2">
                  <a:lumMod val="50000"/>
                </a:schemeClr>
              </a:solidFill>
            </a:endParaRPr>
          </a:p>
        </p:txBody>
      </p:sp>
      <p:pic>
        <p:nvPicPr>
          <p:cNvPr id="24" name="圖片 23" descr="師大陳秋蘭教師蒞臨指導.JPG"/>
          <p:cNvPicPr/>
          <p:nvPr/>
        </p:nvPicPr>
        <p:blipFill>
          <a:blip r:embed="rId6" cstate="print"/>
          <a:stretch>
            <a:fillRect/>
          </a:stretch>
        </p:blipFill>
        <p:spPr>
          <a:xfrm>
            <a:off x="3059832" y="4500119"/>
            <a:ext cx="3059832" cy="2294874"/>
          </a:xfrm>
          <a:prstGeom prst="rect">
            <a:avLst/>
          </a:prstGeom>
        </p:spPr>
      </p:pic>
      <p:pic>
        <p:nvPicPr>
          <p:cNvPr id="25" name="圖片 24" descr="師大陳秋蘭教師蒞臨指導.JPG"/>
          <p:cNvPicPr/>
          <p:nvPr/>
        </p:nvPicPr>
        <p:blipFill>
          <a:blip r:embed="rId7" cstate="print"/>
          <a:stretch>
            <a:fillRect/>
          </a:stretch>
        </p:blipFill>
        <p:spPr>
          <a:xfrm>
            <a:off x="6084168" y="4500119"/>
            <a:ext cx="3059832" cy="2294874"/>
          </a:xfrm>
          <a:prstGeom prst="rect">
            <a:avLst/>
          </a:prstGeom>
        </p:spPr>
      </p:pic>
      <p:pic>
        <p:nvPicPr>
          <p:cNvPr id="26" name="圖片 25" descr="師大陳秋蘭教師蒞臨指導.JPG"/>
          <p:cNvPicPr/>
          <p:nvPr/>
        </p:nvPicPr>
        <p:blipFill>
          <a:blip r:embed="rId8" cstate="print"/>
          <a:stretch>
            <a:fillRect/>
          </a:stretch>
        </p:blipFill>
        <p:spPr>
          <a:xfrm>
            <a:off x="4572000" y="1844824"/>
            <a:ext cx="3384376" cy="267329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TotalTime>
  <Words>1571</Words>
  <Application>Microsoft Office PowerPoint</Application>
  <PresentationFormat>如螢幕大小 (4:3)</PresentationFormat>
  <Paragraphs>298</Paragraphs>
  <Slides>37</Slides>
  <Notes>37</Notes>
  <HiddenSlides>0</HiddenSlides>
  <MMClips>1</MMClips>
  <ScaleCrop>false</ScaleCrop>
  <HeadingPairs>
    <vt:vector size="4" baseType="variant">
      <vt:variant>
        <vt:lpstr>佈景主題</vt:lpstr>
      </vt:variant>
      <vt:variant>
        <vt:i4>1</vt:i4>
      </vt:variant>
      <vt:variant>
        <vt:lpstr>投影片標題</vt:lpstr>
      </vt:variant>
      <vt:variant>
        <vt:i4>37</vt:i4>
      </vt:variant>
    </vt:vector>
  </HeadingPairs>
  <TitlesOfParts>
    <vt:vector size="38" baseType="lpstr">
      <vt:lpstr>Office 佈景主題</vt:lpstr>
      <vt:lpstr>投影片 1</vt:lpstr>
      <vt:lpstr>投影片 2</vt:lpstr>
      <vt:lpstr>投影片 3</vt:lpstr>
      <vt:lpstr>  國小英語教學師資分布情形</vt:lpstr>
      <vt:lpstr>  42所國小英語教學實施情形</vt:lpstr>
      <vt:lpstr>投影片 6</vt:lpstr>
      <vt:lpstr>投影片 7</vt:lpstr>
      <vt:lpstr>投影片 8</vt:lpstr>
      <vt:lpstr>投影片 9</vt:lpstr>
      <vt:lpstr>投影片 10</vt:lpstr>
      <vt:lpstr>投影片 11</vt:lpstr>
      <vt:lpstr>投影片 12</vt:lpstr>
      <vt:lpstr>投影片 13</vt:lpstr>
      <vt:lpstr>讓一變成多:</vt:lpstr>
      <vt:lpstr>    契機 讓  點  變成 面</vt:lpstr>
      <vt:lpstr>讀書會的成長(不同主題創意教學策略分享)</vt:lpstr>
      <vt:lpstr>98學年度(98年下，99年上):創意教學策略</vt:lpstr>
      <vt:lpstr>辦理研習: (全市70多位英語老師參加100年6月)</vt:lpstr>
      <vt:lpstr>讀書會的成長       (同主題(閱讀理解策略):不同設計的創意教學策略分享)</vt:lpstr>
      <vt:lpstr>99學年度(99年下，100年上):閱讀理解教學策略</vt:lpstr>
      <vt:lpstr>辦理研習: (全市英語老師參加101.1)</vt:lpstr>
      <vt:lpstr>100學年度(100年下，101年上): 教師專業社群的成型(合作發展教材)海洋議題繪本</vt:lpstr>
      <vt:lpstr>100學年度(100年下，101年上): 教師專業社群的成型(合作發展教材)海洋議題繪本</vt:lpstr>
      <vt:lpstr>100學年度(100年下，101年上): 教師專業社群的成型(合作發展教材)海洋議題繪本</vt:lpstr>
      <vt:lpstr>    整合經費 化  零  變成 整</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演講</vt:lpstr>
      <vt:lpstr>投影片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cp:lastModifiedBy>S</cp:lastModifiedBy>
  <cp:revision>127</cp:revision>
  <dcterms:modified xsi:type="dcterms:W3CDTF">2013-10-01T04:51:04Z</dcterms:modified>
</cp:coreProperties>
</file>