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3"/>
  </p:notesMasterIdLst>
  <p:handoutMasterIdLst>
    <p:handoutMasterId r:id="rId94"/>
  </p:handoutMasterIdLst>
  <p:sldIdLst>
    <p:sldId id="288" r:id="rId2"/>
    <p:sldId id="316" r:id="rId3"/>
    <p:sldId id="472" r:id="rId4"/>
    <p:sldId id="515" r:id="rId5"/>
    <p:sldId id="514" r:id="rId6"/>
    <p:sldId id="478" r:id="rId7"/>
    <p:sldId id="431" r:id="rId8"/>
    <p:sldId id="432" r:id="rId9"/>
    <p:sldId id="433" r:id="rId10"/>
    <p:sldId id="378" r:id="rId11"/>
    <p:sldId id="554" r:id="rId12"/>
    <p:sldId id="395" r:id="rId13"/>
    <p:sldId id="396" r:id="rId14"/>
    <p:sldId id="481" r:id="rId15"/>
    <p:sldId id="495" r:id="rId16"/>
    <p:sldId id="496" r:id="rId17"/>
    <p:sldId id="497" r:id="rId18"/>
    <p:sldId id="498" r:id="rId19"/>
    <p:sldId id="499" r:id="rId20"/>
    <p:sldId id="501" r:id="rId21"/>
    <p:sldId id="502" r:id="rId22"/>
    <p:sldId id="503" r:id="rId23"/>
    <p:sldId id="504" r:id="rId24"/>
    <p:sldId id="505" r:id="rId25"/>
    <p:sldId id="506" r:id="rId26"/>
    <p:sldId id="518" r:id="rId27"/>
    <p:sldId id="508" r:id="rId28"/>
    <p:sldId id="509" r:id="rId29"/>
    <p:sldId id="510" r:id="rId30"/>
    <p:sldId id="511" r:id="rId31"/>
    <p:sldId id="512" r:id="rId32"/>
    <p:sldId id="513" r:id="rId33"/>
    <p:sldId id="544" r:id="rId34"/>
    <p:sldId id="556" r:id="rId35"/>
    <p:sldId id="442" r:id="rId36"/>
    <p:sldId id="443" r:id="rId37"/>
    <p:sldId id="444" r:id="rId38"/>
    <p:sldId id="445" r:id="rId39"/>
    <p:sldId id="446" r:id="rId40"/>
    <p:sldId id="451" r:id="rId41"/>
    <p:sldId id="452" r:id="rId42"/>
    <p:sldId id="453" r:id="rId43"/>
    <p:sldId id="454" r:id="rId44"/>
    <p:sldId id="455" r:id="rId45"/>
    <p:sldId id="460" r:id="rId46"/>
    <p:sldId id="457" r:id="rId47"/>
    <p:sldId id="555" r:id="rId48"/>
    <p:sldId id="377" r:id="rId49"/>
    <p:sldId id="547" r:id="rId50"/>
    <p:sldId id="548" r:id="rId51"/>
    <p:sldId id="549" r:id="rId52"/>
    <p:sldId id="550" r:id="rId53"/>
    <p:sldId id="546" r:id="rId54"/>
    <p:sldId id="562" r:id="rId55"/>
    <p:sldId id="560" r:id="rId56"/>
    <p:sldId id="557" r:id="rId57"/>
    <p:sldId id="558" r:id="rId58"/>
    <p:sldId id="559" r:id="rId59"/>
    <p:sldId id="561" r:id="rId60"/>
    <p:sldId id="345" r:id="rId61"/>
    <p:sldId id="342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55" r:id="rId72"/>
    <p:sldId id="553" r:id="rId73"/>
    <p:sldId id="340" r:id="rId74"/>
    <p:sldId id="565" r:id="rId75"/>
    <p:sldId id="566" r:id="rId76"/>
    <p:sldId id="567" r:id="rId77"/>
    <p:sldId id="568" r:id="rId78"/>
    <p:sldId id="569" r:id="rId79"/>
    <p:sldId id="552" r:id="rId80"/>
    <p:sldId id="551" r:id="rId81"/>
    <p:sldId id="563" r:id="rId82"/>
    <p:sldId id="564" r:id="rId83"/>
    <p:sldId id="543" r:id="rId84"/>
    <p:sldId id="523" r:id="rId85"/>
    <p:sldId id="531" r:id="rId86"/>
    <p:sldId id="533" r:id="rId87"/>
    <p:sldId id="534" r:id="rId88"/>
    <p:sldId id="535" r:id="rId89"/>
    <p:sldId id="536" r:id="rId90"/>
    <p:sldId id="519" r:id="rId91"/>
    <p:sldId id="520" r:id="rId92"/>
  </p:sldIdLst>
  <p:sldSz cx="9144000" cy="6858000" type="screen4x3"/>
  <p:notesSz cx="9869488" cy="673576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4065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41" autoAdjust="0"/>
    <p:restoredTop sz="88665" autoAdjust="0"/>
  </p:normalViewPr>
  <p:slideViewPr>
    <p:cSldViewPr>
      <p:cViewPr>
        <p:scale>
          <a:sx n="78" d="100"/>
          <a:sy n="78" d="100"/>
        </p:scale>
        <p:origin x="-17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935A41-786F-4B57-932E-21476DCF0BF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BA14F3B-C65D-472E-B99F-140E546D9F5A}">
      <dgm:prSet phldrT="[文字]" custT="1"/>
      <dgm:spPr/>
      <dgm:t>
        <a:bodyPr/>
        <a:lstStyle/>
        <a:p>
          <a:r>
            <a:rPr lang="zh-TW" altLang="en-US" sz="4000" dirty="0" smtClean="0"/>
            <a:t>近代運輸發展</a:t>
          </a:r>
          <a:endParaRPr lang="zh-TW" altLang="en-US" sz="4000" dirty="0"/>
        </a:p>
      </dgm:t>
    </dgm:pt>
    <dgm:pt modelId="{79E24465-B51D-4D8D-BF91-D55B2C068367}" type="par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3614DE77-3179-4E71-A48D-06F80EBE2FB1}" type="sib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AB10CDCE-F686-4497-A43D-7015A4928131}">
      <dgm:prSet phldrT="[文字]"/>
      <dgm:spPr/>
      <dgm:t>
        <a:bodyPr/>
        <a:lstStyle/>
        <a:p>
          <a:r>
            <a:rPr lang="zh-TW" altLang="en-US" dirty="0" smtClean="0"/>
            <a:t>空運</a:t>
          </a:r>
          <a:endParaRPr lang="zh-TW" altLang="en-US" dirty="0"/>
        </a:p>
      </dgm:t>
    </dgm:pt>
    <dgm:pt modelId="{25D90048-292D-41A8-B435-505C58960716}" type="parTrans" cxnId="{D16B20E6-5C7A-40D7-978E-7AD57F9F2CBC}">
      <dgm:prSet/>
      <dgm:spPr/>
      <dgm:t>
        <a:bodyPr/>
        <a:lstStyle/>
        <a:p>
          <a:endParaRPr lang="zh-TW" altLang="en-US"/>
        </a:p>
      </dgm:t>
    </dgm:pt>
    <dgm:pt modelId="{988A8125-E35F-4578-BF5B-BD00F57C95C9}" type="sibTrans" cxnId="{D16B20E6-5C7A-40D7-978E-7AD57F9F2CBC}">
      <dgm:prSet/>
      <dgm:spPr/>
      <dgm:t>
        <a:bodyPr/>
        <a:lstStyle/>
        <a:p>
          <a:endParaRPr lang="zh-TW" altLang="en-US"/>
        </a:p>
      </dgm:t>
    </dgm:pt>
    <dgm:pt modelId="{F0E465F8-530C-4E72-AE47-A59510B23D6A}">
      <dgm:prSet phldrT="[文字]"/>
      <dgm:spPr/>
      <dgm:t>
        <a:bodyPr/>
        <a:lstStyle/>
        <a:p>
          <a:r>
            <a:rPr lang="zh-TW" altLang="en-US" dirty="0" smtClean="0"/>
            <a:t>輪船</a:t>
          </a:r>
          <a:endParaRPr lang="zh-TW" altLang="en-US" dirty="0"/>
        </a:p>
      </dgm:t>
    </dgm:pt>
    <dgm:pt modelId="{7BBF4453-9724-4C0E-AA8F-F05FF14B0D38}" type="parTrans" cxnId="{7F5D9D0E-7F7F-4C0D-A757-3B8E34778295}">
      <dgm:prSet/>
      <dgm:spPr/>
      <dgm:t>
        <a:bodyPr/>
        <a:lstStyle/>
        <a:p>
          <a:endParaRPr lang="zh-TW" altLang="en-US"/>
        </a:p>
      </dgm:t>
    </dgm:pt>
    <dgm:pt modelId="{FFA08CF8-B067-4293-BDC5-8D1D01675454}" type="sibTrans" cxnId="{7F5D9D0E-7F7F-4C0D-A757-3B8E34778295}">
      <dgm:prSet/>
      <dgm:spPr/>
      <dgm:t>
        <a:bodyPr/>
        <a:lstStyle/>
        <a:p>
          <a:endParaRPr lang="zh-TW" altLang="en-US"/>
        </a:p>
      </dgm:t>
    </dgm:pt>
    <dgm:pt modelId="{CBE4665F-1C0F-477B-816C-CE288F7A87DD}">
      <dgm:prSet phldrT="[文字]"/>
      <dgm:spPr/>
      <dgm:t>
        <a:bodyPr/>
        <a:lstStyle/>
        <a:p>
          <a:r>
            <a:rPr lang="zh-TW" altLang="en-US" dirty="0" smtClean="0"/>
            <a:t>陸上</a:t>
          </a:r>
          <a:endParaRPr lang="zh-TW" altLang="en-US" dirty="0"/>
        </a:p>
      </dgm:t>
    </dgm:pt>
    <dgm:pt modelId="{2A159AD7-AAF3-4616-9D6E-850099C7EBAD}" type="par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DBCEA50E-194D-4837-9BA0-F8BF949D7171}" type="sib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73B5B68F-7D6C-4784-A2D5-9E305B72A587}" type="pres">
      <dgm:prSet presAssocID="{E4935A41-786F-4B57-932E-21476DCF0B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BE9D1DA-EF98-4B17-B941-BD9E49180C9A}" type="pres">
      <dgm:prSet presAssocID="{CBA14F3B-C65D-472E-B99F-140E546D9F5A}" presName="hierRoot1" presStyleCnt="0">
        <dgm:presLayoutVars>
          <dgm:hierBranch val="init"/>
        </dgm:presLayoutVars>
      </dgm:prSet>
      <dgm:spPr/>
    </dgm:pt>
    <dgm:pt modelId="{9524415E-B3F4-4AAD-AC10-9C33AF2E9C54}" type="pres">
      <dgm:prSet presAssocID="{CBA14F3B-C65D-472E-B99F-140E546D9F5A}" presName="rootComposite1" presStyleCnt="0"/>
      <dgm:spPr/>
    </dgm:pt>
    <dgm:pt modelId="{12D40B11-4695-4BDA-A7C9-90A437977EB8}" type="pres">
      <dgm:prSet presAssocID="{CBA14F3B-C65D-472E-B99F-140E546D9F5A}" presName="rootText1" presStyleLbl="node0" presStyleIdx="0" presStyleCnt="1" custScaleX="229206" custScaleY="12012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F65E5C-03E2-4F72-94E5-BF516070991F}" type="pres">
      <dgm:prSet presAssocID="{CBA14F3B-C65D-472E-B99F-140E546D9F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4CA97A6-DD0E-4AD7-8E27-EF47410EE123}" type="pres">
      <dgm:prSet presAssocID="{CBA14F3B-C65D-472E-B99F-140E546D9F5A}" presName="hierChild2" presStyleCnt="0"/>
      <dgm:spPr/>
    </dgm:pt>
    <dgm:pt modelId="{40C64FEA-797F-42C4-8E19-59D1F0AF2F1B}" type="pres">
      <dgm:prSet presAssocID="{25D90048-292D-41A8-B435-505C58960716}" presName="Name37" presStyleLbl="parChTrans1D2" presStyleIdx="0" presStyleCnt="3"/>
      <dgm:spPr/>
      <dgm:t>
        <a:bodyPr/>
        <a:lstStyle/>
        <a:p>
          <a:endParaRPr lang="zh-TW" altLang="en-US"/>
        </a:p>
      </dgm:t>
    </dgm:pt>
    <dgm:pt modelId="{F182137A-F56C-4064-A699-463E89299F53}" type="pres">
      <dgm:prSet presAssocID="{AB10CDCE-F686-4497-A43D-7015A4928131}" presName="hierRoot2" presStyleCnt="0">
        <dgm:presLayoutVars>
          <dgm:hierBranch val="init"/>
        </dgm:presLayoutVars>
      </dgm:prSet>
      <dgm:spPr/>
    </dgm:pt>
    <dgm:pt modelId="{C1A9E050-CE51-44AA-A893-E23D1A03D81C}" type="pres">
      <dgm:prSet presAssocID="{AB10CDCE-F686-4497-A43D-7015A4928131}" presName="rootComposite" presStyleCnt="0"/>
      <dgm:spPr/>
    </dgm:pt>
    <dgm:pt modelId="{2576C0BA-1FE8-4A35-9668-58D3FE633775}" type="pres">
      <dgm:prSet presAssocID="{AB10CDCE-F686-4497-A43D-7015A4928131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C3F8260-0132-4CAC-B62D-6C642DA91D49}" type="pres">
      <dgm:prSet presAssocID="{AB10CDCE-F686-4497-A43D-7015A4928131}" presName="rootConnector" presStyleLbl="node2" presStyleIdx="0" presStyleCnt="3"/>
      <dgm:spPr/>
      <dgm:t>
        <a:bodyPr/>
        <a:lstStyle/>
        <a:p>
          <a:endParaRPr lang="zh-TW" altLang="en-US"/>
        </a:p>
      </dgm:t>
    </dgm:pt>
    <dgm:pt modelId="{DFA8E82A-A088-4E09-BB9D-16C38C811FBC}" type="pres">
      <dgm:prSet presAssocID="{AB10CDCE-F686-4497-A43D-7015A4928131}" presName="hierChild4" presStyleCnt="0"/>
      <dgm:spPr/>
    </dgm:pt>
    <dgm:pt modelId="{03C10347-0BC3-4B0E-84B6-AA7A00F38201}" type="pres">
      <dgm:prSet presAssocID="{AB10CDCE-F686-4497-A43D-7015A4928131}" presName="hierChild5" presStyleCnt="0"/>
      <dgm:spPr/>
    </dgm:pt>
    <dgm:pt modelId="{5A722CF2-EBD6-41E1-9B54-0720F2039C64}" type="pres">
      <dgm:prSet presAssocID="{7BBF4453-9724-4C0E-AA8F-F05FF14B0D38}" presName="Name37" presStyleLbl="parChTrans1D2" presStyleIdx="1" presStyleCnt="3"/>
      <dgm:spPr/>
      <dgm:t>
        <a:bodyPr/>
        <a:lstStyle/>
        <a:p>
          <a:endParaRPr lang="zh-TW" altLang="en-US"/>
        </a:p>
      </dgm:t>
    </dgm:pt>
    <dgm:pt modelId="{C2EED8D7-BF00-4BF4-8504-09608A8B1E01}" type="pres">
      <dgm:prSet presAssocID="{F0E465F8-530C-4E72-AE47-A59510B23D6A}" presName="hierRoot2" presStyleCnt="0">
        <dgm:presLayoutVars>
          <dgm:hierBranch val="init"/>
        </dgm:presLayoutVars>
      </dgm:prSet>
      <dgm:spPr/>
    </dgm:pt>
    <dgm:pt modelId="{E17F56F5-45FC-47B0-AD1A-6C554A11B8DA}" type="pres">
      <dgm:prSet presAssocID="{F0E465F8-530C-4E72-AE47-A59510B23D6A}" presName="rootComposite" presStyleCnt="0"/>
      <dgm:spPr/>
    </dgm:pt>
    <dgm:pt modelId="{2BD3CD48-1E1F-43D7-9169-2C75DE9AC775}" type="pres">
      <dgm:prSet presAssocID="{F0E465F8-530C-4E72-AE47-A59510B23D6A}" presName="rootText" presStyleLbl="node2" presStyleIdx="1" presStyleCnt="3" custLinFactX="17358" custLinFactNeighborX="100000" custLinFactNeighborY="-50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2BCC383-8A00-43EA-B2C7-39FC7B2972EF}" type="pres">
      <dgm:prSet presAssocID="{F0E465F8-530C-4E72-AE47-A59510B23D6A}" presName="rootConnector" presStyleLbl="node2" presStyleIdx="1" presStyleCnt="3"/>
      <dgm:spPr/>
      <dgm:t>
        <a:bodyPr/>
        <a:lstStyle/>
        <a:p>
          <a:endParaRPr lang="zh-TW" altLang="en-US"/>
        </a:p>
      </dgm:t>
    </dgm:pt>
    <dgm:pt modelId="{C3FF91B1-F4D2-4371-AF4F-900CA3D89660}" type="pres">
      <dgm:prSet presAssocID="{F0E465F8-530C-4E72-AE47-A59510B23D6A}" presName="hierChild4" presStyleCnt="0"/>
      <dgm:spPr/>
    </dgm:pt>
    <dgm:pt modelId="{6CC63F4E-AB6D-4693-86F8-E8F08C3FC26B}" type="pres">
      <dgm:prSet presAssocID="{F0E465F8-530C-4E72-AE47-A59510B23D6A}" presName="hierChild5" presStyleCnt="0"/>
      <dgm:spPr/>
    </dgm:pt>
    <dgm:pt modelId="{38488475-A10C-4326-895C-3482D3316B6F}" type="pres">
      <dgm:prSet presAssocID="{2A159AD7-AAF3-4616-9D6E-850099C7EBAD}" presName="Name37" presStyleLbl="parChTrans1D2" presStyleIdx="2" presStyleCnt="3"/>
      <dgm:spPr/>
      <dgm:t>
        <a:bodyPr/>
        <a:lstStyle/>
        <a:p>
          <a:endParaRPr lang="zh-TW" altLang="en-US"/>
        </a:p>
      </dgm:t>
    </dgm:pt>
    <dgm:pt modelId="{D7F8EE64-BB55-4BBB-A707-454812958715}" type="pres">
      <dgm:prSet presAssocID="{CBE4665F-1C0F-477B-816C-CE288F7A87DD}" presName="hierRoot2" presStyleCnt="0">
        <dgm:presLayoutVars>
          <dgm:hierBranch val="init"/>
        </dgm:presLayoutVars>
      </dgm:prSet>
      <dgm:spPr/>
    </dgm:pt>
    <dgm:pt modelId="{B3C33358-4D8A-42F0-BE09-2A7DC5ADC8D2}" type="pres">
      <dgm:prSet presAssocID="{CBE4665F-1C0F-477B-816C-CE288F7A87DD}" presName="rootComposite" presStyleCnt="0"/>
      <dgm:spPr/>
    </dgm:pt>
    <dgm:pt modelId="{0BBD9A13-E0AD-4ACC-B2C1-D5F5AC438F8F}" type="pres">
      <dgm:prSet presAssocID="{CBE4665F-1C0F-477B-816C-CE288F7A87DD}" presName="rootText" presStyleLbl="node2" presStyleIdx="2" presStyleCnt="3" custLinFactX="-20812" custLinFactNeighborX="-100000" custLinFactNeighborY="7221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40D5EFF-0C38-41A0-9BC0-0F7E33FC4B9F}" type="pres">
      <dgm:prSet presAssocID="{CBE4665F-1C0F-477B-816C-CE288F7A87DD}" presName="rootConnector" presStyleLbl="node2" presStyleIdx="2" presStyleCnt="3"/>
      <dgm:spPr/>
      <dgm:t>
        <a:bodyPr/>
        <a:lstStyle/>
        <a:p>
          <a:endParaRPr lang="zh-TW" altLang="en-US"/>
        </a:p>
      </dgm:t>
    </dgm:pt>
    <dgm:pt modelId="{1E760E4E-036D-48A2-801C-907389CC4075}" type="pres">
      <dgm:prSet presAssocID="{CBE4665F-1C0F-477B-816C-CE288F7A87DD}" presName="hierChild4" presStyleCnt="0"/>
      <dgm:spPr/>
    </dgm:pt>
    <dgm:pt modelId="{E92D2EE5-20CF-4513-931B-6CDD4839D8E4}" type="pres">
      <dgm:prSet presAssocID="{CBE4665F-1C0F-477B-816C-CE288F7A87DD}" presName="hierChild5" presStyleCnt="0"/>
      <dgm:spPr/>
    </dgm:pt>
    <dgm:pt modelId="{5333903F-88E5-4096-9947-208E6EB0BB59}" type="pres">
      <dgm:prSet presAssocID="{CBA14F3B-C65D-472E-B99F-140E546D9F5A}" presName="hierChild3" presStyleCnt="0"/>
      <dgm:spPr/>
    </dgm:pt>
  </dgm:ptLst>
  <dgm:cxnLst>
    <dgm:cxn modelId="{E5E79A32-335B-4D1E-98C8-7E0BF07DB546}" type="presOf" srcId="{CBE4665F-1C0F-477B-816C-CE288F7A87DD}" destId="{540D5EFF-0C38-41A0-9BC0-0F7E33FC4B9F}" srcOrd="1" destOrd="0" presId="urn:microsoft.com/office/officeart/2005/8/layout/orgChart1"/>
    <dgm:cxn modelId="{05EC7E1A-DB56-40D5-9AB3-8A7B9F465C4B}" type="presOf" srcId="{CBA14F3B-C65D-472E-B99F-140E546D9F5A}" destId="{12D40B11-4695-4BDA-A7C9-90A437977EB8}" srcOrd="0" destOrd="0" presId="urn:microsoft.com/office/officeart/2005/8/layout/orgChart1"/>
    <dgm:cxn modelId="{D16B20E6-5C7A-40D7-978E-7AD57F9F2CBC}" srcId="{CBA14F3B-C65D-472E-B99F-140E546D9F5A}" destId="{AB10CDCE-F686-4497-A43D-7015A4928131}" srcOrd="0" destOrd="0" parTransId="{25D90048-292D-41A8-B435-505C58960716}" sibTransId="{988A8125-E35F-4578-BF5B-BD00F57C95C9}"/>
    <dgm:cxn modelId="{396AF016-396B-4DA2-8DF5-0D343E37D057}" type="presOf" srcId="{E4935A41-786F-4B57-932E-21476DCF0BF6}" destId="{73B5B68F-7D6C-4784-A2D5-9E305B72A587}" srcOrd="0" destOrd="0" presId="urn:microsoft.com/office/officeart/2005/8/layout/orgChart1"/>
    <dgm:cxn modelId="{5C4A4084-C704-4312-9703-B06A650ED41E}" type="presOf" srcId="{CBE4665F-1C0F-477B-816C-CE288F7A87DD}" destId="{0BBD9A13-E0AD-4ACC-B2C1-D5F5AC438F8F}" srcOrd="0" destOrd="0" presId="urn:microsoft.com/office/officeart/2005/8/layout/orgChart1"/>
    <dgm:cxn modelId="{6C4B792A-FD8D-49B1-9FB1-3A97D02ED819}" srcId="{E4935A41-786F-4B57-932E-21476DCF0BF6}" destId="{CBA14F3B-C65D-472E-B99F-140E546D9F5A}" srcOrd="0" destOrd="0" parTransId="{79E24465-B51D-4D8D-BF91-D55B2C068367}" sibTransId="{3614DE77-3179-4E71-A48D-06F80EBE2FB1}"/>
    <dgm:cxn modelId="{7F5D9D0E-7F7F-4C0D-A757-3B8E34778295}" srcId="{CBA14F3B-C65D-472E-B99F-140E546D9F5A}" destId="{F0E465F8-530C-4E72-AE47-A59510B23D6A}" srcOrd="1" destOrd="0" parTransId="{7BBF4453-9724-4C0E-AA8F-F05FF14B0D38}" sibTransId="{FFA08CF8-B067-4293-BDC5-8D1D01675454}"/>
    <dgm:cxn modelId="{E6823682-7425-41DA-886A-9C7313E7A1A0}" type="presOf" srcId="{AB10CDCE-F686-4497-A43D-7015A4928131}" destId="{AC3F8260-0132-4CAC-B62D-6C642DA91D49}" srcOrd="1" destOrd="0" presId="urn:microsoft.com/office/officeart/2005/8/layout/orgChart1"/>
    <dgm:cxn modelId="{652803FC-1127-4C7F-BDB0-22862AF1C017}" type="presOf" srcId="{25D90048-292D-41A8-B435-505C58960716}" destId="{40C64FEA-797F-42C4-8E19-59D1F0AF2F1B}" srcOrd="0" destOrd="0" presId="urn:microsoft.com/office/officeart/2005/8/layout/orgChart1"/>
    <dgm:cxn modelId="{1D5158FB-2713-4575-BBA9-E07D83A8F370}" type="presOf" srcId="{7BBF4453-9724-4C0E-AA8F-F05FF14B0D38}" destId="{5A722CF2-EBD6-41E1-9B54-0720F2039C64}" srcOrd="0" destOrd="0" presId="urn:microsoft.com/office/officeart/2005/8/layout/orgChart1"/>
    <dgm:cxn modelId="{235E06CC-21BF-4CFE-B5D9-05EDFB306BDF}" srcId="{CBA14F3B-C65D-472E-B99F-140E546D9F5A}" destId="{CBE4665F-1C0F-477B-816C-CE288F7A87DD}" srcOrd="2" destOrd="0" parTransId="{2A159AD7-AAF3-4616-9D6E-850099C7EBAD}" sibTransId="{DBCEA50E-194D-4837-9BA0-F8BF949D7171}"/>
    <dgm:cxn modelId="{8A9D150D-1F71-4CAD-AB3F-539B8547F7A5}" type="presOf" srcId="{F0E465F8-530C-4E72-AE47-A59510B23D6A}" destId="{D2BCC383-8A00-43EA-B2C7-39FC7B2972EF}" srcOrd="1" destOrd="0" presId="urn:microsoft.com/office/officeart/2005/8/layout/orgChart1"/>
    <dgm:cxn modelId="{A7B830B3-AC18-4E1F-8159-9ED112C8DC70}" type="presOf" srcId="{AB10CDCE-F686-4497-A43D-7015A4928131}" destId="{2576C0BA-1FE8-4A35-9668-58D3FE633775}" srcOrd="0" destOrd="0" presId="urn:microsoft.com/office/officeart/2005/8/layout/orgChart1"/>
    <dgm:cxn modelId="{B7CF212B-F3BF-407A-8666-F2519EE88E04}" type="presOf" srcId="{F0E465F8-530C-4E72-AE47-A59510B23D6A}" destId="{2BD3CD48-1E1F-43D7-9169-2C75DE9AC775}" srcOrd="0" destOrd="0" presId="urn:microsoft.com/office/officeart/2005/8/layout/orgChart1"/>
    <dgm:cxn modelId="{5C7A1B42-7AFE-4F1F-A315-0C8FBA71D999}" type="presOf" srcId="{2A159AD7-AAF3-4616-9D6E-850099C7EBAD}" destId="{38488475-A10C-4326-895C-3482D3316B6F}" srcOrd="0" destOrd="0" presId="urn:microsoft.com/office/officeart/2005/8/layout/orgChart1"/>
    <dgm:cxn modelId="{6FF0E1DD-479E-4100-B258-BD7ECBF7DDD1}" type="presOf" srcId="{CBA14F3B-C65D-472E-B99F-140E546D9F5A}" destId="{47F65E5C-03E2-4F72-94E5-BF516070991F}" srcOrd="1" destOrd="0" presId="urn:microsoft.com/office/officeart/2005/8/layout/orgChart1"/>
    <dgm:cxn modelId="{75E4ADE4-02B2-4341-AA38-25B028248D8B}" type="presParOf" srcId="{73B5B68F-7D6C-4784-A2D5-9E305B72A587}" destId="{ABE9D1DA-EF98-4B17-B941-BD9E49180C9A}" srcOrd="0" destOrd="0" presId="urn:microsoft.com/office/officeart/2005/8/layout/orgChart1"/>
    <dgm:cxn modelId="{D22A2FC2-444C-4E76-BE9E-9540E88FB882}" type="presParOf" srcId="{ABE9D1DA-EF98-4B17-B941-BD9E49180C9A}" destId="{9524415E-B3F4-4AAD-AC10-9C33AF2E9C54}" srcOrd="0" destOrd="0" presId="urn:microsoft.com/office/officeart/2005/8/layout/orgChart1"/>
    <dgm:cxn modelId="{8B77E078-C18D-430C-B987-A9C49B08E9C6}" type="presParOf" srcId="{9524415E-B3F4-4AAD-AC10-9C33AF2E9C54}" destId="{12D40B11-4695-4BDA-A7C9-90A437977EB8}" srcOrd="0" destOrd="0" presId="urn:microsoft.com/office/officeart/2005/8/layout/orgChart1"/>
    <dgm:cxn modelId="{F63F91CE-010C-4E3B-BFB3-CA7B89201A87}" type="presParOf" srcId="{9524415E-B3F4-4AAD-AC10-9C33AF2E9C54}" destId="{47F65E5C-03E2-4F72-94E5-BF516070991F}" srcOrd="1" destOrd="0" presId="urn:microsoft.com/office/officeart/2005/8/layout/orgChart1"/>
    <dgm:cxn modelId="{BF2DBD83-3E41-4A94-A75C-CD0CAD787DF5}" type="presParOf" srcId="{ABE9D1DA-EF98-4B17-B941-BD9E49180C9A}" destId="{54CA97A6-DD0E-4AD7-8E27-EF47410EE123}" srcOrd="1" destOrd="0" presId="urn:microsoft.com/office/officeart/2005/8/layout/orgChart1"/>
    <dgm:cxn modelId="{1850DEBB-5292-433A-8B92-834F921EE7BF}" type="presParOf" srcId="{54CA97A6-DD0E-4AD7-8E27-EF47410EE123}" destId="{40C64FEA-797F-42C4-8E19-59D1F0AF2F1B}" srcOrd="0" destOrd="0" presId="urn:microsoft.com/office/officeart/2005/8/layout/orgChart1"/>
    <dgm:cxn modelId="{241A0F00-A8E6-436A-8044-BC2FE3F5CD9C}" type="presParOf" srcId="{54CA97A6-DD0E-4AD7-8E27-EF47410EE123}" destId="{F182137A-F56C-4064-A699-463E89299F53}" srcOrd="1" destOrd="0" presId="urn:microsoft.com/office/officeart/2005/8/layout/orgChart1"/>
    <dgm:cxn modelId="{3EED2B52-630E-4D1B-B444-6AF487901F66}" type="presParOf" srcId="{F182137A-F56C-4064-A699-463E89299F53}" destId="{C1A9E050-CE51-44AA-A893-E23D1A03D81C}" srcOrd="0" destOrd="0" presId="urn:microsoft.com/office/officeart/2005/8/layout/orgChart1"/>
    <dgm:cxn modelId="{100867C1-723E-4FEF-BFF9-1FE299EBCD17}" type="presParOf" srcId="{C1A9E050-CE51-44AA-A893-E23D1A03D81C}" destId="{2576C0BA-1FE8-4A35-9668-58D3FE633775}" srcOrd="0" destOrd="0" presId="urn:microsoft.com/office/officeart/2005/8/layout/orgChart1"/>
    <dgm:cxn modelId="{84ADA615-0F80-4FF2-9B84-36543A8A745A}" type="presParOf" srcId="{C1A9E050-CE51-44AA-A893-E23D1A03D81C}" destId="{AC3F8260-0132-4CAC-B62D-6C642DA91D49}" srcOrd="1" destOrd="0" presId="urn:microsoft.com/office/officeart/2005/8/layout/orgChart1"/>
    <dgm:cxn modelId="{51121231-4551-4464-B4C4-DE1CD17AC287}" type="presParOf" srcId="{F182137A-F56C-4064-A699-463E89299F53}" destId="{DFA8E82A-A088-4E09-BB9D-16C38C811FBC}" srcOrd="1" destOrd="0" presId="urn:microsoft.com/office/officeart/2005/8/layout/orgChart1"/>
    <dgm:cxn modelId="{94B83B0A-8514-4975-9989-D4543FA8D6CD}" type="presParOf" srcId="{F182137A-F56C-4064-A699-463E89299F53}" destId="{03C10347-0BC3-4B0E-84B6-AA7A00F38201}" srcOrd="2" destOrd="0" presId="urn:microsoft.com/office/officeart/2005/8/layout/orgChart1"/>
    <dgm:cxn modelId="{A0A06613-E109-4A1C-B97A-3E28F78D24F1}" type="presParOf" srcId="{54CA97A6-DD0E-4AD7-8E27-EF47410EE123}" destId="{5A722CF2-EBD6-41E1-9B54-0720F2039C64}" srcOrd="2" destOrd="0" presId="urn:microsoft.com/office/officeart/2005/8/layout/orgChart1"/>
    <dgm:cxn modelId="{9F494DA3-649A-4885-9704-02B3E55B87FB}" type="presParOf" srcId="{54CA97A6-DD0E-4AD7-8E27-EF47410EE123}" destId="{C2EED8D7-BF00-4BF4-8504-09608A8B1E01}" srcOrd="3" destOrd="0" presId="urn:microsoft.com/office/officeart/2005/8/layout/orgChart1"/>
    <dgm:cxn modelId="{D0E5DE72-07CB-49E1-B4F9-C99E435099A1}" type="presParOf" srcId="{C2EED8D7-BF00-4BF4-8504-09608A8B1E01}" destId="{E17F56F5-45FC-47B0-AD1A-6C554A11B8DA}" srcOrd="0" destOrd="0" presId="urn:microsoft.com/office/officeart/2005/8/layout/orgChart1"/>
    <dgm:cxn modelId="{ADCC9DB3-037F-4A32-8956-0B6C419147D9}" type="presParOf" srcId="{E17F56F5-45FC-47B0-AD1A-6C554A11B8DA}" destId="{2BD3CD48-1E1F-43D7-9169-2C75DE9AC775}" srcOrd="0" destOrd="0" presId="urn:microsoft.com/office/officeart/2005/8/layout/orgChart1"/>
    <dgm:cxn modelId="{5C474467-748C-48D7-B091-D35A69E44EAE}" type="presParOf" srcId="{E17F56F5-45FC-47B0-AD1A-6C554A11B8DA}" destId="{D2BCC383-8A00-43EA-B2C7-39FC7B2972EF}" srcOrd="1" destOrd="0" presId="urn:microsoft.com/office/officeart/2005/8/layout/orgChart1"/>
    <dgm:cxn modelId="{AD45B3E2-DA16-475A-AF50-E3FF265F8E8C}" type="presParOf" srcId="{C2EED8D7-BF00-4BF4-8504-09608A8B1E01}" destId="{C3FF91B1-F4D2-4371-AF4F-900CA3D89660}" srcOrd="1" destOrd="0" presId="urn:microsoft.com/office/officeart/2005/8/layout/orgChart1"/>
    <dgm:cxn modelId="{B79DAEE1-C917-4E57-A24D-5A0A7B5A715F}" type="presParOf" srcId="{C2EED8D7-BF00-4BF4-8504-09608A8B1E01}" destId="{6CC63F4E-AB6D-4693-86F8-E8F08C3FC26B}" srcOrd="2" destOrd="0" presId="urn:microsoft.com/office/officeart/2005/8/layout/orgChart1"/>
    <dgm:cxn modelId="{8C8D9E80-EB96-4CCF-9F23-8CFAC10B2B73}" type="presParOf" srcId="{54CA97A6-DD0E-4AD7-8E27-EF47410EE123}" destId="{38488475-A10C-4326-895C-3482D3316B6F}" srcOrd="4" destOrd="0" presId="urn:microsoft.com/office/officeart/2005/8/layout/orgChart1"/>
    <dgm:cxn modelId="{AF706D2E-E0B3-43FD-879F-673FD3EB702B}" type="presParOf" srcId="{54CA97A6-DD0E-4AD7-8E27-EF47410EE123}" destId="{D7F8EE64-BB55-4BBB-A707-454812958715}" srcOrd="5" destOrd="0" presId="urn:microsoft.com/office/officeart/2005/8/layout/orgChart1"/>
    <dgm:cxn modelId="{4CBDD4CC-63C1-4EE6-964A-2510EE1E475F}" type="presParOf" srcId="{D7F8EE64-BB55-4BBB-A707-454812958715}" destId="{B3C33358-4D8A-42F0-BE09-2A7DC5ADC8D2}" srcOrd="0" destOrd="0" presId="urn:microsoft.com/office/officeart/2005/8/layout/orgChart1"/>
    <dgm:cxn modelId="{EE0C8E59-6DD0-49AA-BEF3-7A70E5777016}" type="presParOf" srcId="{B3C33358-4D8A-42F0-BE09-2A7DC5ADC8D2}" destId="{0BBD9A13-E0AD-4ACC-B2C1-D5F5AC438F8F}" srcOrd="0" destOrd="0" presId="urn:microsoft.com/office/officeart/2005/8/layout/orgChart1"/>
    <dgm:cxn modelId="{DFFC7C23-B558-4F1F-AE7F-0DEB15247C6A}" type="presParOf" srcId="{B3C33358-4D8A-42F0-BE09-2A7DC5ADC8D2}" destId="{540D5EFF-0C38-41A0-9BC0-0F7E33FC4B9F}" srcOrd="1" destOrd="0" presId="urn:microsoft.com/office/officeart/2005/8/layout/orgChart1"/>
    <dgm:cxn modelId="{34CA8646-C233-4776-A6E9-EE9A0F239FBE}" type="presParOf" srcId="{D7F8EE64-BB55-4BBB-A707-454812958715}" destId="{1E760E4E-036D-48A2-801C-907389CC4075}" srcOrd="1" destOrd="0" presId="urn:microsoft.com/office/officeart/2005/8/layout/orgChart1"/>
    <dgm:cxn modelId="{E6A3B6C1-7162-4CBD-811F-67F78B917733}" type="presParOf" srcId="{D7F8EE64-BB55-4BBB-A707-454812958715}" destId="{E92D2EE5-20CF-4513-931B-6CDD4839D8E4}" srcOrd="2" destOrd="0" presId="urn:microsoft.com/office/officeart/2005/8/layout/orgChart1"/>
    <dgm:cxn modelId="{4C9A145D-49A5-4C05-83B0-71AFC1A0DF23}" type="presParOf" srcId="{ABE9D1DA-EF98-4B17-B941-BD9E49180C9A}" destId="{5333903F-88E5-4096-9947-208E6EB0BB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935A41-786F-4B57-932E-21476DCF0BF6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BA14F3B-C65D-472E-B99F-140E546D9F5A}">
      <dgm:prSet phldrT="[文字]" custT="1"/>
      <dgm:spPr/>
      <dgm:t>
        <a:bodyPr/>
        <a:lstStyle/>
        <a:p>
          <a:r>
            <a:rPr lang="zh-TW" altLang="en-US" sz="4000" dirty="0" smtClean="0"/>
            <a:t>陸上</a:t>
          </a:r>
          <a:endParaRPr lang="zh-TW" altLang="en-US" sz="4000" dirty="0"/>
        </a:p>
      </dgm:t>
    </dgm:pt>
    <dgm:pt modelId="{79E24465-B51D-4D8D-BF91-D55B2C068367}" type="par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3614DE77-3179-4E71-A48D-06F80EBE2FB1}" type="sib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F0E465F8-530C-4E72-AE47-A59510B23D6A}">
      <dgm:prSet phldrT="[文字]" custT="1"/>
      <dgm:spPr/>
      <dgm:t>
        <a:bodyPr/>
        <a:lstStyle/>
        <a:p>
          <a:r>
            <a:rPr lang="zh-TW" altLang="en-US" sz="3200" dirty="0" smtClean="0"/>
            <a:t>火車</a:t>
          </a:r>
          <a:endParaRPr lang="zh-TW" altLang="en-US" sz="3200" dirty="0"/>
        </a:p>
      </dgm:t>
    </dgm:pt>
    <dgm:pt modelId="{7BBF4453-9724-4C0E-AA8F-F05FF14B0D38}" type="parTrans" cxnId="{7F5D9D0E-7F7F-4C0D-A757-3B8E34778295}">
      <dgm:prSet/>
      <dgm:spPr/>
      <dgm:t>
        <a:bodyPr/>
        <a:lstStyle/>
        <a:p>
          <a:endParaRPr lang="zh-TW" altLang="en-US"/>
        </a:p>
      </dgm:t>
    </dgm:pt>
    <dgm:pt modelId="{FFA08CF8-B067-4293-BDC5-8D1D01675454}" type="sibTrans" cxnId="{7F5D9D0E-7F7F-4C0D-A757-3B8E34778295}">
      <dgm:prSet/>
      <dgm:spPr/>
      <dgm:t>
        <a:bodyPr/>
        <a:lstStyle/>
        <a:p>
          <a:endParaRPr lang="zh-TW" altLang="en-US"/>
        </a:p>
      </dgm:t>
    </dgm:pt>
    <dgm:pt modelId="{CBE4665F-1C0F-477B-816C-CE288F7A87DD}">
      <dgm:prSet phldrT="[文字]" custT="1"/>
      <dgm:spPr/>
      <dgm:t>
        <a:bodyPr/>
        <a:lstStyle/>
        <a:p>
          <a:r>
            <a:rPr lang="zh-TW" altLang="en-US" sz="3200" dirty="0" smtClean="0"/>
            <a:t>汽車</a:t>
          </a:r>
          <a:endParaRPr lang="zh-TW" altLang="en-US" sz="3200" dirty="0"/>
        </a:p>
      </dgm:t>
    </dgm:pt>
    <dgm:pt modelId="{2A159AD7-AAF3-4616-9D6E-850099C7EBAD}" type="par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DBCEA50E-194D-4837-9BA0-F8BF949D7171}" type="sib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89E25A8A-5DE1-4359-85D4-8B0E79631011}">
      <dgm:prSet custT="1"/>
      <dgm:spPr/>
      <dgm:t>
        <a:bodyPr/>
        <a:lstStyle/>
        <a:p>
          <a:r>
            <a:rPr lang="zh-TW" altLang="en-US" sz="3200" dirty="0" smtClean="0"/>
            <a:t>捷運</a:t>
          </a:r>
          <a:endParaRPr lang="zh-TW" altLang="en-US" sz="3200" dirty="0"/>
        </a:p>
      </dgm:t>
    </dgm:pt>
    <dgm:pt modelId="{96A85021-7761-44FF-A77C-C4D6DAC0D075}" type="par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0A7A0E4A-01DE-4BE9-962C-80D6CA3FF439}" type="sib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C4114124-DE94-4779-B900-D23F0F795980}">
      <dgm:prSet custT="1"/>
      <dgm:spPr/>
      <dgm:t>
        <a:bodyPr/>
        <a:lstStyle/>
        <a:p>
          <a:r>
            <a:rPr lang="zh-TW" altLang="en-US" sz="3200" dirty="0" smtClean="0"/>
            <a:t>高鐵</a:t>
          </a:r>
          <a:endParaRPr lang="zh-TW" altLang="en-US" sz="3200" dirty="0"/>
        </a:p>
      </dgm:t>
    </dgm:pt>
    <dgm:pt modelId="{789E636A-E086-4EDB-9E69-A67EB730B5E7}" type="parTrans" cxnId="{9B792FFB-40AA-411A-A42C-33FF14F7F391}">
      <dgm:prSet/>
      <dgm:spPr/>
      <dgm:t>
        <a:bodyPr/>
        <a:lstStyle/>
        <a:p>
          <a:endParaRPr lang="zh-TW" altLang="en-US"/>
        </a:p>
      </dgm:t>
    </dgm:pt>
    <dgm:pt modelId="{4B355F0C-8856-4F5B-93A7-52D9EF09AE19}" type="sibTrans" cxnId="{9B792FFB-40AA-411A-A42C-33FF14F7F391}">
      <dgm:prSet/>
      <dgm:spPr/>
      <dgm:t>
        <a:bodyPr/>
        <a:lstStyle/>
        <a:p>
          <a:endParaRPr lang="zh-TW" altLang="en-US"/>
        </a:p>
      </dgm:t>
    </dgm:pt>
    <dgm:pt modelId="{73B5B68F-7D6C-4784-A2D5-9E305B72A587}" type="pres">
      <dgm:prSet presAssocID="{E4935A41-786F-4B57-932E-21476DCF0B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BE9D1DA-EF98-4B17-B941-BD9E49180C9A}" type="pres">
      <dgm:prSet presAssocID="{CBA14F3B-C65D-472E-B99F-140E546D9F5A}" presName="hierRoot1" presStyleCnt="0">
        <dgm:presLayoutVars>
          <dgm:hierBranch val="init"/>
        </dgm:presLayoutVars>
      </dgm:prSet>
      <dgm:spPr/>
    </dgm:pt>
    <dgm:pt modelId="{9524415E-B3F4-4AAD-AC10-9C33AF2E9C54}" type="pres">
      <dgm:prSet presAssocID="{CBA14F3B-C65D-472E-B99F-140E546D9F5A}" presName="rootComposite1" presStyleCnt="0"/>
      <dgm:spPr/>
    </dgm:pt>
    <dgm:pt modelId="{12D40B11-4695-4BDA-A7C9-90A437977EB8}" type="pres">
      <dgm:prSet presAssocID="{CBA14F3B-C65D-472E-B99F-140E546D9F5A}" presName="rootText1" presStyleLbl="node0" presStyleIdx="0" presStyleCnt="1" custScaleX="207047" custScaleY="212277" custLinFactNeighborX="56774" custLinFactNeighborY="-7802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F65E5C-03E2-4F72-94E5-BF516070991F}" type="pres">
      <dgm:prSet presAssocID="{CBA14F3B-C65D-472E-B99F-140E546D9F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4CA97A6-DD0E-4AD7-8E27-EF47410EE123}" type="pres">
      <dgm:prSet presAssocID="{CBA14F3B-C65D-472E-B99F-140E546D9F5A}" presName="hierChild2" presStyleCnt="0"/>
      <dgm:spPr/>
    </dgm:pt>
    <dgm:pt modelId="{5A722CF2-EBD6-41E1-9B54-0720F2039C64}" type="pres">
      <dgm:prSet presAssocID="{7BBF4453-9724-4C0E-AA8F-F05FF14B0D38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C2EED8D7-BF00-4BF4-8504-09608A8B1E01}" type="pres">
      <dgm:prSet presAssocID="{F0E465F8-530C-4E72-AE47-A59510B23D6A}" presName="hierRoot2" presStyleCnt="0">
        <dgm:presLayoutVars>
          <dgm:hierBranch val="init"/>
        </dgm:presLayoutVars>
      </dgm:prSet>
      <dgm:spPr/>
    </dgm:pt>
    <dgm:pt modelId="{E17F56F5-45FC-47B0-AD1A-6C554A11B8DA}" type="pres">
      <dgm:prSet presAssocID="{F0E465F8-530C-4E72-AE47-A59510B23D6A}" presName="rootComposite" presStyleCnt="0"/>
      <dgm:spPr/>
    </dgm:pt>
    <dgm:pt modelId="{2BD3CD48-1E1F-43D7-9169-2C75DE9AC775}" type="pres">
      <dgm:prSet presAssocID="{F0E465F8-530C-4E72-AE47-A59510B23D6A}" presName="rootText" presStyleLbl="node2" presStyleIdx="0" presStyleCnt="4" custLinFactNeighborX="-3189" custLinFactNeighborY="147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2BCC383-8A00-43EA-B2C7-39FC7B2972EF}" type="pres">
      <dgm:prSet presAssocID="{F0E465F8-530C-4E72-AE47-A59510B23D6A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C3FF91B1-F4D2-4371-AF4F-900CA3D89660}" type="pres">
      <dgm:prSet presAssocID="{F0E465F8-530C-4E72-AE47-A59510B23D6A}" presName="hierChild4" presStyleCnt="0"/>
      <dgm:spPr/>
    </dgm:pt>
    <dgm:pt modelId="{6CC63F4E-AB6D-4693-86F8-E8F08C3FC26B}" type="pres">
      <dgm:prSet presAssocID="{F0E465F8-530C-4E72-AE47-A59510B23D6A}" presName="hierChild5" presStyleCnt="0"/>
      <dgm:spPr/>
    </dgm:pt>
    <dgm:pt modelId="{38488475-A10C-4326-895C-3482D3316B6F}" type="pres">
      <dgm:prSet presAssocID="{2A159AD7-AAF3-4616-9D6E-850099C7EBAD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D7F8EE64-BB55-4BBB-A707-454812958715}" type="pres">
      <dgm:prSet presAssocID="{CBE4665F-1C0F-477B-816C-CE288F7A87DD}" presName="hierRoot2" presStyleCnt="0">
        <dgm:presLayoutVars>
          <dgm:hierBranch val="init"/>
        </dgm:presLayoutVars>
      </dgm:prSet>
      <dgm:spPr/>
    </dgm:pt>
    <dgm:pt modelId="{B3C33358-4D8A-42F0-BE09-2A7DC5ADC8D2}" type="pres">
      <dgm:prSet presAssocID="{CBE4665F-1C0F-477B-816C-CE288F7A87DD}" presName="rootComposite" presStyleCnt="0"/>
      <dgm:spPr/>
    </dgm:pt>
    <dgm:pt modelId="{0BBD9A13-E0AD-4ACC-B2C1-D5F5AC438F8F}" type="pres">
      <dgm:prSet presAssocID="{CBE4665F-1C0F-477B-816C-CE288F7A87DD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40D5EFF-0C38-41A0-9BC0-0F7E33FC4B9F}" type="pres">
      <dgm:prSet presAssocID="{CBE4665F-1C0F-477B-816C-CE288F7A87DD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1E760E4E-036D-48A2-801C-907389CC4075}" type="pres">
      <dgm:prSet presAssocID="{CBE4665F-1C0F-477B-816C-CE288F7A87DD}" presName="hierChild4" presStyleCnt="0"/>
      <dgm:spPr/>
    </dgm:pt>
    <dgm:pt modelId="{E92D2EE5-20CF-4513-931B-6CDD4839D8E4}" type="pres">
      <dgm:prSet presAssocID="{CBE4665F-1C0F-477B-816C-CE288F7A87DD}" presName="hierChild5" presStyleCnt="0"/>
      <dgm:spPr/>
    </dgm:pt>
    <dgm:pt modelId="{01A382AC-8CFF-4083-8CFE-E06B361D84DE}" type="pres">
      <dgm:prSet presAssocID="{96A85021-7761-44FF-A77C-C4D6DAC0D075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E6244B6B-C11F-4E09-8FE8-CDD80C685B61}" type="pres">
      <dgm:prSet presAssocID="{89E25A8A-5DE1-4359-85D4-8B0E79631011}" presName="hierRoot2" presStyleCnt="0">
        <dgm:presLayoutVars>
          <dgm:hierBranch val="init"/>
        </dgm:presLayoutVars>
      </dgm:prSet>
      <dgm:spPr/>
    </dgm:pt>
    <dgm:pt modelId="{B55B5BBE-5BAB-4C67-B0B8-E3838182D9A8}" type="pres">
      <dgm:prSet presAssocID="{89E25A8A-5DE1-4359-85D4-8B0E79631011}" presName="rootComposite" presStyleCnt="0"/>
      <dgm:spPr/>
    </dgm:pt>
    <dgm:pt modelId="{81A367A1-445A-497A-B179-10D00968C4C1}" type="pres">
      <dgm:prSet presAssocID="{89E25A8A-5DE1-4359-85D4-8B0E79631011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005534-65B2-44C2-9DE2-516F0747AF9C}" type="pres">
      <dgm:prSet presAssocID="{89E25A8A-5DE1-4359-85D4-8B0E79631011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9994B0E5-4FBB-41A0-A668-7FFDF73BA95A}" type="pres">
      <dgm:prSet presAssocID="{89E25A8A-5DE1-4359-85D4-8B0E79631011}" presName="hierChild4" presStyleCnt="0"/>
      <dgm:spPr/>
    </dgm:pt>
    <dgm:pt modelId="{C89CA8AD-B133-4C28-BD3F-931621361337}" type="pres">
      <dgm:prSet presAssocID="{89E25A8A-5DE1-4359-85D4-8B0E79631011}" presName="hierChild5" presStyleCnt="0"/>
      <dgm:spPr/>
    </dgm:pt>
    <dgm:pt modelId="{8E2DE63C-4C8D-4D51-9D66-EECBB9DDD52D}" type="pres">
      <dgm:prSet presAssocID="{789E636A-E086-4EDB-9E69-A67EB730B5E7}" presName="Name37" presStyleLbl="parChTrans1D2" presStyleIdx="3" presStyleCnt="4"/>
      <dgm:spPr/>
      <dgm:t>
        <a:bodyPr/>
        <a:lstStyle/>
        <a:p>
          <a:endParaRPr lang="zh-TW" altLang="en-US"/>
        </a:p>
      </dgm:t>
    </dgm:pt>
    <dgm:pt modelId="{55F087AA-CC6B-4501-88D7-26F30E113FD0}" type="pres">
      <dgm:prSet presAssocID="{C4114124-DE94-4779-B900-D23F0F795980}" presName="hierRoot2" presStyleCnt="0">
        <dgm:presLayoutVars>
          <dgm:hierBranch val="init"/>
        </dgm:presLayoutVars>
      </dgm:prSet>
      <dgm:spPr/>
    </dgm:pt>
    <dgm:pt modelId="{E03C75CB-5E1C-444E-A9BF-D1507513A5B0}" type="pres">
      <dgm:prSet presAssocID="{C4114124-DE94-4779-B900-D23F0F795980}" presName="rootComposite" presStyleCnt="0"/>
      <dgm:spPr/>
    </dgm:pt>
    <dgm:pt modelId="{F44C6A38-0DD4-4E94-8877-5F7AF7A66851}" type="pres">
      <dgm:prSet presAssocID="{C4114124-DE94-4779-B900-D23F0F795980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175623C-1154-4941-9D42-AA391261CCB3}" type="pres">
      <dgm:prSet presAssocID="{C4114124-DE94-4779-B900-D23F0F795980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210A776E-B8C2-4020-A77B-9B10606E57AC}" type="pres">
      <dgm:prSet presAssocID="{C4114124-DE94-4779-B900-D23F0F795980}" presName="hierChild4" presStyleCnt="0"/>
      <dgm:spPr/>
    </dgm:pt>
    <dgm:pt modelId="{AD6E5CE2-FF19-41F7-95F0-C6C5791E79CC}" type="pres">
      <dgm:prSet presAssocID="{C4114124-DE94-4779-B900-D23F0F795980}" presName="hierChild5" presStyleCnt="0"/>
      <dgm:spPr/>
    </dgm:pt>
    <dgm:pt modelId="{5333903F-88E5-4096-9947-208E6EB0BB59}" type="pres">
      <dgm:prSet presAssocID="{CBA14F3B-C65D-472E-B99F-140E546D9F5A}" presName="hierChild3" presStyleCnt="0"/>
      <dgm:spPr/>
    </dgm:pt>
  </dgm:ptLst>
  <dgm:cxnLst>
    <dgm:cxn modelId="{C29DC5DF-628A-45FB-81A9-708CB86C9871}" type="presOf" srcId="{7BBF4453-9724-4C0E-AA8F-F05FF14B0D38}" destId="{5A722CF2-EBD6-41E1-9B54-0720F2039C64}" srcOrd="0" destOrd="0" presId="urn:microsoft.com/office/officeart/2005/8/layout/orgChart1"/>
    <dgm:cxn modelId="{D6063F0C-636F-4B51-A0CA-7306CABBE4FE}" type="presOf" srcId="{2A159AD7-AAF3-4616-9D6E-850099C7EBAD}" destId="{38488475-A10C-4326-895C-3482D3316B6F}" srcOrd="0" destOrd="0" presId="urn:microsoft.com/office/officeart/2005/8/layout/orgChart1"/>
    <dgm:cxn modelId="{AF2CEE19-BD44-4196-A1A6-883E01D0CD0D}" type="presOf" srcId="{789E636A-E086-4EDB-9E69-A67EB730B5E7}" destId="{8E2DE63C-4C8D-4D51-9D66-EECBB9DDD52D}" srcOrd="0" destOrd="0" presId="urn:microsoft.com/office/officeart/2005/8/layout/orgChart1"/>
    <dgm:cxn modelId="{C027221A-F605-469F-AB35-A4ACD84A065F}" type="presOf" srcId="{CBA14F3B-C65D-472E-B99F-140E546D9F5A}" destId="{12D40B11-4695-4BDA-A7C9-90A437977EB8}" srcOrd="0" destOrd="0" presId="urn:microsoft.com/office/officeart/2005/8/layout/orgChart1"/>
    <dgm:cxn modelId="{6C4B792A-FD8D-49B1-9FB1-3A97D02ED819}" srcId="{E4935A41-786F-4B57-932E-21476DCF0BF6}" destId="{CBA14F3B-C65D-472E-B99F-140E546D9F5A}" srcOrd="0" destOrd="0" parTransId="{79E24465-B51D-4D8D-BF91-D55B2C068367}" sibTransId="{3614DE77-3179-4E71-A48D-06F80EBE2FB1}"/>
    <dgm:cxn modelId="{7F5D9D0E-7F7F-4C0D-A757-3B8E34778295}" srcId="{CBA14F3B-C65D-472E-B99F-140E546D9F5A}" destId="{F0E465F8-530C-4E72-AE47-A59510B23D6A}" srcOrd="0" destOrd="0" parTransId="{7BBF4453-9724-4C0E-AA8F-F05FF14B0D38}" sibTransId="{FFA08CF8-B067-4293-BDC5-8D1D01675454}"/>
    <dgm:cxn modelId="{A125C195-859A-43CD-9FE7-C0B5A98C5099}" srcId="{CBA14F3B-C65D-472E-B99F-140E546D9F5A}" destId="{89E25A8A-5DE1-4359-85D4-8B0E79631011}" srcOrd="2" destOrd="0" parTransId="{96A85021-7761-44FF-A77C-C4D6DAC0D075}" sibTransId="{0A7A0E4A-01DE-4BE9-962C-80D6CA3FF439}"/>
    <dgm:cxn modelId="{18590D15-9A62-4601-9DA6-F4FEF9C6811A}" type="presOf" srcId="{F0E465F8-530C-4E72-AE47-A59510B23D6A}" destId="{D2BCC383-8A00-43EA-B2C7-39FC7B2972EF}" srcOrd="1" destOrd="0" presId="urn:microsoft.com/office/officeart/2005/8/layout/orgChart1"/>
    <dgm:cxn modelId="{DCBE8617-F389-481A-AC0F-9AFDBCE29C91}" type="presOf" srcId="{CBA14F3B-C65D-472E-B99F-140E546D9F5A}" destId="{47F65E5C-03E2-4F72-94E5-BF516070991F}" srcOrd="1" destOrd="0" presId="urn:microsoft.com/office/officeart/2005/8/layout/orgChart1"/>
    <dgm:cxn modelId="{9B792FFB-40AA-411A-A42C-33FF14F7F391}" srcId="{CBA14F3B-C65D-472E-B99F-140E546D9F5A}" destId="{C4114124-DE94-4779-B900-D23F0F795980}" srcOrd="3" destOrd="0" parTransId="{789E636A-E086-4EDB-9E69-A67EB730B5E7}" sibTransId="{4B355F0C-8856-4F5B-93A7-52D9EF09AE19}"/>
    <dgm:cxn modelId="{D16CF1D7-89A3-44FF-9D2F-8489CBC5D2DC}" type="presOf" srcId="{C4114124-DE94-4779-B900-D23F0F795980}" destId="{5175623C-1154-4941-9D42-AA391261CCB3}" srcOrd="1" destOrd="0" presId="urn:microsoft.com/office/officeart/2005/8/layout/orgChart1"/>
    <dgm:cxn modelId="{235E06CC-21BF-4CFE-B5D9-05EDFB306BDF}" srcId="{CBA14F3B-C65D-472E-B99F-140E546D9F5A}" destId="{CBE4665F-1C0F-477B-816C-CE288F7A87DD}" srcOrd="1" destOrd="0" parTransId="{2A159AD7-AAF3-4616-9D6E-850099C7EBAD}" sibTransId="{DBCEA50E-194D-4837-9BA0-F8BF949D7171}"/>
    <dgm:cxn modelId="{790CA344-8BB3-463A-883A-3A2CB34B89EF}" type="presOf" srcId="{89E25A8A-5DE1-4359-85D4-8B0E79631011}" destId="{F2005534-65B2-44C2-9DE2-516F0747AF9C}" srcOrd="1" destOrd="0" presId="urn:microsoft.com/office/officeart/2005/8/layout/orgChart1"/>
    <dgm:cxn modelId="{DE841E2E-9DC8-4892-9BE2-DDE887483E4C}" type="presOf" srcId="{89E25A8A-5DE1-4359-85D4-8B0E79631011}" destId="{81A367A1-445A-497A-B179-10D00968C4C1}" srcOrd="0" destOrd="0" presId="urn:microsoft.com/office/officeart/2005/8/layout/orgChart1"/>
    <dgm:cxn modelId="{25F1C32C-12A9-415B-9EE5-B31555172D12}" type="presOf" srcId="{96A85021-7761-44FF-A77C-C4D6DAC0D075}" destId="{01A382AC-8CFF-4083-8CFE-E06B361D84DE}" srcOrd="0" destOrd="0" presId="urn:microsoft.com/office/officeart/2005/8/layout/orgChart1"/>
    <dgm:cxn modelId="{58ECB5BC-41F4-44EA-B24B-4D98D1099AFC}" type="presOf" srcId="{E4935A41-786F-4B57-932E-21476DCF0BF6}" destId="{73B5B68F-7D6C-4784-A2D5-9E305B72A587}" srcOrd="0" destOrd="0" presId="urn:microsoft.com/office/officeart/2005/8/layout/orgChart1"/>
    <dgm:cxn modelId="{0ED4FD57-AD86-4389-BB73-8C98CE63EE56}" type="presOf" srcId="{CBE4665F-1C0F-477B-816C-CE288F7A87DD}" destId="{0BBD9A13-E0AD-4ACC-B2C1-D5F5AC438F8F}" srcOrd="0" destOrd="0" presId="urn:microsoft.com/office/officeart/2005/8/layout/orgChart1"/>
    <dgm:cxn modelId="{0E40F7AD-ADC6-4BAE-BD5B-C98FB98199C2}" type="presOf" srcId="{C4114124-DE94-4779-B900-D23F0F795980}" destId="{F44C6A38-0DD4-4E94-8877-5F7AF7A66851}" srcOrd="0" destOrd="0" presId="urn:microsoft.com/office/officeart/2005/8/layout/orgChart1"/>
    <dgm:cxn modelId="{0A2464EE-436D-4138-88CD-D76F79A2C78F}" type="presOf" srcId="{F0E465F8-530C-4E72-AE47-A59510B23D6A}" destId="{2BD3CD48-1E1F-43D7-9169-2C75DE9AC775}" srcOrd="0" destOrd="0" presId="urn:microsoft.com/office/officeart/2005/8/layout/orgChart1"/>
    <dgm:cxn modelId="{670A165E-C949-4881-BE12-4EE3398842D7}" type="presOf" srcId="{CBE4665F-1C0F-477B-816C-CE288F7A87DD}" destId="{540D5EFF-0C38-41A0-9BC0-0F7E33FC4B9F}" srcOrd="1" destOrd="0" presId="urn:microsoft.com/office/officeart/2005/8/layout/orgChart1"/>
    <dgm:cxn modelId="{30E43926-A3A2-48FB-9A1C-C091496A2C0D}" type="presParOf" srcId="{73B5B68F-7D6C-4784-A2D5-9E305B72A587}" destId="{ABE9D1DA-EF98-4B17-B941-BD9E49180C9A}" srcOrd="0" destOrd="0" presId="urn:microsoft.com/office/officeart/2005/8/layout/orgChart1"/>
    <dgm:cxn modelId="{545C3D88-6C0C-4036-B5F5-AF61316096E0}" type="presParOf" srcId="{ABE9D1DA-EF98-4B17-B941-BD9E49180C9A}" destId="{9524415E-B3F4-4AAD-AC10-9C33AF2E9C54}" srcOrd="0" destOrd="0" presId="urn:microsoft.com/office/officeart/2005/8/layout/orgChart1"/>
    <dgm:cxn modelId="{F11A9FB7-8FDE-40C7-A84B-A23FDB72222F}" type="presParOf" srcId="{9524415E-B3F4-4AAD-AC10-9C33AF2E9C54}" destId="{12D40B11-4695-4BDA-A7C9-90A437977EB8}" srcOrd="0" destOrd="0" presId="urn:microsoft.com/office/officeart/2005/8/layout/orgChart1"/>
    <dgm:cxn modelId="{671ECF23-AC41-46C9-9477-C4A031965392}" type="presParOf" srcId="{9524415E-B3F4-4AAD-AC10-9C33AF2E9C54}" destId="{47F65E5C-03E2-4F72-94E5-BF516070991F}" srcOrd="1" destOrd="0" presId="urn:microsoft.com/office/officeart/2005/8/layout/orgChart1"/>
    <dgm:cxn modelId="{C84E7160-1385-4722-AD16-EFFF9E547DB8}" type="presParOf" srcId="{ABE9D1DA-EF98-4B17-B941-BD9E49180C9A}" destId="{54CA97A6-DD0E-4AD7-8E27-EF47410EE123}" srcOrd="1" destOrd="0" presId="urn:microsoft.com/office/officeart/2005/8/layout/orgChart1"/>
    <dgm:cxn modelId="{144763FB-E6EC-4C94-8D49-8FF6B10D2296}" type="presParOf" srcId="{54CA97A6-DD0E-4AD7-8E27-EF47410EE123}" destId="{5A722CF2-EBD6-41E1-9B54-0720F2039C64}" srcOrd="0" destOrd="0" presId="urn:microsoft.com/office/officeart/2005/8/layout/orgChart1"/>
    <dgm:cxn modelId="{B81C380E-6821-483A-ADF4-160857E9FEDB}" type="presParOf" srcId="{54CA97A6-DD0E-4AD7-8E27-EF47410EE123}" destId="{C2EED8D7-BF00-4BF4-8504-09608A8B1E01}" srcOrd="1" destOrd="0" presId="urn:microsoft.com/office/officeart/2005/8/layout/orgChart1"/>
    <dgm:cxn modelId="{017888DC-E1EB-4D85-8F7B-A8F52A2C2FA4}" type="presParOf" srcId="{C2EED8D7-BF00-4BF4-8504-09608A8B1E01}" destId="{E17F56F5-45FC-47B0-AD1A-6C554A11B8DA}" srcOrd="0" destOrd="0" presId="urn:microsoft.com/office/officeart/2005/8/layout/orgChart1"/>
    <dgm:cxn modelId="{77745402-5280-4B5E-BF82-99A6C73DDEEF}" type="presParOf" srcId="{E17F56F5-45FC-47B0-AD1A-6C554A11B8DA}" destId="{2BD3CD48-1E1F-43D7-9169-2C75DE9AC775}" srcOrd="0" destOrd="0" presId="urn:microsoft.com/office/officeart/2005/8/layout/orgChart1"/>
    <dgm:cxn modelId="{63BFA351-2CC8-4D52-9B16-8F00B9D320B5}" type="presParOf" srcId="{E17F56F5-45FC-47B0-AD1A-6C554A11B8DA}" destId="{D2BCC383-8A00-43EA-B2C7-39FC7B2972EF}" srcOrd="1" destOrd="0" presId="urn:microsoft.com/office/officeart/2005/8/layout/orgChart1"/>
    <dgm:cxn modelId="{3E7D783E-711A-4C92-A575-2BEAEA0DD3AB}" type="presParOf" srcId="{C2EED8D7-BF00-4BF4-8504-09608A8B1E01}" destId="{C3FF91B1-F4D2-4371-AF4F-900CA3D89660}" srcOrd="1" destOrd="0" presId="urn:microsoft.com/office/officeart/2005/8/layout/orgChart1"/>
    <dgm:cxn modelId="{69CFBBD0-62FA-4C0A-AD57-2DC1C99A6C4B}" type="presParOf" srcId="{C2EED8D7-BF00-4BF4-8504-09608A8B1E01}" destId="{6CC63F4E-AB6D-4693-86F8-E8F08C3FC26B}" srcOrd="2" destOrd="0" presId="urn:microsoft.com/office/officeart/2005/8/layout/orgChart1"/>
    <dgm:cxn modelId="{313A6EE7-4259-446A-8C71-B20BBA5F8204}" type="presParOf" srcId="{54CA97A6-DD0E-4AD7-8E27-EF47410EE123}" destId="{38488475-A10C-4326-895C-3482D3316B6F}" srcOrd="2" destOrd="0" presId="urn:microsoft.com/office/officeart/2005/8/layout/orgChart1"/>
    <dgm:cxn modelId="{45FB1E55-069B-4AA9-B644-139A1E64BDBC}" type="presParOf" srcId="{54CA97A6-DD0E-4AD7-8E27-EF47410EE123}" destId="{D7F8EE64-BB55-4BBB-A707-454812958715}" srcOrd="3" destOrd="0" presId="urn:microsoft.com/office/officeart/2005/8/layout/orgChart1"/>
    <dgm:cxn modelId="{FC5B8C82-EEA3-4644-A8A2-6EDB89A95980}" type="presParOf" srcId="{D7F8EE64-BB55-4BBB-A707-454812958715}" destId="{B3C33358-4D8A-42F0-BE09-2A7DC5ADC8D2}" srcOrd="0" destOrd="0" presId="urn:microsoft.com/office/officeart/2005/8/layout/orgChart1"/>
    <dgm:cxn modelId="{A3DF0D62-29E8-4461-B73F-5B4B71AF8EC1}" type="presParOf" srcId="{B3C33358-4D8A-42F0-BE09-2A7DC5ADC8D2}" destId="{0BBD9A13-E0AD-4ACC-B2C1-D5F5AC438F8F}" srcOrd="0" destOrd="0" presId="urn:microsoft.com/office/officeart/2005/8/layout/orgChart1"/>
    <dgm:cxn modelId="{E8C4BF22-C6DA-4E35-850C-5BBCF146222A}" type="presParOf" srcId="{B3C33358-4D8A-42F0-BE09-2A7DC5ADC8D2}" destId="{540D5EFF-0C38-41A0-9BC0-0F7E33FC4B9F}" srcOrd="1" destOrd="0" presId="urn:microsoft.com/office/officeart/2005/8/layout/orgChart1"/>
    <dgm:cxn modelId="{914C36BF-18B3-4F9E-993D-705F613F0340}" type="presParOf" srcId="{D7F8EE64-BB55-4BBB-A707-454812958715}" destId="{1E760E4E-036D-48A2-801C-907389CC4075}" srcOrd="1" destOrd="0" presId="urn:microsoft.com/office/officeart/2005/8/layout/orgChart1"/>
    <dgm:cxn modelId="{39DAA969-76C4-4039-A2C0-1790C196B051}" type="presParOf" srcId="{D7F8EE64-BB55-4BBB-A707-454812958715}" destId="{E92D2EE5-20CF-4513-931B-6CDD4839D8E4}" srcOrd="2" destOrd="0" presId="urn:microsoft.com/office/officeart/2005/8/layout/orgChart1"/>
    <dgm:cxn modelId="{ED38B8B6-DF1F-47DB-BF82-FAD943227A92}" type="presParOf" srcId="{54CA97A6-DD0E-4AD7-8E27-EF47410EE123}" destId="{01A382AC-8CFF-4083-8CFE-E06B361D84DE}" srcOrd="4" destOrd="0" presId="urn:microsoft.com/office/officeart/2005/8/layout/orgChart1"/>
    <dgm:cxn modelId="{85828948-295B-497E-946E-6D93A29F12EB}" type="presParOf" srcId="{54CA97A6-DD0E-4AD7-8E27-EF47410EE123}" destId="{E6244B6B-C11F-4E09-8FE8-CDD80C685B61}" srcOrd="5" destOrd="0" presId="urn:microsoft.com/office/officeart/2005/8/layout/orgChart1"/>
    <dgm:cxn modelId="{CA4C7CAA-9A5B-478A-98B1-A8D1CF41A617}" type="presParOf" srcId="{E6244B6B-C11F-4E09-8FE8-CDD80C685B61}" destId="{B55B5BBE-5BAB-4C67-B0B8-E3838182D9A8}" srcOrd="0" destOrd="0" presId="urn:microsoft.com/office/officeart/2005/8/layout/orgChart1"/>
    <dgm:cxn modelId="{E58CAC79-5104-43D0-BEE2-A0B5692E6956}" type="presParOf" srcId="{B55B5BBE-5BAB-4C67-B0B8-E3838182D9A8}" destId="{81A367A1-445A-497A-B179-10D00968C4C1}" srcOrd="0" destOrd="0" presId="urn:microsoft.com/office/officeart/2005/8/layout/orgChart1"/>
    <dgm:cxn modelId="{9EC63269-5771-422D-AEFA-842E49600DCC}" type="presParOf" srcId="{B55B5BBE-5BAB-4C67-B0B8-E3838182D9A8}" destId="{F2005534-65B2-44C2-9DE2-516F0747AF9C}" srcOrd="1" destOrd="0" presId="urn:microsoft.com/office/officeart/2005/8/layout/orgChart1"/>
    <dgm:cxn modelId="{4594C85F-1933-4FD0-92CC-5C2CF5EEC8DD}" type="presParOf" srcId="{E6244B6B-C11F-4E09-8FE8-CDD80C685B61}" destId="{9994B0E5-4FBB-41A0-A668-7FFDF73BA95A}" srcOrd="1" destOrd="0" presId="urn:microsoft.com/office/officeart/2005/8/layout/orgChart1"/>
    <dgm:cxn modelId="{96FDF763-58D4-4787-B2E4-374A3C0FA72C}" type="presParOf" srcId="{E6244B6B-C11F-4E09-8FE8-CDD80C685B61}" destId="{C89CA8AD-B133-4C28-BD3F-931621361337}" srcOrd="2" destOrd="0" presId="urn:microsoft.com/office/officeart/2005/8/layout/orgChart1"/>
    <dgm:cxn modelId="{B55A4727-D608-46BC-B2A5-CD9FF155CE9C}" type="presParOf" srcId="{54CA97A6-DD0E-4AD7-8E27-EF47410EE123}" destId="{8E2DE63C-4C8D-4D51-9D66-EECBB9DDD52D}" srcOrd="6" destOrd="0" presId="urn:microsoft.com/office/officeart/2005/8/layout/orgChart1"/>
    <dgm:cxn modelId="{50E6D1DD-A6C2-4829-B330-2868FA19D050}" type="presParOf" srcId="{54CA97A6-DD0E-4AD7-8E27-EF47410EE123}" destId="{55F087AA-CC6B-4501-88D7-26F30E113FD0}" srcOrd="7" destOrd="0" presId="urn:microsoft.com/office/officeart/2005/8/layout/orgChart1"/>
    <dgm:cxn modelId="{22884441-79E3-4A86-A7F3-37B24E9DDA82}" type="presParOf" srcId="{55F087AA-CC6B-4501-88D7-26F30E113FD0}" destId="{E03C75CB-5E1C-444E-A9BF-D1507513A5B0}" srcOrd="0" destOrd="0" presId="urn:microsoft.com/office/officeart/2005/8/layout/orgChart1"/>
    <dgm:cxn modelId="{909D98B7-2423-4A1B-B608-EDD9BE1BC012}" type="presParOf" srcId="{E03C75CB-5E1C-444E-A9BF-D1507513A5B0}" destId="{F44C6A38-0DD4-4E94-8877-5F7AF7A66851}" srcOrd="0" destOrd="0" presId="urn:microsoft.com/office/officeart/2005/8/layout/orgChart1"/>
    <dgm:cxn modelId="{4C94C6B8-CFAC-4167-8DA4-C973165FE148}" type="presParOf" srcId="{E03C75CB-5E1C-444E-A9BF-D1507513A5B0}" destId="{5175623C-1154-4941-9D42-AA391261CCB3}" srcOrd="1" destOrd="0" presId="urn:microsoft.com/office/officeart/2005/8/layout/orgChart1"/>
    <dgm:cxn modelId="{36B780DF-E25D-4C3F-94C1-7165866F2FD7}" type="presParOf" srcId="{55F087AA-CC6B-4501-88D7-26F30E113FD0}" destId="{210A776E-B8C2-4020-A77B-9B10606E57AC}" srcOrd="1" destOrd="0" presId="urn:microsoft.com/office/officeart/2005/8/layout/orgChart1"/>
    <dgm:cxn modelId="{497850FC-1780-4E64-BC77-61DA91D21662}" type="presParOf" srcId="{55F087AA-CC6B-4501-88D7-26F30E113FD0}" destId="{AD6E5CE2-FF19-41F7-95F0-C6C5791E79CC}" srcOrd="2" destOrd="0" presId="urn:microsoft.com/office/officeart/2005/8/layout/orgChart1"/>
    <dgm:cxn modelId="{9F95B459-A416-46BD-AEAD-3923AAE6EC98}" type="presParOf" srcId="{ABE9D1DA-EF98-4B17-B941-BD9E49180C9A}" destId="{5333903F-88E5-4096-9947-208E6EB0BB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935A41-786F-4B57-932E-21476DCF0BF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BA14F3B-C65D-472E-B99F-140E546D9F5A}">
      <dgm:prSet phldrT="[文字]" custT="1"/>
      <dgm:spPr/>
      <dgm:t>
        <a:bodyPr/>
        <a:lstStyle/>
        <a:p>
          <a:r>
            <a:rPr lang="zh-TW" altLang="en-US" sz="4000" dirty="0" smtClean="0"/>
            <a:t>宜蘭近代運輸發展</a:t>
          </a:r>
          <a:endParaRPr lang="zh-TW" altLang="en-US" sz="4000" dirty="0"/>
        </a:p>
      </dgm:t>
    </dgm:pt>
    <dgm:pt modelId="{79E24465-B51D-4D8D-BF91-D55B2C068367}" type="par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3614DE77-3179-4E71-A48D-06F80EBE2FB1}" type="sib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AB10CDCE-F686-4497-A43D-7015A4928131}">
      <dgm:prSet phldrT="[文字]"/>
      <dgm:spPr/>
      <dgm:t>
        <a:bodyPr/>
        <a:lstStyle/>
        <a:p>
          <a:r>
            <a:rPr lang="zh-TW" altLang="en-US" dirty="0" smtClean="0"/>
            <a:t>鐵路</a:t>
          </a:r>
          <a:endParaRPr lang="zh-TW" altLang="en-US" dirty="0"/>
        </a:p>
      </dgm:t>
    </dgm:pt>
    <dgm:pt modelId="{25D90048-292D-41A8-B435-505C58960716}" type="parTrans" cxnId="{D16B20E6-5C7A-40D7-978E-7AD57F9F2CBC}">
      <dgm:prSet/>
      <dgm:spPr/>
      <dgm:t>
        <a:bodyPr/>
        <a:lstStyle/>
        <a:p>
          <a:endParaRPr lang="zh-TW" altLang="en-US"/>
        </a:p>
      </dgm:t>
    </dgm:pt>
    <dgm:pt modelId="{988A8125-E35F-4578-BF5B-BD00F57C95C9}" type="sibTrans" cxnId="{D16B20E6-5C7A-40D7-978E-7AD57F9F2CBC}">
      <dgm:prSet/>
      <dgm:spPr/>
      <dgm:t>
        <a:bodyPr/>
        <a:lstStyle/>
        <a:p>
          <a:endParaRPr lang="zh-TW" altLang="en-US"/>
        </a:p>
      </dgm:t>
    </dgm:pt>
    <dgm:pt modelId="{F0E465F8-530C-4E72-AE47-A59510B23D6A}">
      <dgm:prSet phldrT="[文字]"/>
      <dgm:spPr/>
      <dgm:t>
        <a:bodyPr/>
        <a:lstStyle/>
        <a:p>
          <a:r>
            <a:rPr lang="zh-TW" altLang="en-US" dirty="0" smtClean="0"/>
            <a:t>輪船</a:t>
          </a:r>
          <a:endParaRPr lang="zh-TW" altLang="en-US" dirty="0"/>
        </a:p>
      </dgm:t>
    </dgm:pt>
    <dgm:pt modelId="{7BBF4453-9724-4C0E-AA8F-F05FF14B0D38}" type="parTrans" cxnId="{7F5D9D0E-7F7F-4C0D-A757-3B8E34778295}">
      <dgm:prSet/>
      <dgm:spPr/>
      <dgm:t>
        <a:bodyPr/>
        <a:lstStyle/>
        <a:p>
          <a:endParaRPr lang="zh-TW" altLang="en-US"/>
        </a:p>
      </dgm:t>
    </dgm:pt>
    <dgm:pt modelId="{FFA08CF8-B067-4293-BDC5-8D1D01675454}" type="sibTrans" cxnId="{7F5D9D0E-7F7F-4C0D-A757-3B8E34778295}">
      <dgm:prSet/>
      <dgm:spPr/>
      <dgm:t>
        <a:bodyPr/>
        <a:lstStyle/>
        <a:p>
          <a:endParaRPr lang="zh-TW" altLang="en-US"/>
        </a:p>
      </dgm:t>
    </dgm:pt>
    <dgm:pt modelId="{CBE4665F-1C0F-477B-816C-CE288F7A87DD}">
      <dgm:prSet phldrT="[文字]"/>
      <dgm:spPr/>
      <dgm:t>
        <a:bodyPr/>
        <a:lstStyle/>
        <a:p>
          <a:r>
            <a:rPr lang="zh-TW" altLang="en-US" dirty="0" smtClean="0"/>
            <a:t>公路</a:t>
          </a:r>
          <a:endParaRPr lang="zh-TW" altLang="en-US" dirty="0"/>
        </a:p>
      </dgm:t>
    </dgm:pt>
    <dgm:pt modelId="{2A159AD7-AAF3-4616-9D6E-850099C7EBAD}" type="par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DBCEA50E-194D-4837-9BA0-F8BF949D7171}" type="sib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73B5B68F-7D6C-4784-A2D5-9E305B72A587}" type="pres">
      <dgm:prSet presAssocID="{E4935A41-786F-4B57-932E-21476DCF0B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BE9D1DA-EF98-4B17-B941-BD9E49180C9A}" type="pres">
      <dgm:prSet presAssocID="{CBA14F3B-C65D-472E-B99F-140E546D9F5A}" presName="hierRoot1" presStyleCnt="0">
        <dgm:presLayoutVars>
          <dgm:hierBranch val="init"/>
        </dgm:presLayoutVars>
      </dgm:prSet>
      <dgm:spPr/>
    </dgm:pt>
    <dgm:pt modelId="{9524415E-B3F4-4AAD-AC10-9C33AF2E9C54}" type="pres">
      <dgm:prSet presAssocID="{CBA14F3B-C65D-472E-B99F-140E546D9F5A}" presName="rootComposite1" presStyleCnt="0"/>
      <dgm:spPr/>
    </dgm:pt>
    <dgm:pt modelId="{12D40B11-4695-4BDA-A7C9-90A437977EB8}" type="pres">
      <dgm:prSet presAssocID="{CBA14F3B-C65D-472E-B99F-140E546D9F5A}" presName="rootText1" presStyleLbl="node0" presStyleIdx="0" presStyleCnt="1" custScaleX="229206" custScaleY="12012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F65E5C-03E2-4F72-94E5-BF516070991F}" type="pres">
      <dgm:prSet presAssocID="{CBA14F3B-C65D-472E-B99F-140E546D9F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4CA97A6-DD0E-4AD7-8E27-EF47410EE123}" type="pres">
      <dgm:prSet presAssocID="{CBA14F3B-C65D-472E-B99F-140E546D9F5A}" presName="hierChild2" presStyleCnt="0"/>
      <dgm:spPr/>
    </dgm:pt>
    <dgm:pt modelId="{40C64FEA-797F-42C4-8E19-59D1F0AF2F1B}" type="pres">
      <dgm:prSet presAssocID="{25D90048-292D-41A8-B435-505C58960716}" presName="Name37" presStyleLbl="parChTrans1D2" presStyleIdx="0" presStyleCnt="3"/>
      <dgm:spPr/>
      <dgm:t>
        <a:bodyPr/>
        <a:lstStyle/>
        <a:p>
          <a:endParaRPr lang="zh-TW" altLang="en-US"/>
        </a:p>
      </dgm:t>
    </dgm:pt>
    <dgm:pt modelId="{F182137A-F56C-4064-A699-463E89299F53}" type="pres">
      <dgm:prSet presAssocID="{AB10CDCE-F686-4497-A43D-7015A4928131}" presName="hierRoot2" presStyleCnt="0">
        <dgm:presLayoutVars>
          <dgm:hierBranch val="init"/>
        </dgm:presLayoutVars>
      </dgm:prSet>
      <dgm:spPr/>
    </dgm:pt>
    <dgm:pt modelId="{C1A9E050-CE51-44AA-A893-E23D1A03D81C}" type="pres">
      <dgm:prSet presAssocID="{AB10CDCE-F686-4497-A43D-7015A4928131}" presName="rootComposite" presStyleCnt="0"/>
      <dgm:spPr/>
    </dgm:pt>
    <dgm:pt modelId="{2576C0BA-1FE8-4A35-9668-58D3FE633775}" type="pres">
      <dgm:prSet presAssocID="{AB10CDCE-F686-4497-A43D-7015A4928131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C3F8260-0132-4CAC-B62D-6C642DA91D49}" type="pres">
      <dgm:prSet presAssocID="{AB10CDCE-F686-4497-A43D-7015A4928131}" presName="rootConnector" presStyleLbl="node2" presStyleIdx="0" presStyleCnt="3"/>
      <dgm:spPr/>
      <dgm:t>
        <a:bodyPr/>
        <a:lstStyle/>
        <a:p>
          <a:endParaRPr lang="zh-TW" altLang="en-US"/>
        </a:p>
      </dgm:t>
    </dgm:pt>
    <dgm:pt modelId="{DFA8E82A-A088-4E09-BB9D-16C38C811FBC}" type="pres">
      <dgm:prSet presAssocID="{AB10CDCE-F686-4497-A43D-7015A4928131}" presName="hierChild4" presStyleCnt="0"/>
      <dgm:spPr/>
    </dgm:pt>
    <dgm:pt modelId="{03C10347-0BC3-4B0E-84B6-AA7A00F38201}" type="pres">
      <dgm:prSet presAssocID="{AB10CDCE-F686-4497-A43D-7015A4928131}" presName="hierChild5" presStyleCnt="0"/>
      <dgm:spPr/>
    </dgm:pt>
    <dgm:pt modelId="{5A722CF2-EBD6-41E1-9B54-0720F2039C64}" type="pres">
      <dgm:prSet presAssocID="{7BBF4453-9724-4C0E-AA8F-F05FF14B0D38}" presName="Name37" presStyleLbl="parChTrans1D2" presStyleIdx="1" presStyleCnt="3"/>
      <dgm:spPr/>
      <dgm:t>
        <a:bodyPr/>
        <a:lstStyle/>
        <a:p>
          <a:endParaRPr lang="zh-TW" altLang="en-US"/>
        </a:p>
      </dgm:t>
    </dgm:pt>
    <dgm:pt modelId="{C2EED8D7-BF00-4BF4-8504-09608A8B1E01}" type="pres">
      <dgm:prSet presAssocID="{F0E465F8-530C-4E72-AE47-A59510B23D6A}" presName="hierRoot2" presStyleCnt="0">
        <dgm:presLayoutVars>
          <dgm:hierBranch val="init"/>
        </dgm:presLayoutVars>
      </dgm:prSet>
      <dgm:spPr/>
    </dgm:pt>
    <dgm:pt modelId="{E17F56F5-45FC-47B0-AD1A-6C554A11B8DA}" type="pres">
      <dgm:prSet presAssocID="{F0E465F8-530C-4E72-AE47-A59510B23D6A}" presName="rootComposite" presStyleCnt="0"/>
      <dgm:spPr/>
    </dgm:pt>
    <dgm:pt modelId="{2BD3CD48-1E1F-43D7-9169-2C75DE9AC775}" type="pres">
      <dgm:prSet presAssocID="{F0E465F8-530C-4E72-AE47-A59510B23D6A}" presName="rootText" presStyleLbl="node2" presStyleIdx="1" presStyleCnt="3" custLinFactX="17358" custLinFactNeighborX="100000" custLinFactNeighborY="-50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2BCC383-8A00-43EA-B2C7-39FC7B2972EF}" type="pres">
      <dgm:prSet presAssocID="{F0E465F8-530C-4E72-AE47-A59510B23D6A}" presName="rootConnector" presStyleLbl="node2" presStyleIdx="1" presStyleCnt="3"/>
      <dgm:spPr/>
      <dgm:t>
        <a:bodyPr/>
        <a:lstStyle/>
        <a:p>
          <a:endParaRPr lang="zh-TW" altLang="en-US"/>
        </a:p>
      </dgm:t>
    </dgm:pt>
    <dgm:pt modelId="{C3FF91B1-F4D2-4371-AF4F-900CA3D89660}" type="pres">
      <dgm:prSet presAssocID="{F0E465F8-530C-4E72-AE47-A59510B23D6A}" presName="hierChild4" presStyleCnt="0"/>
      <dgm:spPr/>
    </dgm:pt>
    <dgm:pt modelId="{6CC63F4E-AB6D-4693-86F8-E8F08C3FC26B}" type="pres">
      <dgm:prSet presAssocID="{F0E465F8-530C-4E72-AE47-A59510B23D6A}" presName="hierChild5" presStyleCnt="0"/>
      <dgm:spPr/>
    </dgm:pt>
    <dgm:pt modelId="{38488475-A10C-4326-895C-3482D3316B6F}" type="pres">
      <dgm:prSet presAssocID="{2A159AD7-AAF3-4616-9D6E-850099C7EBAD}" presName="Name37" presStyleLbl="parChTrans1D2" presStyleIdx="2" presStyleCnt="3"/>
      <dgm:spPr/>
      <dgm:t>
        <a:bodyPr/>
        <a:lstStyle/>
        <a:p>
          <a:endParaRPr lang="zh-TW" altLang="en-US"/>
        </a:p>
      </dgm:t>
    </dgm:pt>
    <dgm:pt modelId="{D7F8EE64-BB55-4BBB-A707-454812958715}" type="pres">
      <dgm:prSet presAssocID="{CBE4665F-1C0F-477B-816C-CE288F7A87DD}" presName="hierRoot2" presStyleCnt="0">
        <dgm:presLayoutVars>
          <dgm:hierBranch val="init"/>
        </dgm:presLayoutVars>
      </dgm:prSet>
      <dgm:spPr/>
    </dgm:pt>
    <dgm:pt modelId="{B3C33358-4D8A-42F0-BE09-2A7DC5ADC8D2}" type="pres">
      <dgm:prSet presAssocID="{CBE4665F-1C0F-477B-816C-CE288F7A87DD}" presName="rootComposite" presStyleCnt="0"/>
      <dgm:spPr/>
    </dgm:pt>
    <dgm:pt modelId="{0BBD9A13-E0AD-4ACC-B2C1-D5F5AC438F8F}" type="pres">
      <dgm:prSet presAssocID="{CBE4665F-1C0F-477B-816C-CE288F7A87DD}" presName="rootText" presStyleLbl="node2" presStyleIdx="2" presStyleCnt="3" custLinFactX="-20812" custLinFactNeighborX="-100000" custLinFactNeighborY="7221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40D5EFF-0C38-41A0-9BC0-0F7E33FC4B9F}" type="pres">
      <dgm:prSet presAssocID="{CBE4665F-1C0F-477B-816C-CE288F7A87DD}" presName="rootConnector" presStyleLbl="node2" presStyleIdx="2" presStyleCnt="3"/>
      <dgm:spPr/>
      <dgm:t>
        <a:bodyPr/>
        <a:lstStyle/>
        <a:p>
          <a:endParaRPr lang="zh-TW" altLang="en-US"/>
        </a:p>
      </dgm:t>
    </dgm:pt>
    <dgm:pt modelId="{1E760E4E-036D-48A2-801C-907389CC4075}" type="pres">
      <dgm:prSet presAssocID="{CBE4665F-1C0F-477B-816C-CE288F7A87DD}" presName="hierChild4" presStyleCnt="0"/>
      <dgm:spPr/>
    </dgm:pt>
    <dgm:pt modelId="{E92D2EE5-20CF-4513-931B-6CDD4839D8E4}" type="pres">
      <dgm:prSet presAssocID="{CBE4665F-1C0F-477B-816C-CE288F7A87DD}" presName="hierChild5" presStyleCnt="0"/>
      <dgm:spPr/>
    </dgm:pt>
    <dgm:pt modelId="{5333903F-88E5-4096-9947-208E6EB0BB59}" type="pres">
      <dgm:prSet presAssocID="{CBA14F3B-C65D-472E-B99F-140E546D9F5A}" presName="hierChild3" presStyleCnt="0"/>
      <dgm:spPr/>
    </dgm:pt>
  </dgm:ptLst>
  <dgm:cxnLst>
    <dgm:cxn modelId="{0522ABDB-02ED-42FE-AC7B-606624B162FC}" type="presOf" srcId="{AB10CDCE-F686-4497-A43D-7015A4928131}" destId="{2576C0BA-1FE8-4A35-9668-58D3FE633775}" srcOrd="0" destOrd="0" presId="urn:microsoft.com/office/officeart/2005/8/layout/orgChart1"/>
    <dgm:cxn modelId="{D16B20E6-5C7A-40D7-978E-7AD57F9F2CBC}" srcId="{CBA14F3B-C65D-472E-B99F-140E546D9F5A}" destId="{AB10CDCE-F686-4497-A43D-7015A4928131}" srcOrd="0" destOrd="0" parTransId="{25D90048-292D-41A8-B435-505C58960716}" sibTransId="{988A8125-E35F-4578-BF5B-BD00F57C95C9}"/>
    <dgm:cxn modelId="{A905D40B-6DC2-41D0-8248-E18691556E7C}" type="presOf" srcId="{7BBF4453-9724-4C0E-AA8F-F05FF14B0D38}" destId="{5A722CF2-EBD6-41E1-9B54-0720F2039C64}" srcOrd="0" destOrd="0" presId="urn:microsoft.com/office/officeart/2005/8/layout/orgChart1"/>
    <dgm:cxn modelId="{6C4B792A-FD8D-49B1-9FB1-3A97D02ED819}" srcId="{E4935A41-786F-4B57-932E-21476DCF0BF6}" destId="{CBA14F3B-C65D-472E-B99F-140E546D9F5A}" srcOrd="0" destOrd="0" parTransId="{79E24465-B51D-4D8D-BF91-D55B2C068367}" sibTransId="{3614DE77-3179-4E71-A48D-06F80EBE2FB1}"/>
    <dgm:cxn modelId="{7F5D9D0E-7F7F-4C0D-A757-3B8E34778295}" srcId="{CBA14F3B-C65D-472E-B99F-140E546D9F5A}" destId="{F0E465F8-530C-4E72-AE47-A59510B23D6A}" srcOrd="1" destOrd="0" parTransId="{7BBF4453-9724-4C0E-AA8F-F05FF14B0D38}" sibTransId="{FFA08CF8-B067-4293-BDC5-8D1D01675454}"/>
    <dgm:cxn modelId="{30A719C0-4B6D-4EE1-9804-93740E0C3559}" type="presOf" srcId="{25D90048-292D-41A8-B435-505C58960716}" destId="{40C64FEA-797F-42C4-8E19-59D1F0AF2F1B}" srcOrd="0" destOrd="0" presId="urn:microsoft.com/office/officeart/2005/8/layout/orgChart1"/>
    <dgm:cxn modelId="{42EED6BD-0105-4A07-AA59-F25026329FD5}" type="presOf" srcId="{CBE4665F-1C0F-477B-816C-CE288F7A87DD}" destId="{540D5EFF-0C38-41A0-9BC0-0F7E33FC4B9F}" srcOrd="1" destOrd="0" presId="urn:microsoft.com/office/officeart/2005/8/layout/orgChart1"/>
    <dgm:cxn modelId="{0DA16E74-985B-4305-A073-77DE248DB309}" type="presOf" srcId="{F0E465F8-530C-4E72-AE47-A59510B23D6A}" destId="{2BD3CD48-1E1F-43D7-9169-2C75DE9AC775}" srcOrd="0" destOrd="0" presId="urn:microsoft.com/office/officeart/2005/8/layout/orgChart1"/>
    <dgm:cxn modelId="{F7D9CE39-5011-4E87-91BF-7A3647B47B23}" type="presOf" srcId="{2A159AD7-AAF3-4616-9D6E-850099C7EBAD}" destId="{38488475-A10C-4326-895C-3482D3316B6F}" srcOrd="0" destOrd="0" presId="urn:microsoft.com/office/officeart/2005/8/layout/orgChart1"/>
    <dgm:cxn modelId="{0C1EAAC8-AA04-4518-A98D-3A758CA86538}" type="presOf" srcId="{F0E465F8-530C-4E72-AE47-A59510B23D6A}" destId="{D2BCC383-8A00-43EA-B2C7-39FC7B2972EF}" srcOrd="1" destOrd="0" presId="urn:microsoft.com/office/officeart/2005/8/layout/orgChart1"/>
    <dgm:cxn modelId="{235E06CC-21BF-4CFE-B5D9-05EDFB306BDF}" srcId="{CBA14F3B-C65D-472E-B99F-140E546D9F5A}" destId="{CBE4665F-1C0F-477B-816C-CE288F7A87DD}" srcOrd="2" destOrd="0" parTransId="{2A159AD7-AAF3-4616-9D6E-850099C7EBAD}" sibTransId="{DBCEA50E-194D-4837-9BA0-F8BF949D7171}"/>
    <dgm:cxn modelId="{ECE23AE6-5EE8-4253-A633-14A3072C197C}" type="presOf" srcId="{E4935A41-786F-4B57-932E-21476DCF0BF6}" destId="{73B5B68F-7D6C-4784-A2D5-9E305B72A587}" srcOrd="0" destOrd="0" presId="urn:microsoft.com/office/officeart/2005/8/layout/orgChart1"/>
    <dgm:cxn modelId="{B12E3875-2245-4597-B996-D09B6A90E899}" type="presOf" srcId="{CBE4665F-1C0F-477B-816C-CE288F7A87DD}" destId="{0BBD9A13-E0AD-4ACC-B2C1-D5F5AC438F8F}" srcOrd="0" destOrd="0" presId="urn:microsoft.com/office/officeart/2005/8/layout/orgChart1"/>
    <dgm:cxn modelId="{A21647D3-BBD5-41E9-A5D2-9E732CF962BA}" type="presOf" srcId="{AB10CDCE-F686-4497-A43D-7015A4928131}" destId="{AC3F8260-0132-4CAC-B62D-6C642DA91D49}" srcOrd="1" destOrd="0" presId="urn:microsoft.com/office/officeart/2005/8/layout/orgChart1"/>
    <dgm:cxn modelId="{37753F66-2915-46AC-B230-B1BEF3D77B76}" type="presOf" srcId="{CBA14F3B-C65D-472E-B99F-140E546D9F5A}" destId="{12D40B11-4695-4BDA-A7C9-90A437977EB8}" srcOrd="0" destOrd="0" presId="urn:microsoft.com/office/officeart/2005/8/layout/orgChart1"/>
    <dgm:cxn modelId="{4337E5DC-D07F-48A7-BC06-EA187C7C4436}" type="presOf" srcId="{CBA14F3B-C65D-472E-B99F-140E546D9F5A}" destId="{47F65E5C-03E2-4F72-94E5-BF516070991F}" srcOrd="1" destOrd="0" presId="urn:microsoft.com/office/officeart/2005/8/layout/orgChart1"/>
    <dgm:cxn modelId="{3FD89295-A628-42D0-9376-2F97EB64CB7E}" type="presParOf" srcId="{73B5B68F-7D6C-4784-A2D5-9E305B72A587}" destId="{ABE9D1DA-EF98-4B17-B941-BD9E49180C9A}" srcOrd="0" destOrd="0" presId="urn:microsoft.com/office/officeart/2005/8/layout/orgChart1"/>
    <dgm:cxn modelId="{E561B1B4-2A51-4459-8181-2465709AB262}" type="presParOf" srcId="{ABE9D1DA-EF98-4B17-B941-BD9E49180C9A}" destId="{9524415E-B3F4-4AAD-AC10-9C33AF2E9C54}" srcOrd="0" destOrd="0" presId="urn:microsoft.com/office/officeart/2005/8/layout/orgChart1"/>
    <dgm:cxn modelId="{44299C92-ADDC-4EF3-8BA1-24518633C29A}" type="presParOf" srcId="{9524415E-B3F4-4AAD-AC10-9C33AF2E9C54}" destId="{12D40B11-4695-4BDA-A7C9-90A437977EB8}" srcOrd="0" destOrd="0" presId="urn:microsoft.com/office/officeart/2005/8/layout/orgChart1"/>
    <dgm:cxn modelId="{FF2129CC-03C4-4E9B-BFC9-07D0F8041E65}" type="presParOf" srcId="{9524415E-B3F4-4AAD-AC10-9C33AF2E9C54}" destId="{47F65E5C-03E2-4F72-94E5-BF516070991F}" srcOrd="1" destOrd="0" presId="urn:microsoft.com/office/officeart/2005/8/layout/orgChart1"/>
    <dgm:cxn modelId="{86BBD916-20C1-4FE8-95F7-25EC2A4D92D4}" type="presParOf" srcId="{ABE9D1DA-EF98-4B17-B941-BD9E49180C9A}" destId="{54CA97A6-DD0E-4AD7-8E27-EF47410EE123}" srcOrd="1" destOrd="0" presId="urn:microsoft.com/office/officeart/2005/8/layout/orgChart1"/>
    <dgm:cxn modelId="{BDF7E4A4-FB0E-43C7-978D-CDBC1ED80637}" type="presParOf" srcId="{54CA97A6-DD0E-4AD7-8E27-EF47410EE123}" destId="{40C64FEA-797F-42C4-8E19-59D1F0AF2F1B}" srcOrd="0" destOrd="0" presId="urn:microsoft.com/office/officeart/2005/8/layout/orgChart1"/>
    <dgm:cxn modelId="{5567C48E-3F6E-44DB-B492-52B1F0679E34}" type="presParOf" srcId="{54CA97A6-DD0E-4AD7-8E27-EF47410EE123}" destId="{F182137A-F56C-4064-A699-463E89299F53}" srcOrd="1" destOrd="0" presId="urn:microsoft.com/office/officeart/2005/8/layout/orgChart1"/>
    <dgm:cxn modelId="{BF776701-9693-420D-B323-67C14030F151}" type="presParOf" srcId="{F182137A-F56C-4064-A699-463E89299F53}" destId="{C1A9E050-CE51-44AA-A893-E23D1A03D81C}" srcOrd="0" destOrd="0" presId="urn:microsoft.com/office/officeart/2005/8/layout/orgChart1"/>
    <dgm:cxn modelId="{63D4C82E-1DF2-41BC-B6DD-AFE057EF2273}" type="presParOf" srcId="{C1A9E050-CE51-44AA-A893-E23D1A03D81C}" destId="{2576C0BA-1FE8-4A35-9668-58D3FE633775}" srcOrd="0" destOrd="0" presId="urn:microsoft.com/office/officeart/2005/8/layout/orgChart1"/>
    <dgm:cxn modelId="{406ADF35-DB7B-4D44-AAF8-BD3518DED2C0}" type="presParOf" srcId="{C1A9E050-CE51-44AA-A893-E23D1A03D81C}" destId="{AC3F8260-0132-4CAC-B62D-6C642DA91D49}" srcOrd="1" destOrd="0" presId="urn:microsoft.com/office/officeart/2005/8/layout/orgChart1"/>
    <dgm:cxn modelId="{4E074971-2802-46F4-B71F-13B272CC34A6}" type="presParOf" srcId="{F182137A-F56C-4064-A699-463E89299F53}" destId="{DFA8E82A-A088-4E09-BB9D-16C38C811FBC}" srcOrd="1" destOrd="0" presId="urn:microsoft.com/office/officeart/2005/8/layout/orgChart1"/>
    <dgm:cxn modelId="{17F676D4-38AD-400E-8465-76E95F934FCF}" type="presParOf" srcId="{F182137A-F56C-4064-A699-463E89299F53}" destId="{03C10347-0BC3-4B0E-84B6-AA7A00F38201}" srcOrd="2" destOrd="0" presId="urn:microsoft.com/office/officeart/2005/8/layout/orgChart1"/>
    <dgm:cxn modelId="{A377E660-FAA7-4F31-B65B-25A9DA331114}" type="presParOf" srcId="{54CA97A6-DD0E-4AD7-8E27-EF47410EE123}" destId="{5A722CF2-EBD6-41E1-9B54-0720F2039C64}" srcOrd="2" destOrd="0" presId="urn:microsoft.com/office/officeart/2005/8/layout/orgChart1"/>
    <dgm:cxn modelId="{FC3E4FD9-2B03-40B5-92A3-576D422E86AD}" type="presParOf" srcId="{54CA97A6-DD0E-4AD7-8E27-EF47410EE123}" destId="{C2EED8D7-BF00-4BF4-8504-09608A8B1E01}" srcOrd="3" destOrd="0" presId="urn:microsoft.com/office/officeart/2005/8/layout/orgChart1"/>
    <dgm:cxn modelId="{53A782ED-EB87-478E-9345-9786CD5D26C0}" type="presParOf" srcId="{C2EED8D7-BF00-4BF4-8504-09608A8B1E01}" destId="{E17F56F5-45FC-47B0-AD1A-6C554A11B8DA}" srcOrd="0" destOrd="0" presId="urn:microsoft.com/office/officeart/2005/8/layout/orgChart1"/>
    <dgm:cxn modelId="{D344FF61-22BA-429E-B4FE-9CF559CF7130}" type="presParOf" srcId="{E17F56F5-45FC-47B0-AD1A-6C554A11B8DA}" destId="{2BD3CD48-1E1F-43D7-9169-2C75DE9AC775}" srcOrd="0" destOrd="0" presId="urn:microsoft.com/office/officeart/2005/8/layout/orgChart1"/>
    <dgm:cxn modelId="{17AB7CE3-F2B9-4023-AB6F-697C1C8C7F4E}" type="presParOf" srcId="{E17F56F5-45FC-47B0-AD1A-6C554A11B8DA}" destId="{D2BCC383-8A00-43EA-B2C7-39FC7B2972EF}" srcOrd="1" destOrd="0" presId="urn:microsoft.com/office/officeart/2005/8/layout/orgChart1"/>
    <dgm:cxn modelId="{54AD4770-3850-4226-A2F5-DAEFA89B836A}" type="presParOf" srcId="{C2EED8D7-BF00-4BF4-8504-09608A8B1E01}" destId="{C3FF91B1-F4D2-4371-AF4F-900CA3D89660}" srcOrd="1" destOrd="0" presId="urn:microsoft.com/office/officeart/2005/8/layout/orgChart1"/>
    <dgm:cxn modelId="{F0B1A93C-A81E-4954-B512-1C03FD7B2EC0}" type="presParOf" srcId="{C2EED8D7-BF00-4BF4-8504-09608A8B1E01}" destId="{6CC63F4E-AB6D-4693-86F8-E8F08C3FC26B}" srcOrd="2" destOrd="0" presId="urn:microsoft.com/office/officeart/2005/8/layout/orgChart1"/>
    <dgm:cxn modelId="{BB59E4DD-D92B-4B21-9036-CF463589A028}" type="presParOf" srcId="{54CA97A6-DD0E-4AD7-8E27-EF47410EE123}" destId="{38488475-A10C-4326-895C-3482D3316B6F}" srcOrd="4" destOrd="0" presId="urn:microsoft.com/office/officeart/2005/8/layout/orgChart1"/>
    <dgm:cxn modelId="{EB6BE91C-46C0-42F7-93C3-AF783E18F67C}" type="presParOf" srcId="{54CA97A6-DD0E-4AD7-8E27-EF47410EE123}" destId="{D7F8EE64-BB55-4BBB-A707-454812958715}" srcOrd="5" destOrd="0" presId="urn:microsoft.com/office/officeart/2005/8/layout/orgChart1"/>
    <dgm:cxn modelId="{A0E71B9E-3517-4691-93C2-67A6E143D410}" type="presParOf" srcId="{D7F8EE64-BB55-4BBB-A707-454812958715}" destId="{B3C33358-4D8A-42F0-BE09-2A7DC5ADC8D2}" srcOrd="0" destOrd="0" presId="urn:microsoft.com/office/officeart/2005/8/layout/orgChart1"/>
    <dgm:cxn modelId="{75232C3F-DB30-43C2-85D7-E008AEA4CDE2}" type="presParOf" srcId="{B3C33358-4D8A-42F0-BE09-2A7DC5ADC8D2}" destId="{0BBD9A13-E0AD-4ACC-B2C1-D5F5AC438F8F}" srcOrd="0" destOrd="0" presId="urn:microsoft.com/office/officeart/2005/8/layout/orgChart1"/>
    <dgm:cxn modelId="{244ECA9E-AC63-4D37-B385-130780700B0A}" type="presParOf" srcId="{B3C33358-4D8A-42F0-BE09-2A7DC5ADC8D2}" destId="{540D5EFF-0C38-41A0-9BC0-0F7E33FC4B9F}" srcOrd="1" destOrd="0" presId="urn:microsoft.com/office/officeart/2005/8/layout/orgChart1"/>
    <dgm:cxn modelId="{2D19AC5D-A785-47CA-AC5C-39B757F883B2}" type="presParOf" srcId="{D7F8EE64-BB55-4BBB-A707-454812958715}" destId="{1E760E4E-036D-48A2-801C-907389CC4075}" srcOrd="1" destOrd="0" presId="urn:microsoft.com/office/officeart/2005/8/layout/orgChart1"/>
    <dgm:cxn modelId="{B56D1673-01E6-40B8-964E-A496938953B3}" type="presParOf" srcId="{D7F8EE64-BB55-4BBB-A707-454812958715}" destId="{E92D2EE5-20CF-4513-931B-6CDD4839D8E4}" srcOrd="2" destOrd="0" presId="urn:microsoft.com/office/officeart/2005/8/layout/orgChart1"/>
    <dgm:cxn modelId="{994A3C0F-02A2-474F-9291-704721FCBC28}" type="presParOf" srcId="{ABE9D1DA-EF98-4B17-B941-BD9E49180C9A}" destId="{5333903F-88E5-4096-9947-208E6EB0BB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935A41-786F-4B57-932E-21476DCF0BF6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BA14F3B-C65D-472E-B99F-140E546D9F5A}">
      <dgm:prSet phldrT="[文字]" custT="1"/>
      <dgm:spPr/>
      <dgm:t>
        <a:bodyPr/>
        <a:lstStyle/>
        <a:p>
          <a:r>
            <a:rPr lang="zh-TW" altLang="en-US" sz="4000" dirty="0" smtClean="0"/>
            <a:t>公路</a:t>
          </a:r>
          <a:endParaRPr lang="zh-TW" altLang="en-US" sz="4000" dirty="0"/>
        </a:p>
      </dgm:t>
    </dgm:pt>
    <dgm:pt modelId="{79E24465-B51D-4D8D-BF91-D55B2C068367}" type="par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3614DE77-3179-4E71-A48D-06F80EBE2FB1}" type="sib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AB10CDCE-F686-4497-A43D-7015A4928131}">
      <dgm:prSet phldrT="[文字]" custT="1"/>
      <dgm:spPr/>
      <dgm:t>
        <a:bodyPr/>
        <a:lstStyle/>
        <a:p>
          <a:r>
            <a:rPr lang="zh-TW" altLang="en-US" sz="2400" dirty="0" smtClean="0"/>
            <a:t>國道五號</a:t>
          </a:r>
          <a:endParaRPr lang="zh-TW" altLang="en-US" sz="2400" dirty="0"/>
        </a:p>
      </dgm:t>
    </dgm:pt>
    <dgm:pt modelId="{25D90048-292D-41A8-B435-505C58960716}" type="parTrans" cxnId="{D16B20E6-5C7A-40D7-978E-7AD57F9F2CBC}">
      <dgm:prSet/>
      <dgm:spPr/>
      <dgm:t>
        <a:bodyPr/>
        <a:lstStyle/>
        <a:p>
          <a:endParaRPr lang="zh-TW" altLang="en-US"/>
        </a:p>
      </dgm:t>
    </dgm:pt>
    <dgm:pt modelId="{988A8125-E35F-4578-BF5B-BD00F57C95C9}" type="sibTrans" cxnId="{D16B20E6-5C7A-40D7-978E-7AD57F9F2CBC}">
      <dgm:prSet/>
      <dgm:spPr/>
      <dgm:t>
        <a:bodyPr/>
        <a:lstStyle/>
        <a:p>
          <a:endParaRPr lang="zh-TW" altLang="en-US"/>
        </a:p>
      </dgm:t>
    </dgm:pt>
    <dgm:pt modelId="{F0E465F8-530C-4E72-AE47-A59510B23D6A}">
      <dgm:prSet phldrT="[文字]" custT="1"/>
      <dgm:spPr/>
      <dgm:t>
        <a:bodyPr/>
        <a:lstStyle/>
        <a:p>
          <a:r>
            <a:rPr lang="zh-TW" altLang="en-US" sz="3200" dirty="0" smtClean="0"/>
            <a:t>省道</a:t>
          </a:r>
          <a:endParaRPr lang="zh-TW" altLang="en-US" sz="3200" dirty="0"/>
        </a:p>
      </dgm:t>
    </dgm:pt>
    <dgm:pt modelId="{7BBF4453-9724-4C0E-AA8F-F05FF14B0D38}" type="parTrans" cxnId="{7F5D9D0E-7F7F-4C0D-A757-3B8E34778295}">
      <dgm:prSet/>
      <dgm:spPr/>
      <dgm:t>
        <a:bodyPr/>
        <a:lstStyle/>
        <a:p>
          <a:endParaRPr lang="zh-TW" altLang="en-US"/>
        </a:p>
      </dgm:t>
    </dgm:pt>
    <dgm:pt modelId="{FFA08CF8-B067-4293-BDC5-8D1D01675454}" type="sibTrans" cxnId="{7F5D9D0E-7F7F-4C0D-A757-3B8E34778295}">
      <dgm:prSet/>
      <dgm:spPr/>
      <dgm:t>
        <a:bodyPr/>
        <a:lstStyle/>
        <a:p>
          <a:endParaRPr lang="zh-TW" altLang="en-US"/>
        </a:p>
      </dgm:t>
    </dgm:pt>
    <dgm:pt modelId="{CBE4665F-1C0F-477B-816C-CE288F7A87DD}">
      <dgm:prSet phldrT="[文字]" custT="1"/>
      <dgm:spPr/>
      <dgm:t>
        <a:bodyPr/>
        <a:lstStyle/>
        <a:p>
          <a:r>
            <a:rPr lang="zh-TW" altLang="en-US" sz="3200" dirty="0" smtClean="0"/>
            <a:t>縣道</a:t>
          </a:r>
          <a:endParaRPr lang="zh-TW" altLang="en-US" sz="3200" dirty="0"/>
        </a:p>
      </dgm:t>
    </dgm:pt>
    <dgm:pt modelId="{2A159AD7-AAF3-4616-9D6E-850099C7EBAD}" type="par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DBCEA50E-194D-4837-9BA0-F8BF949D7171}" type="sib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89E25A8A-5DE1-4359-85D4-8B0E79631011}">
      <dgm:prSet custT="1"/>
      <dgm:spPr/>
      <dgm:t>
        <a:bodyPr/>
        <a:lstStyle/>
        <a:p>
          <a:r>
            <a:rPr lang="zh-TW" altLang="en-US" sz="3200" dirty="0" smtClean="0"/>
            <a:t>鄉道</a:t>
          </a:r>
          <a:endParaRPr lang="zh-TW" altLang="en-US" sz="3200" dirty="0"/>
        </a:p>
      </dgm:t>
    </dgm:pt>
    <dgm:pt modelId="{96A85021-7761-44FF-A77C-C4D6DAC0D075}" type="par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0A7A0E4A-01DE-4BE9-962C-80D6CA3FF439}" type="sib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73B5B68F-7D6C-4784-A2D5-9E305B72A587}" type="pres">
      <dgm:prSet presAssocID="{E4935A41-786F-4B57-932E-21476DCF0B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BE9D1DA-EF98-4B17-B941-BD9E49180C9A}" type="pres">
      <dgm:prSet presAssocID="{CBA14F3B-C65D-472E-B99F-140E546D9F5A}" presName="hierRoot1" presStyleCnt="0">
        <dgm:presLayoutVars>
          <dgm:hierBranch val="init"/>
        </dgm:presLayoutVars>
      </dgm:prSet>
      <dgm:spPr/>
    </dgm:pt>
    <dgm:pt modelId="{9524415E-B3F4-4AAD-AC10-9C33AF2E9C54}" type="pres">
      <dgm:prSet presAssocID="{CBA14F3B-C65D-472E-B99F-140E546D9F5A}" presName="rootComposite1" presStyleCnt="0"/>
      <dgm:spPr/>
    </dgm:pt>
    <dgm:pt modelId="{12D40B11-4695-4BDA-A7C9-90A437977EB8}" type="pres">
      <dgm:prSet presAssocID="{CBA14F3B-C65D-472E-B99F-140E546D9F5A}" presName="rootText1" presStyleLbl="node0" presStyleIdx="0" presStyleCnt="1" custScaleX="164332" custScaleY="187321" custLinFactX="4965" custLinFactY="-33376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F65E5C-03E2-4F72-94E5-BF516070991F}" type="pres">
      <dgm:prSet presAssocID="{CBA14F3B-C65D-472E-B99F-140E546D9F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4CA97A6-DD0E-4AD7-8E27-EF47410EE123}" type="pres">
      <dgm:prSet presAssocID="{CBA14F3B-C65D-472E-B99F-140E546D9F5A}" presName="hierChild2" presStyleCnt="0"/>
      <dgm:spPr/>
    </dgm:pt>
    <dgm:pt modelId="{40C64FEA-797F-42C4-8E19-59D1F0AF2F1B}" type="pres">
      <dgm:prSet presAssocID="{25D90048-292D-41A8-B435-505C58960716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F182137A-F56C-4064-A699-463E89299F53}" type="pres">
      <dgm:prSet presAssocID="{AB10CDCE-F686-4497-A43D-7015A4928131}" presName="hierRoot2" presStyleCnt="0">
        <dgm:presLayoutVars>
          <dgm:hierBranch val="init"/>
        </dgm:presLayoutVars>
      </dgm:prSet>
      <dgm:spPr/>
    </dgm:pt>
    <dgm:pt modelId="{C1A9E050-CE51-44AA-A893-E23D1A03D81C}" type="pres">
      <dgm:prSet presAssocID="{AB10CDCE-F686-4497-A43D-7015A4928131}" presName="rootComposite" presStyleCnt="0"/>
      <dgm:spPr/>
    </dgm:pt>
    <dgm:pt modelId="{2576C0BA-1FE8-4A35-9668-58D3FE633775}" type="pres">
      <dgm:prSet presAssocID="{AB10CDCE-F686-4497-A43D-7015A492813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C3F8260-0132-4CAC-B62D-6C642DA91D49}" type="pres">
      <dgm:prSet presAssocID="{AB10CDCE-F686-4497-A43D-7015A4928131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DFA8E82A-A088-4E09-BB9D-16C38C811FBC}" type="pres">
      <dgm:prSet presAssocID="{AB10CDCE-F686-4497-A43D-7015A4928131}" presName="hierChild4" presStyleCnt="0"/>
      <dgm:spPr/>
    </dgm:pt>
    <dgm:pt modelId="{03C10347-0BC3-4B0E-84B6-AA7A00F38201}" type="pres">
      <dgm:prSet presAssocID="{AB10CDCE-F686-4497-A43D-7015A4928131}" presName="hierChild5" presStyleCnt="0"/>
      <dgm:spPr/>
    </dgm:pt>
    <dgm:pt modelId="{5A722CF2-EBD6-41E1-9B54-0720F2039C64}" type="pres">
      <dgm:prSet presAssocID="{7BBF4453-9724-4C0E-AA8F-F05FF14B0D38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C2EED8D7-BF00-4BF4-8504-09608A8B1E01}" type="pres">
      <dgm:prSet presAssocID="{F0E465F8-530C-4E72-AE47-A59510B23D6A}" presName="hierRoot2" presStyleCnt="0">
        <dgm:presLayoutVars>
          <dgm:hierBranch val="init"/>
        </dgm:presLayoutVars>
      </dgm:prSet>
      <dgm:spPr/>
    </dgm:pt>
    <dgm:pt modelId="{E17F56F5-45FC-47B0-AD1A-6C554A11B8DA}" type="pres">
      <dgm:prSet presAssocID="{F0E465F8-530C-4E72-AE47-A59510B23D6A}" presName="rootComposite" presStyleCnt="0"/>
      <dgm:spPr/>
    </dgm:pt>
    <dgm:pt modelId="{2BD3CD48-1E1F-43D7-9169-2C75DE9AC775}" type="pres">
      <dgm:prSet presAssocID="{F0E465F8-530C-4E72-AE47-A59510B23D6A}" presName="rootText" presStyleLbl="node2" presStyleIdx="1" presStyleCnt="4" custLinFactNeighborX="-3189" custLinFactNeighborY="147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2BCC383-8A00-43EA-B2C7-39FC7B2972EF}" type="pres">
      <dgm:prSet presAssocID="{F0E465F8-530C-4E72-AE47-A59510B23D6A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C3FF91B1-F4D2-4371-AF4F-900CA3D89660}" type="pres">
      <dgm:prSet presAssocID="{F0E465F8-530C-4E72-AE47-A59510B23D6A}" presName="hierChild4" presStyleCnt="0"/>
      <dgm:spPr/>
    </dgm:pt>
    <dgm:pt modelId="{6CC63F4E-AB6D-4693-86F8-E8F08C3FC26B}" type="pres">
      <dgm:prSet presAssocID="{F0E465F8-530C-4E72-AE47-A59510B23D6A}" presName="hierChild5" presStyleCnt="0"/>
      <dgm:spPr/>
    </dgm:pt>
    <dgm:pt modelId="{38488475-A10C-4326-895C-3482D3316B6F}" type="pres">
      <dgm:prSet presAssocID="{2A159AD7-AAF3-4616-9D6E-850099C7EBAD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D7F8EE64-BB55-4BBB-A707-454812958715}" type="pres">
      <dgm:prSet presAssocID="{CBE4665F-1C0F-477B-816C-CE288F7A87DD}" presName="hierRoot2" presStyleCnt="0">
        <dgm:presLayoutVars>
          <dgm:hierBranch val="init"/>
        </dgm:presLayoutVars>
      </dgm:prSet>
      <dgm:spPr/>
    </dgm:pt>
    <dgm:pt modelId="{B3C33358-4D8A-42F0-BE09-2A7DC5ADC8D2}" type="pres">
      <dgm:prSet presAssocID="{CBE4665F-1C0F-477B-816C-CE288F7A87DD}" presName="rootComposite" presStyleCnt="0"/>
      <dgm:spPr/>
    </dgm:pt>
    <dgm:pt modelId="{0BBD9A13-E0AD-4ACC-B2C1-D5F5AC438F8F}" type="pres">
      <dgm:prSet presAssocID="{CBE4665F-1C0F-477B-816C-CE288F7A87DD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40D5EFF-0C38-41A0-9BC0-0F7E33FC4B9F}" type="pres">
      <dgm:prSet presAssocID="{CBE4665F-1C0F-477B-816C-CE288F7A87DD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1E760E4E-036D-48A2-801C-907389CC4075}" type="pres">
      <dgm:prSet presAssocID="{CBE4665F-1C0F-477B-816C-CE288F7A87DD}" presName="hierChild4" presStyleCnt="0"/>
      <dgm:spPr/>
    </dgm:pt>
    <dgm:pt modelId="{E92D2EE5-20CF-4513-931B-6CDD4839D8E4}" type="pres">
      <dgm:prSet presAssocID="{CBE4665F-1C0F-477B-816C-CE288F7A87DD}" presName="hierChild5" presStyleCnt="0"/>
      <dgm:spPr/>
    </dgm:pt>
    <dgm:pt modelId="{01A382AC-8CFF-4083-8CFE-E06B361D84DE}" type="pres">
      <dgm:prSet presAssocID="{96A85021-7761-44FF-A77C-C4D6DAC0D075}" presName="Name37" presStyleLbl="parChTrans1D2" presStyleIdx="3" presStyleCnt="4"/>
      <dgm:spPr/>
      <dgm:t>
        <a:bodyPr/>
        <a:lstStyle/>
        <a:p>
          <a:endParaRPr lang="zh-TW" altLang="en-US"/>
        </a:p>
      </dgm:t>
    </dgm:pt>
    <dgm:pt modelId="{E6244B6B-C11F-4E09-8FE8-CDD80C685B61}" type="pres">
      <dgm:prSet presAssocID="{89E25A8A-5DE1-4359-85D4-8B0E79631011}" presName="hierRoot2" presStyleCnt="0">
        <dgm:presLayoutVars>
          <dgm:hierBranch val="init"/>
        </dgm:presLayoutVars>
      </dgm:prSet>
      <dgm:spPr/>
    </dgm:pt>
    <dgm:pt modelId="{B55B5BBE-5BAB-4C67-B0B8-E3838182D9A8}" type="pres">
      <dgm:prSet presAssocID="{89E25A8A-5DE1-4359-85D4-8B0E79631011}" presName="rootComposite" presStyleCnt="0"/>
      <dgm:spPr/>
    </dgm:pt>
    <dgm:pt modelId="{81A367A1-445A-497A-B179-10D00968C4C1}" type="pres">
      <dgm:prSet presAssocID="{89E25A8A-5DE1-4359-85D4-8B0E79631011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005534-65B2-44C2-9DE2-516F0747AF9C}" type="pres">
      <dgm:prSet presAssocID="{89E25A8A-5DE1-4359-85D4-8B0E79631011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9994B0E5-4FBB-41A0-A668-7FFDF73BA95A}" type="pres">
      <dgm:prSet presAssocID="{89E25A8A-5DE1-4359-85D4-8B0E79631011}" presName="hierChild4" presStyleCnt="0"/>
      <dgm:spPr/>
    </dgm:pt>
    <dgm:pt modelId="{C89CA8AD-B133-4C28-BD3F-931621361337}" type="pres">
      <dgm:prSet presAssocID="{89E25A8A-5DE1-4359-85D4-8B0E79631011}" presName="hierChild5" presStyleCnt="0"/>
      <dgm:spPr/>
    </dgm:pt>
    <dgm:pt modelId="{5333903F-88E5-4096-9947-208E6EB0BB59}" type="pres">
      <dgm:prSet presAssocID="{CBA14F3B-C65D-472E-B99F-140E546D9F5A}" presName="hierChild3" presStyleCnt="0"/>
      <dgm:spPr/>
    </dgm:pt>
  </dgm:ptLst>
  <dgm:cxnLst>
    <dgm:cxn modelId="{02BCF03A-DB3C-466F-8BA1-1A87EC1A5536}" type="presOf" srcId="{CBA14F3B-C65D-472E-B99F-140E546D9F5A}" destId="{47F65E5C-03E2-4F72-94E5-BF516070991F}" srcOrd="1" destOrd="0" presId="urn:microsoft.com/office/officeart/2005/8/layout/orgChart1"/>
    <dgm:cxn modelId="{F8572739-33BA-40F0-A26D-F9D18AF05833}" type="presOf" srcId="{CBE4665F-1C0F-477B-816C-CE288F7A87DD}" destId="{0BBD9A13-E0AD-4ACC-B2C1-D5F5AC438F8F}" srcOrd="0" destOrd="0" presId="urn:microsoft.com/office/officeart/2005/8/layout/orgChart1"/>
    <dgm:cxn modelId="{D16B20E6-5C7A-40D7-978E-7AD57F9F2CBC}" srcId="{CBA14F3B-C65D-472E-B99F-140E546D9F5A}" destId="{AB10CDCE-F686-4497-A43D-7015A4928131}" srcOrd="0" destOrd="0" parTransId="{25D90048-292D-41A8-B435-505C58960716}" sibTransId="{988A8125-E35F-4578-BF5B-BD00F57C95C9}"/>
    <dgm:cxn modelId="{097F3EE3-636A-4EC0-9F78-9E6C6EFF4457}" type="presOf" srcId="{F0E465F8-530C-4E72-AE47-A59510B23D6A}" destId="{2BD3CD48-1E1F-43D7-9169-2C75DE9AC775}" srcOrd="0" destOrd="0" presId="urn:microsoft.com/office/officeart/2005/8/layout/orgChart1"/>
    <dgm:cxn modelId="{6C4B792A-FD8D-49B1-9FB1-3A97D02ED819}" srcId="{E4935A41-786F-4B57-932E-21476DCF0BF6}" destId="{CBA14F3B-C65D-472E-B99F-140E546D9F5A}" srcOrd="0" destOrd="0" parTransId="{79E24465-B51D-4D8D-BF91-D55B2C068367}" sibTransId="{3614DE77-3179-4E71-A48D-06F80EBE2FB1}"/>
    <dgm:cxn modelId="{59ABE6F8-BD54-4D56-B1FB-0C0B5F944BAE}" type="presOf" srcId="{E4935A41-786F-4B57-932E-21476DCF0BF6}" destId="{73B5B68F-7D6C-4784-A2D5-9E305B72A587}" srcOrd="0" destOrd="0" presId="urn:microsoft.com/office/officeart/2005/8/layout/orgChart1"/>
    <dgm:cxn modelId="{7F5D9D0E-7F7F-4C0D-A757-3B8E34778295}" srcId="{CBA14F3B-C65D-472E-B99F-140E546D9F5A}" destId="{F0E465F8-530C-4E72-AE47-A59510B23D6A}" srcOrd="1" destOrd="0" parTransId="{7BBF4453-9724-4C0E-AA8F-F05FF14B0D38}" sibTransId="{FFA08CF8-B067-4293-BDC5-8D1D01675454}"/>
    <dgm:cxn modelId="{A125C195-859A-43CD-9FE7-C0B5A98C5099}" srcId="{CBA14F3B-C65D-472E-B99F-140E546D9F5A}" destId="{89E25A8A-5DE1-4359-85D4-8B0E79631011}" srcOrd="3" destOrd="0" parTransId="{96A85021-7761-44FF-A77C-C4D6DAC0D075}" sibTransId="{0A7A0E4A-01DE-4BE9-962C-80D6CA3FF439}"/>
    <dgm:cxn modelId="{71160B52-BCD4-48BB-99D2-14F9C146DEED}" type="presOf" srcId="{7BBF4453-9724-4C0E-AA8F-F05FF14B0D38}" destId="{5A722CF2-EBD6-41E1-9B54-0720F2039C64}" srcOrd="0" destOrd="0" presId="urn:microsoft.com/office/officeart/2005/8/layout/orgChart1"/>
    <dgm:cxn modelId="{0821E123-F47B-4ECF-8585-7190EA649385}" type="presOf" srcId="{CBE4665F-1C0F-477B-816C-CE288F7A87DD}" destId="{540D5EFF-0C38-41A0-9BC0-0F7E33FC4B9F}" srcOrd="1" destOrd="0" presId="urn:microsoft.com/office/officeart/2005/8/layout/orgChart1"/>
    <dgm:cxn modelId="{9D9490B2-4FA9-49A2-B649-0D7D2ED4C1F4}" type="presOf" srcId="{AB10CDCE-F686-4497-A43D-7015A4928131}" destId="{2576C0BA-1FE8-4A35-9668-58D3FE633775}" srcOrd="0" destOrd="0" presId="urn:microsoft.com/office/officeart/2005/8/layout/orgChart1"/>
    <dgm:cxn modelId="{EA795C78-7FD6-4D06-A2B5-5F0983E9F8F2}" type="presOf" srcId="{96A85021-7761-44FF-A77C-C4D6DAC0D075}" destId="{01A382AC-8CFF-4083-8CFE-E06B361D84DE}" srcOrd="0" destOrd="0" presId="urn:microsoft.com/office/officeart/2005/8/layout/orgChart1"/>
    <dgm:cxn modelId="{538BA44C-EFBB-4436-927C-50B658BB2DD6}" type="presOf" srcId="{89E25A8A-5DE1-4359-85D4-8B0E79631011}" destId="{81A367A1-445A-497A-B179-10D00968C4C1}" srcOrd="0" destOrd="0" presId="urn:microsoft.com/office/officeart/2005/8/layout/orgChart1"/>
    <dgm:cxn modelId="{BC45F2BC-2AFC-47F0-ACEB-26334697B25A}" type="presOf" srcId="{89E25A8A-5DE1-4359-85D4-8B0E79631011}" destId="{F2005534-65B2-44C2-9DE2-516F0747AF9C}" srcOrd="1" destOrd="0" presId="urn:microsoft.com/office/officeart/2005/8/layout/orgChart1"/>
    <dgm:cxn modelId="{235E06CC-21BF-4CFE-B5D9-05EDFB306BDF}" srcId="{CBA14F3B-C65D-472E-B99F-140E546D9F5A}" destId="{CBE4665F-1C0F-477B-816C-CE288F7A87DD}" srcOrd="2" destOrd="0" parTransId="{2A159AD7-AAF3-4616-9D6E-850099C7EBAD}" sibTransId="{DBCEA50E-194D-4837-9BA0-F8BF949D7171}"/>
    <dgm:cxn modelId="{5EBFA716-3936-4FFC-9656-E18B9BB2EAC8}" type="presOf" srcId="{25D90048-292D-41A8-B435-505C58960716}" destId="{40C64FEA-797F-42C4-8E19-59D1F0AF2F1B}" srcOrd="0" destOrd="0" presId="urn:microsoft.com/office/officeart/2005/8/layout/orgChart1"/>
    <dgm:cxn modelId="{3D21646F-E8D1-479C-B17E-31836EF0FAA1}" type="presOf" srcId="{2A159AD7-AAF3-4616-9D6E-850099C7EBAD}" destId="{38488475-A10C-4326-895C-3482D3316B6F}" srcOrd="0" destOrd="0" presId="urn:microsoft.com/office/officeart/2005/8/layout/orgChart1"/>
    <dgm:cxn modelId="{0DE5816D-9F05-4173-A4FB-7BCBBECFCD16}" type="presOf" srcId="{F0E465F8-530C-4E72-AE47-A59510B23D6A}" destId="{D2BCC383-8A00-43EA-B2C7-39FC7B2972EF}" srcOrd="1" destOrd="0" presId="urn:microsoft.com/office/officeart/2005/8/layout/orgChart1"/>
    <dgm:cxn modelId="{F7B567C2-0C48-4688-A41A-76DB1599CF72}" type="presOf" srcId="{CBA14F3B-C65D-472E-B99F-140E546D9F5A}" destId="{12D40B11-4695-4BDA-A7C9-90A437977EB8}" srcOrd="0" destOrd="0" presId="urn:microsoft.com/office/officeart/2005/8/layout/orgChart1"/>
    <dgm:cxn modelId="{21AE881F-3C0F-4D41-B234-3AE7838460CD}" type="presOf" srcId="{AB10CDCE-F686-4497-A43D-7015A4928131}" destId="{AC3F8260-0132-4CAC-B62D-6C642DA91D49}" srcOrd="1" destOrd="0" presId="urn:microsoft.com/office/officeart/2005/8/layout/orgChart1"/>
    <dgm:cxn modelId="{B5FC5ADB-CC2A-4F44-B4EA-6E4C05AAA7FA}" type="presParOf" srcId="{73B5B68F-7D6C-4784-A2D5-9E305B72A587}" destId="{ABE9D1DA-EF98-4B17-B941-BD9E49180C9A}" srcOrd="0" destOrd="0" presId="urn:microsoft.com/office/officeart/2005/8/layout/orgChart1"/>
    <dgm:cxn modelId="{C2605DEB-EBB2-4910-8A58-5C189C80C3AE}" type="presParOf" srcId="{ABE9D1DA-EF98-4B17-B941-BD9E49180C9A}" destId="{9524415E-B3F4-4AAD-AC10-9C33AF2E9C54}" srcOrd="0" destOrd="0" presId="urn:microsoft.com/office/officeart/2005/8/layout/orgChart1"/>
    <dgm:cxn modelId="{C0FB7A99-C34D-4D86-B4CD-198C1C732DAE}" type="presParOf" srcId="{9524415E-B3F4-4AAD-AC10-9C33AF2E9C54}" destId="{12D40B11-4695-4BDA-A7C9-90A437977EB8}" srcOrd="0" destOrd="0" presId="urn:microsoft.com/office/officeart/2005/8/layout/orgChart1"/>
    <dgm:cxn modelId="{9768FEF9-5A73-4EC0-B58A-0AC7B384AE51}" type="presParOf" srcId="{9524415E-B3F4-4AAD-AC10-9C33AF2E9C54}" destId="{47F65E5C-03E2-4F72-94E5-BF516070991F}" srcOrd="1" destOrd="0" presId="urn:microsoft.com/office/officeart/2005/8/layout/orgChart1"/>
    <dgm:cxn modelId="{4A5A6C9F-3477-40E0-9186-E6B515CCC51C}" type="presParOf" srcId="{ABE9D1DA-EF98-4B17-B941-BD9E49180C9A}" destId="{54CA97A6-DD0E-4AD7-8E27-EF47410EE123}" srcOrd="1" destOrd="0" presId="urn:microsoft.com/office/officeart/2005/8/layout/orgChart1"/>
    <dgm:cxn modelId="{9A76AE94-1B8B-4B3A-990F-062B8D2A41D8}" type="presParOf" srcId="{54CA97A6-DD0E-4AD7-8E27-EF47410EE123}" destId="{40C64FEA-797F-42C4-8E19-59D1F0AF2F1B}" srcOrd="0" destOrd="0" presId="urn:microsoft.com/office/officeart/2005/8/layout/orgChart1"/>
    <dgm:cxn modelId="{47005810-000C-41C3-8E9B-E802EB4E8911}" type="presParOf" srcId="{54CA97A6-DD0E-4AD7-8E27-EF47410EE123}" destId="{F182137A-F56C-4064-A699-463E89299F53}" srcOrd="1" destOrd="0" presId="urn:microsoft.com/office/officeart/2005/8/layout/orgChart1"/>
    <dgm:cxn modelId="{9E5E6126-638E-47F6-9DAE-9229AFBEB93D}" type="presParOf" srcId="{F182137A-F56C-4064-A699-463E89299F53}" destId="{C1A9E050-CE51-44AA-A893-E23D1A03D81C}" srcOrd="0" destOrd="0" presId="urn:microsoft.com/office/officeart/2005/8/layout/orgChart1"/>
    <dgm:cxn modelId="{0588C9AF-0998-4295-8577-3E06EC08EFB4}" type="presParOf" srcId="{C1A9E050-CE51-44AA-A893-E23D1A03D81C}" destId="{2576C0BA-1FE8-4A35-9668-58D3FE633775}" srcOrd="0" destOrd="0" presId="urn:microsoft.com/office/officeart/2005/8/layout/orgChart1"/>
    <dgm:cxn modelId="{C43BF8F0-0265-48C8-A45C-5CC916D4E5B7}" type="presParOf" srcId="{C1A9E050-CE51-44AA-A893-E23D1A03D81C}" destId="{AC3F8260-0132-4CAC-B62D-6C642DA91D49}" srcOrd="1" destOrd="0" presId="urn:microsoft.com/office/officeart/2005/8/layout/orgChart1"/>
    <dgm:cxn modelId="{03201806-9BC8-45EB-AADF-F6FBFFCFACD8}" type="presParOf" srcId="{F182137A-F56C-4064-A699-463E89299F53}" destId="{DFA8E82A-A088-4E09-BB9D-16C38C811FBC}" srcOrd="1" destOrd="0" presId="urn:microsoft.com/office/officeart/2005/8/layout/orgChart1"/>
    <dgm:cxn modelId="{C2E9ED89-2D5C-435A-87DD-9911A460948C}" type="presParOf" srcId="{F182137A-F56C-4064-A699-463E89299F53}" destId="{03C10347-0BC3-4B0E-84B6-AA7A00F38201}" srcOrd="2" destOrd="0" presId="urn:microsoft.com/office/officeart/2005/8/layout/orgChart1"/>
    <dgm:cxn modelId="{E228FED5-B0C2-48EB-921C-4D801E10D710}" type="presParOf" srcId="{54CA97A6-DD0E-4AD7-8E27-EF47410EE123}" destId="{5A722CF2-EBD6-41E1-9B54-0720F2039C64}" srcOrd="2" destOrd="0" presId="urn:microsoft.com/office/officeart/2005/8/layout/orgChart1"/>
    <dgm:cxn modelId="{C420C34D-DE8B-4F62-B694-E1299E39C39E}" type="presParOf" srcId="{54CA97A6-DD0E-4AD7-8E27-EF47410EE123}" destId="{C2EED8D7-BF00-4BF4-8504-09608A8B1E01}" srcOrd="3" destOrd="0" presId="urn:microsoft.com/office/officeart/2005/8/layout/orgChart1"/>
    <dgm:cxn modelId="{E4D9AD40-6A52-4F49-9BA2-0110E561A862}" type="presParOf" srcId="{C2EED8D7-BF00-4BF4-8504-09608A8B1E01}" destId="{E17F56F5-45FC-47B0-AD1A-6C554A11B8DA}" srcOrd="0" destOrd="0" presId="urn:microsoft.com/office/officeart/2005/8/layout/orgChart1"/>
    <dgm:cxn modelId="{240BAB1F-5123-4F14-B89A-3416D91169A0}" type="presParOf" srcId="{E17F56F5-45FC-47B0-AD1A-6C554A11B8DA}" destId="{2BD3CD48-1E1F-43D7-9169-2C75DE9AC775}" srcOrd="0" destOrd="0" presId="urn:microsoft.com/office/officeart/2005/8/layout/orgChart1"/>
    <dgm:cxn modelId="{3C56AEFB-F72D-4ADA-85C0-2D92118A530A}" type="presParOf" srcId="{E17F56F5-45FC-47B0-AD1A-6C554A11B8DA}" destId="{D2BCC383-8A00-43EA-B2C7-39FC7B2972EF}" srcOrd="1" destOrd="0" presId="urn:microsoft.com/office/officeart/2005/8/layout/orgChart1"/>
    <dgm:cxn modelId="{90FE3D6E-7752-4794-A5BE-2D25D440BA84}" type="presParOf" srcId="{C2EED8D7-BF00-4BF4-8504-09608A8B1E01}" destId="{C3FF91B1-F4D2-4371-AF4F-900CA3D89660}" srcOrd="1" destOrd="0" presId="urn:microsoft.com/office/officeart/2005/8/layout/orgChart1"/>
    <dgm:cxn modelId="{2E36390C-073E-474D-8C4F-42B39A841636}" type="presParOf" srcId="{C2EED8D7-BF00-4BF4-8504-09608A8B1E01}" destId="{6CC63F4E-AB6D-4693-86F8-E8F08C3FC26B}" srcOrd="2" destOrd="0" presId="urn:microsoft.com/office/officeart/2005/8/layout/orgChart1"/>
    <dgm:cxn modelId="{F1FD1274-3755-41C4-B2E2-2184E054289D}" type="presParOf" srcId="{54CA97A6-DD0E-4AD7-8E27-EF47410EE123}" destId="{38488475-A10C-4326-895C-3482D3316B6F}" srcOrd="4" destOrd="0" presId="urn:microsoft.com/office/officeart/2005/8/layout/orgChart1"/>
    <dgm:cxn modelId="{54F4F8E9-58CE-45D5-A43E-F371C6984B0C}" type="presParOf" srcId="{54CA97A6-DD0E-4AD7-8E27-EF47410EE123}" destId="{D7F8EE64-BB55-4BBB-A707-454812958715}" srcOrd="5" destOrd="0" presId="urn:microsoft.com/office/officeart/2005/8/layout/orgChart1"/>
    <dgm:cxn modelId="{528CDBE1-A599-42DD-B2EC-9CBF116669A0}" type="presParOf" srcId="{D7F8EE64-BB55-4BBB-A707-454812958715}" destId="{B3C33358-4D8A-42F0-BE09-2A7DC5ADC8D2}" srcOrd="0" destOrd="0" presId="urn:microsoft.com/office/officeart/2005/8/layout/orgChart1"/>
    <dgm:cxn modelId="{85D4E357-E4CC-4980-967F-8F70C2EE9C49}" type="presParOf" srcId="{B3C33358-4D8A-42F0-BE09-2A7DC5ADC8D2}" destId="{0BBD9A13-E0AD-4ACC-B2C1-D5F5AC438F8F}" srcOrd="0" destOrd="0" presId="urn:microsoft.com/office/officeart/2005/8/layout/orgChart1"/>
    <dgm:cxn modelId="{0EFD8CAC-55FF-4472-B909-82302ACFAEBF}" type="presParOf" srcId="{B3C33358-4D8A-42F0-BE09-2A7DC5ADC8D2}" destId="{540D5EFF-0C38-41A0-9BC0-0F7E33FC4B9F}" srcOrd="1" destOrd="0" presId="urn:microsoft.com/office/officeart/2005/8/layout/orgChart1"/>
    <dgm:cxn modelId="{6CF2543F-3012-4C6A-ABC1-46FCE6A7BC88}" type="presParOf" srcId="{D7F8EE64-BB55-4BBB-A707-454812958715}" destId="{1E760E4E-036D-48A2-801C-907389CC4075}" srcOrd="1" destOrd="0" presId="urn:microsoft.com/office/officeart/2005/8/layout/orgChart1"/>
    <dgm:cxn modelId="{26F02780-4785-4D03-8188-231C14F45425}" type="presParOf" srcId="{D7F8EE64-BB55-4BBB-A707-454812958715}" destId="{E92D2EE5-20CF-4513-931B-6CDD4839D8E4}" srcOrd="2" destOrd="0" presId="urn:microsoft.com/office/officeart/2005/8/layout/orgChart1"/>
    <dgm:cxn modelId="{0422EAED-59C5-4FDB-BE64-6C427615D01D}" type="presParOf" srcId="{54CA97A6-DD0E-4AD7-8E27-EF47410EE123}" destId="{01A382AC-8CFF-4083-8CFE-E06B361D84DE}" srcOrd="6" destOrd="0" presId="urn:microsoft.com/office/officeart/2005/8/layout/orgChart1"/>
    <dgm:cxn modelId="{238813CE-1F23-4577-BDB0-934C1E725E7A}" type="presParOf" srcId="{54CA97A6-DD0E-4AD7-8E27-EF47410EE123}" destId="{E6244B6B-C11F-4E09-8FE8-CDD80C685B61}" srcOrd="7" destOrd="0" presId="urn:microsoft.com/office/officeart/2005/8/layout/orgChart1"/>
    <dgm:cxn modelId="{F107FE99-B74C-4453-A45F-6275B02E0E2F}" type="presParOf" srcId="{E6244B6B-C11F-4E09-8FE8-CDD80C685B61}" destId="{B55B5BBE-5BAB-4C67-B0B8-E3838182D9A8}" srcOrd="0" destOrd="0" presId="urn:microsoft.com/office/officeart/2005/8/layout/orgChart1"/>
    <dgm:cxn modelId="{09697880-9C3A-4936-BF2B-5C3F93B6F17E}" type="presParOf" srcId="{B55B5BBE-5BAB-4C67-B0B8-E3838182D9A8}" destId="{81A367A1-445A-497A-B179-10D00968C4C1}" srcOrd="0" destOrd="0" presId="urn:microsoft.com/office/officeart/2005/8/layout/orgChart1"/>
    <dgm:cxn modelId="{796C713B-F305-420B-8DF2-DB3CD30534E2}" type="presParOf" srcId="{B55B5BBE-5BAB-4C67-B0B8-E3838182D9A8}" destId="{F2005534-65B2-44C2-9DE2-516F0747AF9C}" srcOrd="1" destOrd="0" presId="urn:microsoft.com/office/officeart/2005/8/layout/orgChart1"/>
    <dgm:cxn modelId="{B667976E-7AFB-4B0A-96A0-31D186BCAFB1}" type="presParOf" srcId="{E6244B6B-C11F-4E09-8FE8-CDD80C685B61}" destId="{9994B0E5-4FBB-41A0-A668-7FFDF73BA95A}" srcOrd="1" destOrd="0" presId="urn:microsoft.com/office/officeart/2005/8/layout/orgChart1"/>
    <dgm:cxn modelId="{A95E49BF-7A39-414B-AFFF-C47164AFB37E}" type="presParOf" srcId="{E6244B6B-C11F-4E09-8FE8-CDD80C685B61}" destId="{C89CA8AD-B133-4C28-BD3F-931621361337}" srcOrd="2" destOrd="0" presId="urn:microsoft.com/office/officeart/2005/8/layout/orgChart1"/>
    <dgm:cxn modelId="{68FCF70B-AEA0-478D-B5E8-FF049434C763}" type="presParOf" srcId="{ABE9D1DA-EF98-4B17-B941-BD9E49180C9A}" destId="{5333903F-88E5-4096-9947-208E6EB0BB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935A41-786F-4B57-932E-21476DCF0BF6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BA14F3B-C65D-472E-B99F-140E546D9F5A}">
      <dgm:prSet phldrT="[文字]" custT="1"/>
      <dgm:spPr/>
      <dgm:t>
        <a:bodyPr/>
        <a:lstStyle/>
        <a:p>
          <a:r>
            <a:rPr lang="zh-TW" altLang="en-US" sz="4000" dirty="0" smtClean="0"/>
            <a:t>鐵道</a:t>
          </a:r>
          <a:endParaRPr lang="zh-TW" altLang="en-US" sz="4000" dirty="0"/>
        </a:p>
      </dgm:t>
    </dgm:pt>
    <dgm:pt modelId="{79E24465-B51D-4D8D-BF91-D55B2C068367}" type="par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3614DE77-3179-4E71-A48D-06F80EBE2FB1}" type="sib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CBE4665F-1C0F-477B-816C-CE288F7A87DD}">
      <dgm:prSet phldrT="[文字]" custT="1"/>
      <dgm:spPr/>
      <dgm:t>
        <a:bodyPr/>
        <a:lstStyle/>
        <a:p>
          <a:r>
            <a:rPr lang="zh-TW" altLang="en-US" sz="2000" dirty="0" smtClean="0"/>
            <a:t>宜蘭線</a:t>
          </a:r>
          <a:endParaRPr lang="zh-TW" altLang="en-US" sz="2000" dirty="0"/>
        </a:p>
      </dgm:t>
    </dgm:pt>
    <dgm:pt modelId="{2A159AD7-AAF3-4616-9D6E-850099C7EBAD}" type="par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DBCEA50E-194D-4837-9BA0-F8BF949D7171}" type="sib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89E25A8A-5DE1-4359-85D4-8B0E79631011}">
      <dgm:prSet custT="1"/>
      <dgm:spPr/>
      <dgm:t>
        <a:bodyPr/>
        <a:lstStyle/>
        <a:p>
          <a:r>
            <a:rPr lang="zh-TW" altLang="en-US" sz="2000" dirty="0" smtClean="0"/>
            <a:t>北迴鐵路</a:t>
          </a:r>
          <a:endParaRPr lang="zh-TW" altLang="en-US" sz="2000" dirty="0"/>
        </a:p>
      </dgm:t>
    </dgm:pt>
    <dgm:pt modelId="{96A85021-7761-44FF-A77C-C4D6DAC0D075}" type="par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0A7A0E4A-01DE-4BE9-962C-80D6CA3FF439}" type="sib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73B5B68F-7D6C-4784-A2D5-9E305B72A587}" type="pres">
      <dgm:prSet presAssocID="{E4935A41-786F-4B57-932E-21476DCF0B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BE9D1DA-EF98-4B17-B941-BD9E49180C9A}" type="pres">
      <dgm:prSet presAssocID="{CBA14F3B-C65D-472E-B99F-140E546D9F5A}" presName="hierRoot1" presStyleCnt="0">
        <dgm:presLayoutVars>
          <dgm:hierBranch val="init"/>
        </dgm:presLayoutVars>
      </dgm:prSet>
      <dgm:spPr/>
    </dgm:pt>
    <dgm:pt modelId="{9524415E-B3F4-4AAD-AC10-9C33AF2E9C54}" type="pres">
      <dgm:prSet presAssocID="{CBA14F3B-C65D-472E-B99F-140E546D9F5A}" presName="rootComposite1" presStyleCnt="0"/>
      <dgm:spPr/>
    </dgm:pt>
    <dgm:pt modelId="{12D40B11-4695-4BDA-A7C9-90A437977EB8}" type="pres">
      <dgm:prSet presAssocID="{CBA14F3B-C65D-472E-B99F-140E546D9F5A}" presName="rootText1" presStyleLbl="node0" presStyleIdx="0" presStyleCnt="1" custScaleX="159541" custScaleY="168680" custLinFactNeighborX="30783" custLinFactNeighborY="-1854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F65E5C-03E2-4F72-94E5-BF516070991F}" type="pres">
      <dgm:prSet presAssocID="{CBA14F3B-C65D-472E-B99F-140E546D9F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4CA97A6-DD0E-4AD7-8E27-EF47410EE123}" type="pres">
      <dgm:prSet presAssocID="{CBA14F3B-C65D-472E-B99F-140E546D9F5A}" presName="hierChild2" presStyleCnt="0"/>
      <dgm:spPr/>
    </dgm:pt>
    <dgm:pt modelId="{38488475-A10C-4326-895C-3482D3316B6F}" type="pres">
      <dgm:prSet presAssocID="{2A159AD7-AAF3-4616-9D6E-850099C7EBAD}" presName="Name37" presStyleLbl="parChTrans1D2" presStyleIdx="0" presStyleCnt="2"/>
      <dgm:spPr/>
      <dgm:t>
        <a:bodyPr/>
        <a:lstStyle/>
        <a:p>
          <a:endParaRPr lang="zh-TW" altLang="en-US"/>
        </a:p>
      </dgm:t>
    </dgm:pt>
    <dgm:pt modelId="{D7F8EE64-BB55-4BBB-A707-454812958715}" type="pres">
      <dgm:prSet presAssocID="{CBE4665F-1C0F-477B-816C-CE288F7A87DD}" presName="hierRoot2" presStyleCnt="0">
        <dgm:presLayoutVars>
          <dgm:hierBranch val="init"/>
        </dgm:presLayoutVars>
      </dgm:prSet>
      <dgm:spPr/>
    </dgm:pt>
    <dgm:pt modelId="{B3C33358-4D8A-42F0-BE09-2A7DC5ADC8D2}" type="pres">
      <dgm:prSet presAssocID="{CBE4665F-1C0F-477B-816C-CE288F7A87DD}" presName="rootComposite" presStyleCnt="0"/>
      <dgm:spPr/>
    </dgm:pt>
    <dgm:pt modelId="{0BBD9A13-E0AD-4ACC-B2C1-D5F5AC438F8F}" type="pres">
      <dgm:prSet presAssocID="{CBE4665F-1C0F-477B-816C-CE288F7A87D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40D5EFF-0C38-41A0-9BC0-0F7E33FC4B9F}" type="pres">
      <dgm:prSet presAssocID="{CBE4665F-1C0F-477B-816C-CE288F7A87DD}" presName="rootConnector" presStyleLbl="node2" presStyleIdx="0" presStyleCnt="2"/>
      <dgm:spPr/>
      <dgm:t>
        <a:bodyPr/>
        <a:lstStyle/>
        <a:p>
          <a:endParaRPr lang="zh-TW" altLang="en-US"/>
        </a:p>
      </dgm:t>
    </dgm:pt>
    <dgm:pt modelId="{1E760E4E-036D-48A2-801C-907389CC4075}" type="pres">
      <dgm:prSet presAssocID="{CBE4665F-1C0F-477B-816C-CE288F7A87DD}" presName="hierChild4" presStyleCnt="0"/>
      <dgm:spPr/>
    </dgm:pt>
    <dgm:pt modelId="{E92D2EE5-20CF-4513-931B-6CDD4839D8E4}" type="pres">
      <dgm:prSet presAssocID="{CBE4665F-1C0F-477B-816C-CE288F7A87DD}" presName="hierChild5" presStyleCnt="0"/>
      <dgm:spPr/>
    </dgm:pt>
    <dgm:pt modelId="{01A382AC-8CFF-4083-8CFE-E06B361D84DE}" type="pres">
      <dgm:prSet presAssocID="{96A85021-7761-44FF-A77C-C4D6DAC0D075}" presName="Name37" presStyleLbl="parChTrans1D2" presStyleIdx="1" presStyleCnt="2"/>
      <dgm:spPr/>
      <dgm:t>
        <a:bodyPr/>
        <a:lstStyle/>
        <a:p>
          <a:endParaRPr lang="zh-TW" altLang="en-US"/>
        </a:p>
      </dgm:t>
    </dgm:pt>
    <dgm:pt modelId="{E6244B6B-C11F-4E09-8FE8-CDD80C685B61}" type="pres">
      <dgm:prSet presAssocID="{89E25A8A-5DE1-4359-85D4-8B0E79631011}" presName="hierRoot2" presStyleCnt="0">
        <dgm:presLayoutVars>
          <dgm:hierBranch val="init"/>
        </dgm:presLayoutVars>
      </dgm:prSet>
      <dgm:spPr/>
    </dgm:pt>
    <dgm:pt modelId="{B55B5BBE-5BAB-4C67-B0B8-E3838182D9A8}" type="pres">
      <dgm:prSet presAssocID="{89E25A8A-5DE1-4359-85D4-8B0E79631011}" presName="rootComposite" presStyleCnt="0"/>
      <dgm:spPr/>
    </dgm:pt>
    <dgm:pt modelId="{81A367A1-445A-497A-B179-10D00968C4C1}" type="pres">
      <dgm:prSet presAssocID="{89E25A8A-5DE1-4359-85D4-8B0E7963101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005534-65B2-44C2-9DE2-516F0747AF9C}" type="pres">
      <dgm:prSet presAssocID="{89E25A8A-5DE1-4359-85D4-8B0E79631011}" presName="rootConnector" presStyleLbl="node2" presStyleIdx="1" presStyleCnt="2"/>
      <dgm:spPr/>
      <dgm:t>
        <a:bodyPr/>
        <a:lstStyle/>
        <a:p>
          <a:endParaRPr lang="zh-TW" altLang="en-US"/>
        </a:p>
      </dgm:t>
    </dgm:pt>
    <dgm:pt modelId="{9994B0E5-4FBB-41A0-A668-7FFDF73BA95A}" type="pres">
      <dgm:prSet presAssocID="{89E25A8A-5DE1-4359-85D4-8B0E79631011}" presName="hierChild4" presStyleCnt="0"/>
      <dgm:spPr/>
    </dgm:pt>
    <dgm:pt modelId="{C89CA8AD-B133-4C28-BD3F-931621361337}" type="pres">
      <dgm:prSet presAssocID="{89E25A8A-5DE1-4359-85D4-8B0E79631011}" presName="hierChild5" presStyleCnt="0"/>
      <dgm:spPr/>
    </dgm:pt>
    <dgm:pt modelId="{5333903F-88E5-4096-9947-208E6EB0BB59}" type="pres">
      <dgm:prSet presAssocID="{CBA14F3B-C65D-472E-B99F-140E546D9F5A}" presName="hierChild3" presStyleCnt="0"/>
      <dgm:spPr/>
    </dgm:pt>
  </dgm:ptLst>
  <dgm:cxnLst>
    <dgm:cxn modelId="{B1D73B5B-A1AD-426E-BAF4-5544512AE34E}" type="presOf" srcId="{CBA14F3B-C65D-472E-B99F-140E546D9F5A}" destId="{47F65E5C-03E2-4F72-94E5-BF516070991F}" srcOrd="1" destOrd="0" presId="urn:microsoft.com/office/officeart/2005/8/layout/orgChart1"/>
    <dgm:cxn modelId="{B0842916-02A2-4A1A-816B-A7DBB20C454F}" type="presOf" srcId="{E4935A41-786F-4B57-932E-21476DCF0BF6}" destId="{73B5B68F-7D6C-4784-A2D5-9E305B72A587}" srcOrd="0" destOrd="0" presId="urn:microsoft.com/office/officeart/2005/8/layout/orgChart1"/>
    <dgm:cxn modelId="{95244753-A526-449C-994D-DB984033CDCE}" type="presOf" srcId="{89E25A8A-5DE1-4359-85D4-8B0E79631011}" destId="{F2005534-65B2-44C2-9DE2-516F0747AF9C}" srcOrd="1" destOrd="0" presId="urn:microsoft.com/office/officeart/2005/8/layout/orgChart1"/>
    <dgm:cxn modelId="{235E06CC-21BF-4CFE-B5D9-05EDFB306BDF}" srcId="{CBA14F3B-C65D-472E-B99F-140E546D9F5A}" destId="{CBE4665F-1C0F-477B-816C-CE288F7A87DD}" srcOrd="0" destOrd="0" parTransId="{2A159AD7-AAF3-4616-9D6E-850099C7EBAD}" sibTransId="{DBCEA50E-194D-4837-9BA0-F8BF949D7171}"/>
    <dgm:cxn modelId="{A856856B-F5F8-405C-BC1A-7F3D021E83D4}" type="presOf" srcId="{96A85021-7761-44FF-A77C-C4D6DAC0D075}" destId="{01A382AC-8CFF-4083-8CFE-E06B361D84DE}" srcOrd="0" destOrd="0" presId="urn:microsoft.com/office/officeart/2005/8/layout/orgChart1"/>
    <dgm:cxn modelId="{6531AC98-B2DA-4A24-90F7-5B36901ECF4C}" type="presOf" srcId="{CBA14F3B-C65D-472E-B99F-140E546D9F5A}" destId="{12D40B11-4695-4BDA-A7C9-90A437977EB8}" srcOrd="0" destOrd="0" presId="urn:microsoft.com/office/officeart/2005/8/layout/orgChart1"/>
    <dgm:cxn modelId="{6C4B792A-FD8D-49B1-9FB1-3A97D02ED819}" srcId="{E4935A41-786F-4B57-932E-21476DCF0BF6}" destId="{CBA14F3B-C65D-472E-B99F-140E546D9F5A}" srcOrd="0" destOrd="0" parTransId="{79E24465-B51D-4D8D-BF91-D55B2C068367}" sibTransId="{3614DE77-3179-4E71-A48D-06F80EBE2FB1}"/>
    <dgm:cxn modelId="{D2DCA19E-5D1D-4823-9760-118A4519551D}" type="presOf" srcId="{CBE4665F-1C0F-477B-816C-CE288F7A87DD}" destId="{540D5EFF-0C38-41A0-9BC0-0F7E33FC4B9F}" srcOrd="1" destOrd="0" presId="urn:microsoft.com/office/officeart/2005/8/layout/orgChart1"/>
    <dgm:cxn modelId="{A125C195-859A-43CD-9FE7-C0B5A98C5099}" srcId="{CBA14F3B-C65D-472E-B99F-140E546D9F5A}" destId="{89E25A8A-5DE1-4359-85D4-8B0E79631011}" srcOrd="1" destOrd="0" parTransId="{96A85021-7761-44FF-A77C-C4D6DAC0D075}" sibTransId="{0A7A0E4A-01DE-4BE9-962C-80D6CA3FF439}"/>
    <dgm:cxn modelId="{7FA9F891-9541-4F23-85E9-7DAB4910EC50}" type="presOf" srcId="{89E25A8A-5DE1-4359-85D4-8B0E79631011}" destId="{81A367A1-445A-497A-B179-10D00968C4C1}" srcOrd="0" destOrd="0" presId="urn:microsoft.com/office/officeart/2005/8/layout/orgChart1"/>
    <dgm:cxn modelId="{6C84DA19-8827-4A50-8A1C-82E94DE88528}" type="presOf" srcId="{2A159AD7-AAF3-4616-9D6E-850099C7EBAD}" destId="{38488475-A10C-4326-895C-3482D3316B6F}" srcOrd="0" destOrd="0" presId="urn:microsoft.com/office/officeart/2005/8/layout/orgChart1"/>
    <dgm:cxn modelId="{05E9B7D1-4B2A-4FF8-A961-2DD65052B0FA}" type="presOf" srcId="{CBE4665F-1C0F-477B-816C-CE288F7A87DD}" destId="{0BBD9A13-E0AD-4ACC-B2C1-D5F5AC438F8F}" srcOrd="0" destOrd="0" presId="urn:microsoft.com/office/officeart/2005/8/layout/orgChart1"/>
    <dgm:cxn modelId="{C6A0F56A-5AC4-4E48-82C4-912688CD5E2C}" type="presParOf" srcId="{73B5B68F-7D6C-4784-A2D5-9E305B72A587}" destId="{ABE9D1DA-EF98-4B17-B941-BD9E49180C9A}" srcOrd="0" destOrd="0" presId="urn:microsoft.com/office/officeart/2005/8/layout/orgChart1"/>
    <dgm:cxn modelId="{EF4FFE4C-AD79-48EF-AE8F-0B10085279C2}" type="presParOf" srcId="{ABE9D1DA-EF98-4B17-B941-BD9E49180C9A}" destId="{9524415E-B3F4-4AAD-AC10-9C33AF2E9C54}" srcOrd="0" destOrd="0" presId="urn:microsoft.com/office/officeart/2005/8/layout/orgChart1"/>
    <dgm:cxn modelId="{656DC9E4-6A4F-42C5-AE08-30BA8528FD15}" type="presParOf" srcId="{9524415E-B3F4-4AAD-AC10-9C33AF2E9C54}" destId="{12D40B11-4695-4BDA-A7C9-90A437977EB8}" srcOrd="0" destOrd="0" presId="urn:microsoft.com/office/officeart/2005/8/layout/orgChart1"/>
    <dgm:cxn modelId="{7C9C827B-567D-4A07-B93E-B02CD39AF0D5}" type="presParOf" srcId="{9524415E-B3F4-4AAD-AC10-9C33AF2E9C54}" destId="{47F65E5C-03E2-4F72-94E5-BF516070991F}" srcOrd="1" destOrd="0" presId="urn:microsoft.com/office/officeart/2005/8/layout/orgChart1"/>
    <dgm:cxn modelId="{331F3D89-8547-40EE-A5B9-5F21A22B6B98}" type="presParOf" srcId="{ABE9D1DA-EF98-4B17-B941-BD9E49180C9A}" destId="{54CA97A6-DD0E-4AD7-8E27-EF47410EE123}" srcOrd="1" destOrd="0" presId="urn:microsoft.com/office/officeart/2005/8/layout/orgChart1"/>
    <dgm:cxn modelId="{FBFAAE8C-3F38-4D4B-85ED-FC0456E2E896}" type="presParOf" srcId="{54CA97A6-DD0E-4AD7-8E27-EF47410EE123}" destId="{38488475-A10C-4326-895C-3482D3316B6F}" srcOrd="0" destOrd="0" presId="urn:microsoft.com/office/officeart/2005/8/layout/orgChart1"/>
    <dgm:cxn modelId="{081EBC53-F881-4636-871A-8855F59427F8}" type="presParOf" srcId="{54CA97A6-DD0E-4AD7-8E27-EF47410EE123}" destId="{D7F8EE64-BB55-4BBB-A707-454812958715}" srcOrd="1" destOrd="0" presId="urn:microsoft.com/office/officeart/2005/8/layout/orgChart1"/>
    <dgm:cxn modelId="{76C79253-94AB-46F1-86E8-6F77050593A1}" type="presParOf" srcId="{D7F8EE64-BB55-4BBB-A707-454812958715}" destId="{B3C33358-4D8A-42F0-BE09-2A7DC5ADC8D2}" srcOrd="0" destOrd="0" presId="urn:microsoft.com/office/officeart/2005/8/layout/orgChart1"/>
    <dgm:cxn modelId="{5237606B-28B4-415C-B74F-28AF9A8F0684}" type="presParOf" srcId="{B3C33358-4D8A-42F0-BE09-2A7DC5ADC8D2}" destId="{0BBD9A13-E0AD-4ACC-B2C1-D5F5AC438F8F}" srcOrd="0" destOrd="0" presId="urn:microsoft.com/office/officeart/2005/8/layout/orgChart1"/>
    <dgm:cxn modelId="{1442A0F8-916F-41CF-9088-333DA7DC7D54}" type="presParOf" srcId="{B3C33358-4D8A-42F0-BE09-2A7DC5ADC8D2}" destId="{540D5EFF-0C38-41A0-9BC0-0F7E33FC4B9F}" srcOrd="1" destOrd="0" presId="urn:microsoft.com/office/officeart/2005/8/layout/orgChart1"/>
    <dgm:cxn modelId="{738EA3BC-9793-426F-9B50-2BD0F1E7F926}" type="presParOf" srcId="{D7F8EE64-BB55-4BBB-A707-454812958715}" destId="{1E760E4E-036D-48A2-801C-907389CC4075}" srcOrd="1" destOrd="0" presId="urn:microsoft.com/office/officeart/2005/8/layout/orgChart1"/>
    <dgm:cxn modelId="{F20592F9-B4A9-42B8-A505-7E3DC710B236}" type="presParOf" srcId="{D7F8EE64-BB55-4BBB-A707-454812958715}" destId="{E92D2EE5-20CF-4513-931B-6CDD4839D8E4}" srcOrd="2" destOrd="0" presId="urn:microsoft.com/office/officeart/2005/8/layout/orgChart1"/>
    <dgm:cxn modelId="{DAED5E30-2329-4172-BC1A-7BF81BE57776}" type="presParOf" srcId="{54CA97A6-DD0E-4AD7-8E27-EF47410EE123}" destId="{01A382AC-8CFF-4083-8CFE-E06B361D84DE}" srcOrd="2" destOrd="0" presId="urn:microsoft.com/office/officeart/2005/8/layout/orgChart1"/>
    <dgm:cxn modelId="{0B8BC918-AD9E-426E-8FDE-BD20D2B70F59}" type="presParOf" srcId="{54CA97A6-DD0E-4AD7-8E27-EF47410EE123}" destId="{E6244B6B-C11F-4E09-8FE8-CDD80C685B61}" srcOrd="3" destOrd="0" presId="urn:microsoft.com/office/officeart/2005/8/layout/orgChart1"/>
    <dgm:cxn modelId="{014449D6-5695-49E4-85EB-714F3BB36D15}" type="presParOf" srcId="{E6244B6B-C11F-4E09-8FE8-CDD80C685B61}" destId="{B55B5BBE-5BAB-4C67-B0B8-E3838182D9A8}" srcOrd="0" destOrd="0" presId="urn:microsoft.com/office/officeart/2005/8/layout/orgChart1"/>
    <dgm:cxn modelId="{286BB7F7-F3EF-4810-91DD-A27633F4D458}" type="presParOf" srcId="{B55B5BBE-5BAB-4C67-B0B8-E3838182D9A8}" destId="{81A367A1-445A-497A-B179-10D00968C4C1}" srcOrd="0" destOrd="0" presId="urn:microsoft.com/office/officeart/2005/8/layout/orgChart1"/>
    <dgm:cxn modelId="{6326C7AA-0EFE-4CDE-93C4-C3CC212AD86B}" type="presParOf" srcId="{B55B5BBE-5BAB-4C67-B0B8-E3838182D9A8}" destId="{F2005534-65B2-44C2-9DE2-516F0747AF9C}" srcOrd="1" destOrd="0" presId="urn:microsoft.com/office/officeart/2005/8/layout/orgChart1"/>
    <dgm:cxn modelId="{3BC537D3-8368-4A8C-B3FC-F84BF8C97126}" type="presParOf" srcId="{E6244B6B-C11F-4E09-8FE8-CDD80C685B61}" destId="{9994B0E5-4FBB-41A0-A668-7FFDF73BA95A}" srcOrd="1" destOrd="0" presId="urn:microsoft.com/office/officeart/2005/8/layout/orgChart1"/>
    <dgm:cxn modelId="{24CB6340-7FB2-4706-BD7B-44A865F55862}" type="presParOf" srcId="{E6244B6B-C11F-4E09-8FE8-CDD80C685B61}" destId="{C89CA8AD-B133-4C28-BD3F-931621361337}" srcOrd="2" destOrd="0" presId="urn:microsoft.com/office/officeart/2005/8/layout/orgChart1"/>
    <dgm:cxn modelId="{831256BD-9EBC-4B5B-8C46-D8BBF5E5D432}" type="presParOf" srcId="{ABE9D1DA-EF98-4B17-B941-BD9E49180C9A}" destId="{5333903F-88E5-4096-9947-208E6EB0BB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935A41-786F-4B57-932E-21476DCF0BF6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BA14F3B-C65D-472E-B99F-140E546D9F5A}">
      <dgm:prSet phldrT="[文字]" custT="1"/>
      <dgm:spPr/>
      <dgm:t>
        <a:bodyPr/>
        <a:lstStyle/>
        <a:p>
          <a:r>
            <a:rPr lang="zh-TW" altLang="en-US" sz="4000" dirty="0" smtClean="0"/>
            <a:t>輪船</a:t>
          </a:r>
          <a:endParaRPr lang="zh-TW" altLang="en-US" sz="4000" dirty="0"/>
        </a:p>
      </dgm:t>
    </dgm:pt>
    <dgm:pt modelId="{79E24465-B51D-4D8D-BF91-D55B2C068367}" type="par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3614DE77-3179-4E71-A48D-06F80EBE2FB1}" type="sib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89E25A8A-5DE1-4359-85D4-8B0E79631011}">
      <dgm:prSet custT="1"/>
      <dgm:spPr/>
      <dgm:t>
        <a:bodyPr/>
        <a:lstStyle/>
        <a:p>
          <a:r>
            <a:rPr lang="zh-TW" altLang="en-US" sz="2000" dirty="0" smtClean="0"/>
            <a:t>客輪麗娜輪</a:t>
          </a:r>
          <a:endParaRPr lang="zh-TW" altLang="en-US" sz="2000" dirty="0"/>
        </a:p>
      </dgm:t>
    </dgm:pt>
    <dgm:pt modelId="{96A85021-7761-44FF-A77C-C4D6DAC0D075}" type="par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0A7A0E4A-01DE-4BE9-962C-80D6CA3FF439}" type="sib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CBE4665F-1C0F-477B-816C-CE288F7A87DD}">
      <dgm:prSet phldrT="[文字]" custT="1"/>
      <dgm:spPr/>
      <dgm:t>
        <a:bodyPr/>
        <a:lstStyle/>
        <a:p>
          <a:r>
            <a:rPr lang="zh-TW" altLang="en-US" sz="2000" dirty="0" smtClean="0"/>
            <a:t>商務貨輪</a:t>
          </a:r>
          <a:endParaRPr lang="zh-TW" altLang="en-US" sz="2000" dirty="0"/>
        </a:p>
      </dgm:t>
    </dgm:pt>
    <dgm:pt modelId="{DBCEA50E-194D-4837-9BA0-F8BF949D7171}" type="sib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2A159AD7-AAF3-4616-9D6E-850099C7EBAD}" type="par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73B5B68F-7D6C-4784-A2D5-9E305B72A587}" type="pres">
      <dgm:prSet presAssocID="{E4935A41-786F-4B57-932E-21476DCF0B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BE9D1DA-EF98-4B17-B941-BD9E49180C9A}" type="pres">
      <dgm:prSet presAssocID="{CBA14F3B-C65D-472E-B99F-140E546D9F5A}" presName="hierRoot1" presStyleCnt="0">
        <dgm:presLayoutVars>
          <dgm:hierBranch val="init"/>
        </dgm:presLayoutVars>
      </dgm:prSet>
      <dgm:spPr/>
    </dgm:pt>
    <dgm:pt modelId="{9524415E-B3F4-4AAD-AC10-9C33AF2E9C54}" type="pres">
      <dgm:prSet presAssocID="{CBA14F3B-C65D-472E-B99F-140E546D9F5A}" presName="rootComposite1" presStyleCnt="0"/>
      <dgm:spPr/>
    </dgm:pt>
    <dgm:pt modelId="{12D40B11-4695-4BDA-A7C9-90A437977EB8}" type="pres">
      <dgm:prSet presAssocID="{CBA14F3B-C65D-472E-B99F-140E546D9F5A}" presName="rootText1" presStyleLbl="node0" presStyleIdx="0" presStyleCnt="1" custScaleX="145018" custScaleY="133393" custLinFactNeighborX="-38044" custLinFactNeighborY="-2875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F65E5C-03E2-4F72-94E5-BF516070991F}" type="pres">
      <dgm:prSet presAssocID="{CBA14F3B-C65D-472E-B99F-140E546D9F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4CA97A6-DD0E-4AD7-8E27-EF47410EE123}" type="pres">
      <dgm:prSet presAssocID="{CBA14F3B-C65D-472E-B99F-140E546D9F5A}" presName="hierChild2" presStyleCnt="0"/>
      <dgm:spPr/>
    </dgm:pt>
    <dgm:pt modelId="{38488475-A10C-4326-895C-3482D3316B6F}" type="pres">
      <dgm:prSet presAssocID="{2A159AD7-AAF3-4616-9D6E-850099C7EBAD}" presName="Name37" presStyleLbl="parChTrans1D2" presStyleIdx="0" presStyleCnt="2"/>
      <dgm:spPr/>
      <dgm:t>
        <a:bodyPr/>
        <a:lstStyle/>
        <a:p>
          <a:endParaRPr lang="zh-TW" altLang="en-US"/>
        </a:p>
      </dgm:t>
    </dgm:pt>
    <dgm:pt modelId="{D7F8EE64-BB55-4BBB-A707-454812958715}" type="pres">
      <dgm:prSet presAssocID="{CBE4665F-1C0F-477B-816C-CE288F7A87DD}" presName="hierRoot2" presStyleCnt="0">
        <dgm:presLayoutVars>
          <dgm:hierBranch val="init"/>
        </dgm:presLayoutVars>
      </dgm:prSet>
      <dgm:spPr/>
    </dgm:pt>
    <dgm:pt modelId="{B3C33358-4D8A-42F0-BE09-2A7DC5ADC8D2}" type="pres">
      <dgm:prSet presAssocID="{CBE4665F-1C0F-477B-816C-CE288F7A87DD}" presName="rootComposite" presStyleCnt="0"/>
      <dgm:spPr/>
    </dgm:pt>
    <dgm:pt modelId="{0BBD9A13-E0AD-4ACC-B2C1-D5F5AC438F8F}" type="pres">
      <dgm:prSet presAssocID="{CBE4665F-1C0F-477B-816C-CE288F7A87D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40D5EFF-0C38-41A0-9BC0-0F7E33FC4B9F}" type="pres">
      <dgm:prSet presAssocID="{CBE4665F-1C0F-477B-816C-CE288F7A87DD}" presName="rootConnector" presStyleLbl="node2" presStyleIdx="0" presStyleCnt="2"/>
      <dgm:spPr/>
      <dgm:t>
        <a:bodyPr/>
        <a:lstStyle/>
        <a:p>
          <a:endParaRPr lang="zh-TW" altLang="en-US"/>
        </a:p>
      </dgm:t>
    </dgm:pt>
    <dgm:pt modelId="{1E760E4E-036D-48A2-801C-907389CC4075}" type="pres">
      <dgm:prSet presAssocID="{CBE4665F-1C0F-477B-816C-CE288F7A87DD}" presName="hierChild4" presStyleCnt="0"/>
      <dgm:spPr/>
    </dgm:pt>
    <dgm:pt modelId="{E92D2EE5-20CF-4513-931B-6CDD4839D8E4}" type="pres">
      <dgm:prSet presAssocID="{CBE4665F-1C0F-477B-816C-CE288F7A87DD}" presName="hierChild5" presStyleCnt="0"/>
      <dgm:spPr/>
    </dgm:pt>
    <dgm:pt modelId="{01A382AC-8CFF-4083-8CFE-E06B361D84DE}" type="pres">
      <dgm:prSet presAssocID="{96A85021-7761-44FF-A77C-C4D6DAC0D075}" presName="Name37" presStyleLbl="parChTrans1D2" presStyleIdx="1" presStyleCnt="2"/>
      <dgm:spPr/>
      <dgm:t>
        <a:bodyPr/>
        <a:lstStyle/>
        <a:p>
          <a:endParaRPr lang="zh-TW" altLang="en-US"/>
        </a:p>
      </dgm:t>
    </dgm:pt>
    <dgm:pt modelId="{E6244B6B-C11F-4E09-8FE8-CDD80C685B61}" type="pres">
      <dgm:prSet presAssocID="{89E25A8A-5DE1-4359-85D4-8B0E79631011}" presName="hierRoot2" presStyleCnt="0">
        <dgm:presLayoutVars>
          <dgm:hierBranch val="init"/>
        </dgm:presLayoutVars>
      </dgm:prSet>
      <dgm:spPr/>
    </dgm:pt>
    <dgm:pt modelId="{B55B5BBE-5BAB-4C67-B0B8-E3838182D9A8}" type="pres">
      <dgm:prSet presAssocID="{89E25A8A-5DE1-4359-85D4-8B0E79631011}" presName="rootComposite" presStyleCnt="0"/>
      <dgm:spPr/>
    </dgm:pt>
    <dgm:pt modelId="{81A367A1-445A-497A-B179-10D00968C4C1}" type="pres">
      <dgm:prSet presAssocID="{89E25A8A-5DE1-4359-85D4-8B0E7963101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005534-65B2-44C2-9DE2-516F0747AF9C}" type="pres">
      <dgm:prSet presAssocID="{89E25A8A-5DE1-4359-85D4-8B0E79631011}" presName="rootConnector" presStyleLbl="node2" presStyleIdx="1" presStyleCnt="2"/>
      <dgm:spPr/>
      <dgm:t>
        <a:bodyPr/>
        <a:lstStyle/>
        <a:p>
          <a:endParaRPr lang="zh-TW" altLang="en-US"/>
        </a:p>
      </dgm:t>
    </dgm:pt>
    <dgm:pt modelId="{9994B0E5-4FBB-41A0-A668-7FFDF73BA95A}" type="pres">
      <dgm:prSet presAssocID="{89E25A8A-5DE1-4359-85D4-8B0E79631011}" presName="hierChild4" presStyleCnt="0"/>
      <dgm:spPr/>
    </dgm:pt>
    <dgm:pt modelId="{C89CA8AD-B133-4C28-BD3F-931621361337}" type="pres">
      <dgm:prSet presAssocID="{89E25A8A-5DE1-4359-85D4-8B0E79631011}" presName="hierChild5" presStyleCnt="0"/>
      <dgm:spPr/>
    </dgm:pt>
    <dgm:pt modelId="{5333903F-88E5-4096-9947-208E6EB0BB59}" type="pres">
      <dgm:prSet presAssocID="{CBA14F3B-C65D-472E-B99F-140E546D9F5A}" presName="hierChild3" presStyleCnt="0"/>
      <dgm:spPr/>
    </dgm:pt>
  </dgm:ptLst>
  <dgm:cxnLst>
    <dgm:cxn modelId="{09F83BFF-EC4A-421C-A3F4-063D1C90DB5D}" type="presOf" srcId="{CBE4665F-1C0F-477B-816C-CE288F7A87DD}" destId="{540D5EFF-0C38-41A0-9BC0-0F7E33FC4B9F}" srcOrd="1" destOrd="0" presId="urn:microsoft.com/office/officeart/2005/8/layout/orgChart1"/>
    <dgm:cxn modelId="{AB6593AF-56A7-4441-A0E5-BCD57370404B}" type="presOf" srcId="{E4935A41-786F-4B57-932E-21476DCF0BF6}" destId="{73B5B68F-7D6C-4784-A2D5-9E305B72A587}" srcOrd="0" destOrd="0" presId="urn:microsoft.com/office/officeart/2005/8/layout/orgChart1"/>
    <dgm:cxn modelId="{FFB1E532-7287-4644-8FF8-DA19E254E0F0}" type="presOf" srcId="{CBA14F3B-C65D-472E-B99F-140E546D9F5A}" destId="{12D40B11-4695-4BDA-A7C9-90A437977EB8}" srcOrd="0" destOrd="0" presId="urn:microsoft.com/office/officeart/2005/8/layout/orgChart1"/>
    <dgm:cxn modelId="{5A4A07A5-F966-49AD-B08C-44933DFAF15B}" type="presOf" srcId="{CBA14F3B-C65D-472E-B99F-140E546D9F5A}" destId="{47F65E5C-03E2-4F72-94E5-BF516070991F}" srcOrd="1" destOrd="0" presId="urn:microsoft.com/office/officeart/2005/8/layout/orgChart1"/>
    <dgm:cxn modelId="{235E06CC-21BF-4CFE-B5D9-05EDFB306BDF}" srcId="{CBA14F3B-C65D-472E-B99F-140E546D9F5A}" destId="{CBE4665F-1C0F-477B-816C-CE288F7A87DD}" srcOrd="0" destOrd="0" parTransId="{2A159AD7-AAF3-4616-9D6E-850099C7EBAD}" sibTransId="{DBCEA50E-194D-4837-9BA0-F8BF949D7171}"/>
    <dgm:cxn modelId="{115C2895-6BC3-43A3-9E8F-4BB4B53BBCC2}" type="presOf" srcId="{96A85021-7761-44FF-A77C-C4D6DAC0D075}" destId="{01A382AC-8CFF-4083-8CFE-E06B361D84DE}" srcOrd="0" destOrd="0" presId="urn:microsoft.com/office/officeart/2005/8/layout/orgChart1"/>
    <dgm:cxn modelId="{4716C76C-F02C-4E15-B139-BF64BEEF042E}" type="presOf" srcId="{CBE4665F-1C0F-477B-816C-CE288F7A87DD}" destId="{0BBD9A13-E0AD-4ACC-B2C1-D5F5AC438F8F}" srcOrd="0" destOrd="0" presId="urn:microsoft.com/office/officeart/2005/8/layout/orgChart1"/>
    <dgm:cxn modelId="{6C4B792A-FD8D-49B1-9FB1-3A97D02ED819}" srcId="{E4935A41-786F-4B57-932E-21476DCF0BF6}" destId="{CBA14F3B-C65D-472E-B99F-140E546D9F5A}" srcOrd="0" destOrd="0" parTransId="{79E24465-B51D-4D8D-BF91-D55B2C068367}" sibTransId="{3614DE77-3179-4E71-A48D-06F80EBE2FB1}"/>
    <dgm:cxn modelId="{E053AB08-3ED5-451B-AED5-177A03D2785B}" type="presOf" srcId="{89E25A8A-5DE1-4359-85D4-8B0E79631011}" destId="{81A367A1-445A-497A-B179-10D00968C4C1}" srcOrd="0" destOrd="0" presId="urn:microsoft.com/office/officeart/2005/8/layout/orgChart1"/>
    <dgm:cxn modelId="{A125C195-859A-43CD-9FE7-C0B5A98C5099}" srcId="{CBA14F3B-C65D-472E-B99F-140E546D9F5A}" destId="{89E25A8A-5DE1-4359-85D4-8B0E79631011}" srcOrd="1" destOrd="0" parTransId="{96A85021-7761-44FF-A77C-C4D6DAC0D075}" sibTransId="{0A7A0E4A-01DE-4BE9-962C-80D6CA3FF439}"/>
    <dgm:cxn modelId="{21213BA6-28FB-4A7D-8854-1C8830980292}" type="presOf" srcId="{89E25A8A-5DE1-4359-85D4-8B0E79631011}" destId="{F2005534-65B2-44C2-9DE2-516F0747AF9C}" srcOrd="1" destOrd="0" presId="urn:microsoft.com/office/officeart/2005/8/layout/orgChart1"/>
    <dgm:cxn modelId="{E89949E0-AFB7-4CD5-8153-976A7D985527}" type="presOf" srcId="{2A159AD7-AAF3-4616-9D6E-850099C7EBAD}" destId="{38488475-A10C-4326-895C-3482D3316B6F}" srcOrd="0" destOrd="0" presId="urn:microsoft.com/office/officeart/2005/8/layout/orgChart1"/>
    <dgm:cxn modelId="{598ADAF8-4603-4B0D-8494-F750E83A0C5D}" type="presParOf" srcId="{73B5B68F-7D6C-4784-A2D5-9E305B72A587}" destId="{ABE9D1DA-EF98-4B17-B941-BD9E49180C9A}" srcOrd="0" destOrd="0" presId="urn:microsoft.com/office/officeart/2005/8/layout/orgChart1"/>
    <dgm:cxn modelId="{8506CED5-862B-4294-BAF1-1A443C53092D}" type="presParOf" srcId="{ABE9D1DA-EF98-4B17-B941-BD9E49180C9A}" destId="{9524415E-B3F4-4AAD-AC10-9C33AF2E9C54}" srcOrd="0" destOrd="0" presId="urn:microsoft.com/office/officeart/2005/8/layout/orgChart1"/>
    <dgm:cxn modelId="{66FEF24B-756D-40C4-82D4-16309BDBA45A}" type="presParOf" srcId="{9524415E-B3F4-4AAD-AC10-9C33AF2E9C54}" destId="{12D40B11-4695-4BDA-A7C9-90A437977EB8}" srcOrd="0" destOrd="0" presId="urn:microsoft.com/office/officeart/2005/8/layout/orgChart1"/>
    <dgm:cxn modelId="{2FF8622E-A11B-41C6-89D1-BD32F100499B}" type="presParOf" srcId="{9524415E-B3F4-4AAD-AC10-9C33AF2E9C54}" destId="{47F65E5C-03E2-4F72-94E5-BF516070991F}" srcOrd="1" destOrd="0" presId="urn:microsoft.com/office/officeart/2005/8/layout/orgChart1"/>
    <dgm:cxn modelId="{E0032BD4-2A0A-45D5-8F96-E0AFE4CAF043}" type="presParOf" srcId="{ABE9D1DA-EF98-4B17-B941-BD9E49180C9A}" destId="{54CA97A6-DD0E-4AD7-8E27-EF47410EE123}" srcOrd="1" destOrd="0" presId="urn:microsoft.com/office/officeart/2005/8/layout/orgChart1"/>
    <dgm:cxn modelId="{9ABEAB60-4C03-4A35-99C7-9EB30B61E75E}" type="presParOf" srcId="{54CA97A6-DD0E-4AD7-8E27-EF47410EE123}" destId="{38488475-A10C-4326-895C-3482D3316B6F}" srcOrd="0" destOrd="0" presId="urn:microsoft.com/office/officeart/2005/8/layout/orgChart1"/>
    <dgm:cxn modelId="{0330F9A8-B14B-4177-A5B7-F224E75AE023}" type="presParOf" srcId="{54CA97A6-DD0E-4AD7-8E27-EF47410EE123}" destId="{D7F8EE64-BB55-4BBB-A707-454812958715}" srcOrd="1" destOrd="0" presId="urn:microsoft.com/office/officeart/2005/8/layout/orgChart1"/>
    <dgm:cxn modelId="{F1583885-D2F4-446E-93F8-EB7FE4612A95}" type="presParOf" srcId="{D7F8EE64-BB55-4BBB-A707-454812958715}" destId="{B3C33358-4D8A-42F0-BE09-2A7DC5ADC8D2}" srcOrd="0" destOrd="0" presId="urn:microsoft.com/office/officeart/2005/8/layout/orgChart1"/>
    <dgm:cxn modelId="{7335B132-BEAF-4A47-A84B-F00DC8E04C81}" type="presParOf" srcId="{B3C33358-4D8A-42F0-BE09-2A7DC5ADC8D2}" destId="{0BBD9A13-E0AD-4ACC-B2C1-D5F5AC438F8F}" srcOrd="0" destOrd="0" presId="urn:microsoft.com/office/officeart/2005/8/layout/orgChart1"/>
    <dgm:cxn modelId="{D5DC8266-11F1-43AB-B919-FF88855DA3CE}" type="presParOf" srcId="{B3C33358-4D8A-42F0-BE09-2A7DC5ADC8D2}" destId="{540D5EFF-0C38-41A0-9BC0-0F7E33FC4B9F}" srcOrd="1" destOrd="0" presId="urn:microsoft.com/office/officeart/2005/8/layout/orgChart1"/>
    <dgm:cxn modelId="{6A031132-F906-44BF-A83F-5D3317E09EA3}" type="presParOf" srcId="{D7F8EE64-BB55-4BBB-A707-454812958715}" destId="{1E760E4E-036D-48A2-801C-907389CC4075}" srcOrd="1" destOrd="0" presId="urn:microsoft.com/office/officeart/2005/8/layout/orgChart1"/>
    <dgm:cxn modelId="{0355E258-17DC-42CB-83E1-5165B3A8D75B}" type="presParOf" srcId="{D7F8EE64-BB55-4BBB-A707-454812958715}" destId="{E92D2EE5-20CF-4513-931B-6CDD4839D8E4}" srcOrd="2" destOrd="0" presId="urn:microsoft.com/office/officeart/2005/8/layout/orgChart1"/>
    <dgm:cxn modelId="{964F8F9C-6082-4DF5-81D9-847A3CED3BE8}" type="presParOf" srcId="{54CA97A6-DD0E-4AD7-8E27-EF47410EE123}" destId="{01A382AC-8CFF-4083-8CFE-E06B361D84DE}" srcOrd="2" destOrd="0" presId="urn:microsoft.com/office/officeart/2005/8/layout/orgChart1"/>
    <dgm:cxn modelId="{325844F7-1FB9-4C42-B421-4B2E098C2C28}" type="presParOf" srcId="{54CA97A6-DD0E-4AD7-8E27-EF47410EE123}" destId="{E6244B6B-C11F-4E09-8FE8-CDD80C685B61}" srcOrd="3" destOrd="0" presId="urn:microsoft.com/office/officeart/2005/8/layout/orgChart1"/>
    <dgm:cxn modelId="{4EACE00B-9678-4836-AEB9-5AD4A90A55E2}" type="presParOf" srcId="{E6244B6B-C11F-4E09-8FE8-CDD80C685B61}" destId="{B55B5BBE-5BAB-4C67-B0B8-E3838182D9A8}" srcOrd="0" destOrd="0" presId="urn:microsoft.com/office/officeart/2005/8/layout/orgChart1"/>
    <dgm:cxn modelId="{509B699B-3523-4F3E-9C6D-B8399967640E}" type="presParOf" srcId="{B55B5BBE-5BAB-4C67-B0B8-E3838182D9A8}" destId="{81A367A1-445A-497A-B179-10D00968C4C1}" srcOrd="0" destOrd="0" presId="urn:microsoft.com/office/officeart/2005/8/layout/orgChart1"/>
    <dgm:cxn modelId="{287B97B6-E461-4E2F-B2C6-2ABBBC8FA28F}" type="presParOf" srcId="{B55B5BBE-5BAB-4C67-B0B8-E3838182D9A8}" destId="{F2005534-65B2-44C2-9DE2-516F0747AF9C}" srcOrd="1" destOrd="0" presId="urn:microsoft.com/office/officeart/2005/8/layout/orgChart1"/>
    <dgm:cxn modelId="{4482906C-29D2-44E4-BBE9-A8966A5C2C8D}" type="presParOf" srcId="{E6244B6B-C11F-4E09-8FE8-CDD80C685B61}" destId="{9994B0E5-4FBB-41A0-A668-7FFDF73BA95A}" srcOrd="1" destOrd="0" presId="urn:microsoft.com/office/officeart/2005/8/layout/orgChart1"/>
    <dgm:cxn modelId="{F48AD3EE-3DED-4855-8AF6-AE2559E4D58D}" type="presParOf" srcId="{E6244B6B-C11F-4E09-8FE8-CDD80C685B61}" destId="{C89CA8AD-B133-4C28-BD3F-931621361337}" srcOrd="2" destOrd="0" presId="urn:microsoft.com/office/officeart/2005/8/layout/orgChart1"/>
    <dgm:cxn modelId="{5113F902-DE08-437A-ACAA-32347ED0D346}" type="presParOf" srcId="{ABE9D1DA-EF98-4B17-B941-BD9E49180C9A}" destId="{5333903F-88E5-4096-9947-208E6EB0BB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935A41-786F-4B57-932E-21476DCF0BF6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BA14F3B-C65D-472E-B99F-140E546D9F5A}">
      <dgm:prSet phldrT="[文字]" custT="1"/>
      <dgm:spPr/>
      <dgm:t>
        <a:bodyPr/>
        <a:lstStyle/>
        <a:p>
          <a:r>
            <a:rPr lang="zh-TW" altLang="en-US" sz="4000" dirty="0" smtClean="0"/>
            <a:t>省道</a:t>
          </a:r>
          <a:endParaRPr lang="zh-TW" altLang="en-US" sz="4000" dirty="0"/>
        </a:p>
      </dgm:t>
    </dgm:pt>
    <dgm:pt modelId="{79E24465-B51D-4D8D-BF91-D55B2C068367}" type="par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3614DE77-3179-4E71-A48D-06F80EBE2FB1}" type="sibTrans" cxnId="{6C4B792A-FD8D-49B1-9FB1-3A97D02ED819}">
      <dgm:prSet/>
      <dgm:spPr/>
      <dgm:t>
        <a:bodyPr/>
        <a:lstStyle/>
        <a:p>
          <a:endParaRPr lang="zh-TW" altLang="en-US"/>
        </a:p>
      </dgm:t>
    </dgm:pt>
    <dgm:pt modelId="{89E25A8A-5DE1-4359-85D4-8B0E79631011}">
      <dgm:prSet custT="1"/>
      <dgm:spPr/>
      <dgm:t>
        <a:bodyPr/>
        <a:lstStyle/>
        <a:p>
          <a:r>
            <a:rPr lang="zh-TW" altLang="en-US" sz="2000" dirty="0" smtClean="0"/>
            <a:t>台</a:t>
          </a:r>
          <a:r>
            <a:rPr lang="en-US" altLang="zh-TW" sz="2000" dirty="0" smtClean="0"/>
            <a:t>7</a:t>
          </a:r>
          <a:endParaRPr lang="zh-TW" altLang="en-US" sz="2000" dirty="0"/>
        </a:p>
      </dgm:t>
    </dgm:pt>
    <dgm:pt modelId="{96A85021-7761-44FF-A77C-C4D6DAC0D075}" type="par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0A7A0E4A-01DE-4BE9-962C-80D6CA3FF439}" type="sibTrans" cxnId="{A125C195-859A-43CD-9FE7-C0B5A98C5099}">
      <dgm:prSet/>
      <dgm:spPr/>
      <dgm:t>
        <a:bodyPr/>
        <a:lstStyle/>
        <a:p>
          <a:endParaRPr lang="zh-TW" altLang="en-US"/>
        </a:p>
      </dgm:t>
    </dgm:pt>
    <dgm:pt modelId="{CBE4665F-1C0F-477B-816C-CE288F7A87DD}">
      <dgm:prSet phldrT="[文字]" custT="1"/>
      <dgm:spPr/>
      <dgm:t>
        <a:bodyPr/>
        <a:lstStyle/>
        <a:p>
          <a:r>
            <a:rPr lang="zh-TW" altLang="en-US" sz="2000" dirty="0" smtClean="0"/>
            <a:t>台</a:t>
          </a:r>
          <a:r>
            <a:rPr lang="en-US" altLang="zh-TW" sz="2000" dirty="0" smtClean="0"/>
            <a:t>2</a:t>
          </a:r>
          <a:endParaRPr lang="zh-TW" altLang="en-US" sz="2000" dirty="0"/>
        </a:p>
      </dgm:t>
    </dgm:pt>
    <dgm:pt modelId="{DBCEA50E-194D-4837-9BA0-F8BF949D7171}" type="sib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2A159AD7-AAF3-4616-9D6E-850099C7EBAD}" type="parTrans" cxnId="{235E06CC-21BF-4CFE-B5D9-05EDFB306BDF}">
      <dgm:prSet/>
      <dgm:spPr/>
      <dgm:t>
        <a:bodyPr/>
        <a:lstStyle/>
        <a:p>
          <a:endParaRPr lang="zh-TW" altLang="en-US"/>
        </a:p>
      </dgm:t>
    </dgm:pt>
    <dgm:pt modelId="{E11CAB50-9B82-4CB2-A29C-CF29252FFC15}">
      <dgm:prSet custT="1"/>
      <dgm:spPr/>
      <dgm:t>
        <a:bodyPr/>
        <a:lstStyle/>
        <a:p>
          <a:r>
            <a:rPr lang="zh-TW" altLang="en-US" sz="2000" dirty="0" smtClean="0"/>
            <a:t>台</a:t>
          </a:r>
          <a:r>
            <a:rPr lang="en-US" altLang="zh-TW" sz="2000" dirty="0" smtClean="0"/>
            <a:t>9</a:t>
          </a:r>
          <a:endParaRPr lang="zh-TW" altLang="en-US" sz="2000" dirty="0"/>
        </a:p>
      </dgm:t>
    </dgm:pt>
    <dgm:pt modelId="{051799AE-E862-4296-ACCE-02411C5FFE7C}" type="parTrans" cxnId="{D047D1F8-62E9-4B33-BAC3-C476D360F934}">
      <dgm:prSet/>
      <dgm:spPr/>
      <dgm:t>
        <a:bodyPr/>
        <a:lstStyle/>
        <a:p>
          <a:endParaRPr lang="zh-TW" altLang="en-US"/>
        </a:p>
      </dgm:t>
    </dgm:pt>
    <dgm:pt modelId="{8627C09D-8074-403A-8672-4DF386A35731}" type="sibTrans" cxnId="{D047D1F8-62E9-4B33-BAC3-C476D360F934}">
      <dgm:prSet/>
      <dgm:spPr/>
      <dgm:t>
        <a:bodyPr/>
        <a:lstStyle/>
        <a:p>
          <a:endParaRPr lang="zh-TW" altLang="en-US"/>
        </a:p>
      </dgm:t>
    </dgm:pt>
    <dgm:pt modelId="{B7EE4B87-744F-4F9F-A5F7-06416953797C}">
      <dgm:prSet custT="1"/>
      <dgm:spPr/>
      <dgm:t>
        <a:bodyPr/>
        <a:lstStyle/>
        <a:p>
          <a:r>
            <a:rPr lang="zh-TW" altLang="en-US" sz="2000" dirty="0" smtClean="0"/>
            <a:t>台</a:t>
          </a:r>
          <a:r>
            <a:rPr lang="en-US" altLang="zh-TW" sz="2000" dirty="0" smtClean="0"/>
            <a:t>7</a:t>
          </a:r>
          <a:r>
            <a:rPr lang="zh-TW" altLang="en-US" sz="2000" dirty="0" smtClean="0"/>
            <a:t>甲</a:t>
          </a:r>
          <a:endParaRPr lang="zh-TW" altLang="en-US" sz="2000" dirty="0"/>
        </a:p>
      </dgm:t>
    </dgm:pt>
    <dgm:pt modelId="{954C3D74-C5A7-40CE-8F80-43F1EFA80B0E}" type="parTrans" cxnId="{CF2567D8-5E4A-46E9-A8D6-204CA475BF7C}">
      <dgm:prSet/>
      <dgm:spPr/>
      <dgm:t>
        <a:bodyPr/>
        <a:lstStyle/>
        <a:p>
          <a:endParaRPr lang="zh-TW" altLang="en-US"/>
        </a:p>
      </dgm:t>
    </dgm:pt>
    <dgm:pt modelId="{2198DC87-1857-4724-83F6-FA412AA53287}" type="sibTrans" cxnId="{CF2567D8-5E4A-46E9-A8D6-204CA475BF7C}">
      <dgm:prSet/>
      <dgm:spPr/>
      <dgm:t>
        <a:bodyPr/>
        <a:lstStyle/>
        <a:p>
          <a:endParaRPr lang="zh-TW" altLang="en-US"/>
        </a:p>
      </dgm:t>
    </dgm:pt>
    <dgm:pt modelId="{73B5B68F-7D6C-4784-A2D5-9E305B72A587}" type="pres">
      <dgm:prSet presAssocID="{E4935A41-786F-4B57-932E-21476DCF0B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BE9D1DA-EF98-4B17-B941-BD9E49180C9A}" type="pres">
      <dgm:prSet presAssocID="{CBA14F3B-C65D-472E-B99F-140E546D9F5A}" presName="hierRoot1" presStyleCnt="0">
        <dgm:presLayoutVars>
          <dgm:hierBranch val="init"/>
        </dgm:presLayoutVars>
      </dgm:prSet>
      <dgm:spPr/>
    </dgm:pt>
    <dgm:pt modelId="{9524415E-B3F4-4AAD-AC10-9C33AF2E9C54}" type="pres">
      <dgm:prSet presAssocID="{CBA14F3B-C65D-472E-B99F-140E546D9F5A}" presName="rootComposite1" presStyleCnt="0"/>
      <dgm:spPr/>
    </dgm:pt>
    <dgm:pt modelId="{12D40B11-4695-4BDA-A7C9-90A437977EB8}" type="pres">
      <dgm:prSet presAssocID="{CBA14F3B-C65D-472E-B99F-140E546D9F5A}" presName="rootText1" presStyleLbl="node0" presStyleIdx="0" presStyleCnt="1" custScaleX="194275" custScaleY="206038" custLinFactNeighborX="-38044" custLinFactNeighborY="-2875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F65E5C-03E2-4F72-94E5-BF516070991F}" type="pres">
      <dgm:prSet presAssocID="{CBA14F3B-C65D-472E-B99F-140E546D9F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4CA97A6-DD0E-4AD7-8E27-EF47410EE123}" type="pres">
      <dgm:prSet presAssocID="{CBA14F3B-C65D-472E-B99F-140E546D9F5A}" presName="hierChild2" presStyleCnt="0"/>
      <dgm:spPr/>
    </dgm:pt>
    <dgm:pt modelId="{38488475-A10C-4326-895C-3482D3316B6F}" type="pres">
      <dgm:prSet presAssocID="{2A159AD7-AAF3-4616-9D6E-850099C7EBAD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D7F8EE64-BB55-4BBB-A707-454812958715}" type="pres">
      <dgm:prSet presAssocID="{CBE4665F-1C0F-477B-816C-CE288F7A87DD}" presName="hierRoot2" presStyleCnt="0">
        <dgm:presLayoutVars>
          <dgm:hierBranch val="init"/>
        </dgm:presLayoutVars>
      </dgm:prSet>
      <dgm:spPr/>
    </dgm:pt>
    <dgm:pt modelId="{B3C33358-4D8A-42F0-BE09-2A7DC5ADC8D2}" type="pres">
      <dgm:prSet presAssocID="{CBE4665F-1C0F-477B-816C-CE288F7A87DD}" presName="rootComposite" presStyleCnt="0"/>
      <dgm:spPr/>
    </dgm:pt>
    <dgm:pt modelId="{0BBD9A13-E0AD-4ACC-B2C1-D5F5AC438F8F}" type="pres">
      <dgm:prSet presAssocID="{CBE4665F-1C0F-477B-816C-CE288F7A87DD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40D5EFF-0C38-41A0-9BC0-0F7E33FC4B9F}" type="pres">
      <dgm:prSet presAssocID="{CBE4665F-1C0F-477B-816C-CE288F7A87DD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1E760E4E-036D-48A2-801C-907389CC4075}" type="pres">
      <dgm:prSet presAssocID="{CBE4665F-1C0F-477B-816C-CE288F7A87DD}" presName="hierChild4" presStyleCnt="0"/>
      <dgm:spPr/>
    </dgm:pt>
    <dgm:pt modelId="{E92D2EE5-20CF-4513-931B-6CDD4839D8E4}" type="pres">
      <dgm:prSet presAssocID="{CBE4665F-1C0F-477B-816C-CE288F7A87DD}" presName="hierChild5" presStyleCnt="0"/>
      <dgm:spPr/>
    </dgm:pt>
    <dgm:pt modelId="{01A382AC-8CFF-4083-8CFE-E06B361D84DE}" type="pres">
      <dgm:prSet presAssocID="{96A85021-7761-44FF-A77C-C4D6DAC0D075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E6244B6B-C11F-4E09-8FE8-CDD80C685B61}" type="pres">
      <dgm:prSet presAssocID="{89E25A8A-5DE1-4359-85D4-8B0E79631011}" presName="hierRoot2" presStyleCnt="0">
        <dgm:presLayoutVars>
          <dgm:hierBranch val="init"/>
        </dgm:presLayoutVars>
      </dgm:prSet>
      <dgm:spPr/>
    </dgm:pt>
    <dgm:pt modelId="{B55B5BBE-5BAB-4C67-B0B8-E3838182D9A8}" type="pres">
      <dgm:prSet presAssocID="{89E25A8A-5DE1-4359-85D4-8B0E79631011}" presName="rootComposite" presStyleCnt="0"/>
      <dgm:spPr/>
    </dgm:pt>
    <dgm:pt modelId="{81A367A1-445A-497A-B179-10D00968C4C1}" type="pres">
      <dgm:prSet presAssocID="{89E25A8A-5DE1-4359-85D4-8B0E79631011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005534-65B2-44C2-9DE2-516F0747AF9C}" type="pres">
      <dgm:prSet presAssocID="{89E25A8A-5DE1-4359-85D4-8B0E79631011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9994B0E5-4FBB-41A0-A668-7FFDF73BA95A}" type="pres">
      <dgm:prSet presAssocID="{89E25A8A-5DE1-4359-85D4-8B0E79631011}" presName="hierChild4" presStyleCnt="0"/>
      <dgm:spPr/>
    </dgm:pt>
    <dgm:pt modelId="{C89CA8AD-B133-4C28-BD3F-931621361337}" type="pres">
      <dgm:prSet presAssocID="{89E25A8A-5DE1-4359-85D4-8B0E79631011}" presName="hierChild5" presStyleCnt="0"/>
      <dgm:spPr/>
    </dgm:pt>
    <dgm:pt modelId="{970843D2-E59C-4B7F-AE76-B8AD43C811AE}" type="pres">
      <dgm:prSet presAssocID="{954C3D74-C5A7-40CE-8F80-43F1EFA80B0E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19C1265E-BFF8-4518-9BA4-C076A559D51E}" type="pres">
      <dgm:prSet presAssocID="{B7EE4B87-744F-4F9F-A5F7-06416953797C}" presName="hierRoot2" presStyleCnt="0">
        <dgm:presLayoutVars>
          <dgm:hierBranch val="init"/>
        </dgm:presLayoutVars>
      </dgm:prSet>
      <dgm:spPr/>
    </dgm:pt>
    <dgm:pt modelId="{D88911E3-1768-4DCF-BD4C-85D11B8B219B}" type="pres">
      <dgm:prSet presAssocID="{B7EE4B87-744F-4F9F-A5F7-06416953797C}" presName="rootComposite" presStyleCnt="0"/>
      <dgm:spPr/>
    </dgm:pt>
    <dgm:pt modelId="{45165084-DA30-4D81-9040-3C31C8FB7F97}" type="pres">
      <dgm:prSet presAssocID="{B7EE4B87-744F-4F9F-A5F7-06416953797C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B541D34-EC0C-41BE-9450-1B0403EC514D}" type="pres">
      <dgm:prSet presAssocID="{B7EE4B87-744F-4F9F-A5F7-06416953797C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53A5C07B-6C38-4306-B44F-00167DFAD7A6}" type="pres">
      <dgm:prSet presAssocID="{B7EE4B87-744F-4F9F-A5F7-06416953797C}" presName="hierChild4" presStyleCnt="0"/>
      <dgm:spPr/>
    </dgm:pt>
    <dgm:pt modelId="{D6A8ADF2-D302-4828-B227-9F0CF38370CB}" type="pres">
      <dgm:prSet presAssocID="{B7EE4B87-744F-4F9F-A5F7-06416953797C}" presName="hierChild5" presStyleCnt="0"/>
      <dgm:spPr/>
    </dgm:pt>
    <dgm:pt modelId="{569C351F-FA13-4BB2-BEC0-3918584FC1C0}" type="pres">
      <dgm:prSet presAssocID="{051799AE-E862-4296-ACCE-02411C5FFE7C}" presName="Name37" presStyleLbl="parChTrans1D2" presStyleIdx="3" presStyleCnt="4"/>
      <dgm:spPr/>
      <dgm:t>
        <a:bodyPr/>
        <a:lstStyle/>
        <a:p>
          <a:endParaRPr lang="zh-TW" altLang="en-US"/>
        </a:p>
      </dgm:t>
    </dgm:pt>
    <dgm:pt modelId="{0CC4B4DC-916F-4E30-B08E-A042EC7FF9FF}" type="pres">
      <dgm:prSet presAssocID="{E11CAB50-9B82-4CB2-A29C-CF29252FFC15}" presName="hierRoot2" presStyleCnt="0">
        <dgm:presLayoutVars>
          <dgm:hierBranch val="init"/>
        </dgm:presLayoutVars>
      </dgm:prSet>
      <dgm:spPr/>
    </dgm:pt>
    <dgm:pt modelId="{888DC317-35F6-4A31-B333-A4CEC74AD35E}" type="pres">
      <dgm:prSet presAssocID="{E11CAB50-9B82-4CB2-A29C-CF29252FFC15}" presName="rootComposite" presStyleCnt="0"/>
      <dgm:spPr/>
    </dgm:pt>
    <dgm:pt modelId="{E6004FDF-8B02-4007-A03E-B8D281030F1A}" type="pres">
      <dgm:prSet presAssocID="{E11CAB50-9B82-4CB2-A29C-CF29252FFC15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B2821BA-F54D-4F53-9ECF-D573C55E3A7E}" type="pres">
      <dgm:prSet presAssocID="{E11CAB50-9B82-4CB2-A29C-CF29252FFC15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B22F2E0C-B4F2-4C1E-97B1-D7AD52916E00}" type="pres">
      <dgm:prSet presAssocID="{E11CAB50-9B82-4CB2-A29C-CF29252FFC15}" presName="hierChild4" presStyleCnt="0"/>
      <dgm:spPr/>
    </dgm:pt>
    <dgm:pt modelId="{2D1D649F-1BC8-4725-A54E-3F1556068C5E}" type="pres">
      <dgm:prSet presAssocID="{E11CAB50-9B82-4CB2-A29C-CF29252FFC15}" presName="hierChild5" presStyleCnt="0"/>
      <dgm:spPr/>
    </dgm:pt>
    <dgm:pt modelId="{5333903F-88E5-4096-9947-208E6EB0BB59}" type="pres">
      <dgm:prSet presAssocID="{CBA14F3B-C65D-472E-B99F-140E546D9F5A}" presName="hierChild3" presStyleCnt="0"/>
      <dgm:spPr/>
    </dgm:pt>
  </dgm:ptLst>
  <dgm:cxnLst>
    <dgm:cxn modelId="{A8A4330E-2319-436C-B797-EBAB7ED151E1}" type="presOf" srcId="{954C3D74-C5A7-40CE-8F80-43F1EFA80B0E}" destId="{970843D2-E59C-4B7F-AE76-B8AD43C811AE}" srcOrd="0" destOrd="0" presId="urn:microsoft.com/office/officeart/2005/8/layout/orgChart1"/>
    <dgm:cxn modelId="{F0AA5DD6-F74E-42F3-AD07-05FE101C3A15}" type="presOf" srcId="{E4935A41-786F-4B57-932E-21476DCF0BF6}" destId="{73B5B68F-7D6C-4784-A2D5-9E305B72A587}" srcOrd="0" destOrd="0" presId="urn:microsoft.com/office/officeart/2005/8/layout/orgChart1"/>
    <dgm:cxn modelId="{591E221A-42CA-49AD-B2DD-61B01CABD2CE}" type="presOf" srcId="{CBA14F3B-C65D-472E-B99F-140E546D9F5A}" destId="{12D40B11-4695-4BDA-A7C9-90A437977EB8}" srcOrd="0" destOrd="0" presId="urn:microsoft.com/office/officeart/2005/8/layout/orgChart1"/>
    <dgm:cxn modelId="{AA0C9C7C-DA7B-4CFF-94A1-4D9A0E8CD086}" type="presOf" srcId="{96A85021-7761-44FF-A77C-C4D6DAC0D075}" destId="{01A382AC-8CFF-4083-8CFE-E06B361D84DE}" srcOrd="0" destOrd="0" presId="urn:microsoft.com/office/officeart/2005/8/layout/orgChart1"/>
    <dgm:cxn modelId="{CF2567D8-5E4A-46E9-A8D6-204CA475BF7C}" srcId="{CBA14F3B-C65D-472E-B99F-140E546D9F5A}" destId="{B7EE4B87-744F-4F9F-A5F7-06416953797C}" srcOrd="2" destOrd="0" parTransId="{954C3D74-C5A7-40CE-8F80-43F1EFA80B0E}" sibTransId="{2198DC87-1857-4724-83F6-FA412AA53287}"/>
    <dgm:cxn modelId="{47763546-595B-4BE1-99E1-8FC767CAF13D}" type="presOf" srcId="{B7EE4B87-744F-4F9F-A5F7-06416953797C}" destId="{45165084-DA30-4D81-9040-3C31C8FB7F97}" srcOrd="0" destOrd="0" presId="urn:microsoft.com/office/officeart/2005/8/layout/orgChart1"/>
    <dgm:cxn modelId="{6C4B792A-FD8D-49B1-9FB1-3A97D02ED819}" srcId="{E4935A41-786F-4B57-932E-21476DCF0BF6}" destId="{CBA14F3B-C65D-472E-B99F-140E546D9F5A}" srcOrd="0" destOrd="0" parTransId="{79E24465-B51D-4D8D-BF91-D55B2C068367}" sibTransId="{3614DE77-3179-4E71-A48D-06F80EBE2FB1}"/>
    <dgm:cxn modelId="{A125C195-859A-43CD-9FE7-C0B5A98C5099}" srcId="{CBA14F3B-C65D-472E-B99F-140E546D9F5A}" destId="{89E25A8A-5DE1-4359-85D4-8B0E79631011}" srcOrd="1" destOrd="0" parTransId="{96A85021-7761-44FF-A77C-C4D6DAC0D075}" sibTransId="{0A7A0E4A-01DE-4BE9-962C-80D6CA3FF439}"/>
    <dgm:cxn modelId="{3BD4BB27-45EC-4D6C-A99C-FF10E92A47B9}" type="presOf" srcId="{2A159AD7-AAF3-4616-9D6E-850099C7EBAD}" destId="{38488475-A10C-4326-895C-3482D3316B6F}" srcOrd="0" destOrd="0" presId="urn:microsoft.com/office/officeart/2005/8/layout/orgChart1"/>
    <dgm:cxn modelId="{9F636DAF-34ED-4675-9F1F-D8A760B4A8B2}" type="presOf" srcId="{CBE4665F-1C0F-477B-816C-CE288F7A87DD}" destId="{0BBD9A13-E0AD-4ACC-B2C1-D5F5AC438F8F}" srcOrd="0" destOrd="0" presId="urn:microsoft.com/office/officeart/2005/8/layout/orgChart1"/>
    <dgm:cxn modelId="{4D637C5A-90AF-4FE7-87E9-FE1BF4989B65}" type="presOf" srcId="{89E25A8A-5DE1-4359-85D4-8B0E79631011}" destId="{F2005534-65B2-44C2-9DE2-516F0747AF9C}" srcOrd="1" destOrd="0" presId="urn:microsoft.com/office/officeart/2005/8/layout/orgChart1"/>
    <dgm:cxn modelId="{328745BB-4D6B-4C2B-93CD-146EA98D305A}" type="presOf" srcId="{B7EE4B87-744F-4F9F-A5F7-06416953797C}" destId="{DB541D34-EC0C-41BE-9450-1B0403EC514D}" srcOrd="1" destOrd="0" presId="urn:microsoft.com/office/officeart/2005/8/layout/orgChart1"/>
    <dgm:cxn modelId="{235E06CC-21BF-4CFE-B5D9-05EDFB306BDF}" srcId="{CBA14F3B-C65D-472E-B99F-140E546D9F5A}" destId="{CBE4665F-1C0F-477B-816C-CE288F7A87DD}" srcOrd="0" destOrd="0" parTransId="{2A159AD7-AAF3-4616-9D6E-850099C7EBAD}" sibTransId="{DBCEA50E-194D-4837-9BA0-F8BF949D7171}"/>
    <dgm:cxn modelId="{A83936BC-7BB2-4602-8C26-810C363FBDE5}" type="presOf" srcId="{CBE4665F-1C0F-477B-816C-CE288F7A87DD}" destId="{540D5EFF-0C38-41A0-9BC0-0F7E33FC4B9F}" srcOrd="1" destOrd="0" presId="urn:microsoft.com/office/officeart/2005/8/layout/orgChart1"/>
    <dgm:cxn modelId="{B4A3C99A-2D56-4B2B-A0AF-B981A2022DE9}" type="presOf" srcId="{89E25A8A-5DE1-4359-85D4-8B0E79631011}" destId="{81A367A1-445A-497A-B179-10D00968C4C1}" srcOrd="0" destOrd="0" presId="urn:microsoft.com/office/officeart/2005/8/layout/orgChart1"/>
    <dgm:cxn modelId="{819CA311-82D0-4C76-91B5-651D6AF0F230}" type="presOf" srcId="{E11CAB50-9B82-4CB2-A29C-CF29252FFC15}" destId="{E6004FDF-8B02-4007-A03E-B8D281030F1A}" srcOrd="0" destOrd="0" presId="urn:microsoft.com/office/officeart/2005/8/layout/orgChart1"/>
    <dgm:cxn modelId="{244DF462-91D2-497E-88B7-EACD2A65D324}" type="presOf" srcId="{E11CAB50-9B82-4CB2-A29C-CF29252FFC15}" destId="{FB2821BA-F54D-4F53-9ECF-D573C55E3A7E}" srcOrd="1" destOrd="0" presId="urn:microsoft.com/office/officeart/2005/8/layout/orgChart1"/>
    <dgm:cxn modelId="{D047D1F8-62E9-4B33-BAC3-C476D360F934}" srcId="{CBA14F3B-C65D-472E-B99F-140E546D9F5A}" destId="{E11CAB50-9B82-4CB2-A29C-CF29252FFC15}" srcOrd="3" destOrd="0" parTransId="{051799AE-E862-4296-ACCE-02411C5FFE7C}" sibTransId="{8627C09D-8074-403A-8672-4DF386A35731}"/>
    <dgm:cxn modelId="{6205DD34-0168-43CC-AAD1-197ACFAE7D3E}" type="presOf" srcId="{CBA14F3B-C65D-472E-B99F-140E546D9F5A}" destId="{47F65E5C-03E2-4F72-94E5-BF516070991F}" srcOrd="1" destOrd="0" presId="urn:microsoft.com/office/officeart/2005/8/layout/orgChart1"/>
    <dgm:cxn modelId="{4AD799CC-772B-43F7-9DE2-239D8F2879DA}" type="presOf" srcId="{051799AE-E862-4296-ACCE-02411C5FFE7C}" destId="{569C351F-FA13-4BB2-BEC0-3918584FC1C0}" srcOrd="0" destOrd="0" presId="urn:microsoft.com/office/officeart/2005/8/layout/orgChart1"/>
    <dgm:cxn modelId="{F33C5A31-1BA5-4D97-8D50-C20D8BB83E6E}" type="presParOf" srcId="{73B5B68F-7D6C-4784-A2D5-9E305B72A587}" destId="{ABE9D1DA-EF98-4B17-B941-BD9E49180C9A}" srcOrd="0" destOrd="0" presId="urn:microsoft.com/office/officeart/2005/8/layout/orgChart1"/>
    <dgm:cxn modelId="{169B52AF-3C5B-47CA-A844-616DFE8C124E}" type="presParOf" srcId="{ABE9D1DA-EF98-4B17-B941-BD9E49180C9A}" destId="{9524415E-B3F4-4AAD-AC10-9C33AF2E9C54}" srcOrd="0" destOrd="0" presId="urn:microsoft.com/office/officeart/2005/8/layout/orgChart1"/>
    <dgm:cxn modelId="{7E3B7CAF-9B57-44E0-BA5E-CCBB767F0DC2}" type="presParOf" srcId="{9524415E-B3F4-4AAD-AC10-9C33AF2E9C54}" destId="{12D40B11-4695-4BDA-A7C9-90A437977EB8}" srcOrd="0" destOrd="0" presId="urn:microsoft.com/office/officeart/2005/8/layout/orgChart1"/>
    <dgm:cxn modelId="{070364BC-9052-4EA2-8D5F-E872A47CC67F}" type="presParOf" srcId="{9524415E-B3F4-4AAD-AC10-9C33AF2E9C54}" destId="{47F65E5C-03E2-4F72-94E5-BF516070991F}" srcOrd="1" destOrd="0" presId="urn:microsoft.com/office/officeart/2005/8/layout/orgChart1"/>
    <dgm:cxn modelId="{36C090D1-B627-46B6-B075-25FE1511907F}" type="presParOf" srcId="{ABE9D1DA-EF98-4B17-B941-BD9E49180C9A}" destId="{54CA97A6-DD0E-4AD7-8E27-EF47410EE123}" srcOrd="1" destOrd="0" presId="urn:microsoft.com/office/officeart/2005/8/layout/orgChart1"/>
    <dgm:cxn modelId="{E4532C1D-A0E7-40AA-A18D-ED682D240221}" type="presParOf" srcId="{54CA97A6-DD0E-4AD7-8E27-EF47410EE123}" destId="{38488475-A10C-4326-895C-3482D3316B6F}" srcOrd="0" destOrd="0" presId="urn:microsoft.com/office/officeart/2005/8/layout/orgChart1"/>
    <dgm:cxn modelId="{C7816DC7-6DF6-4173-9775-5EDE6F17D0B6}" type="presParOf" srcId="{54CA97A6-DD0E-4AD7-8E27-EF47410EE123}" destId="{D7F8EE64-BB55-4BBB-A707-454812958715}" srcOrd="1" destOrd="0" presId="urn:microsoft.com/office/officeart/2005/8/layout/orgChart1"/>
    <dgm:cxn modelId="{617BEC71-144C-4526-B3EE-4BB4CC9F1D46}" type="presParOf" srcId="{D7F8EE64-BB55-4BBB-A707-454812958715}" destId="{B3C33358-4D8A-42F0-BE09-2A7DC5ADC8D2}" srcOrd="0" destOrd="0" presId="urn:microsoft.com/office/officeart/2005/8/layout/orgChart1"/>
    <dgm:cxn modelId="{AB401BE4-D03D-498F-BFE8-69729374E45C}" type="presParOf" srcId="{B3C33358-4D8A-42F0-BE09-2A7DC5ADC8D2}" destId="{0BBD9A13-E0AD-4ACC-B2C1-D5F5AC438F8F}" srcOrd="0" destOrd="0" presId="urn:microsoft.com/office/officeart/2005/8/layout/orgChart1"/>
    <dgm:cxn modelId="{BA401CBC-6547-4AD0-B2B5-7BD8E789B644}" type="presParOf" srcId="{B3C33358-4D8A-42F0-BE09-2A7DC5ADC8D2}" destId="{540D5EFF-0C38-41A0-9BC0-0F7E33FC4B9F}" srcOrd="1" destOrd="0" presId="urn:microsoft.com/office/officeart/2005/8/layout/orgChart1"/>
    <dgm:cxn modelId="{78DA9748-F3DD-43BA-9DB1-468686D9C2F6}" type="presParOf" srcId="{D7F8EE64-BB55-4BBB-A707-454812958715}" destId="{1E760E4E-036D-48A2-801C-907389CC4075}" srcOrd="1" destOrd="0" presId="urn:microsoft.com/office/officeart/2005/8/layout/orgChart1"/>
    <dgm:cxn modelId="{5A8D4DF6-F1B3-4733-9A1B-9A4C34C66768}" type="presParOf" srcId="{D7F8EE64-BB55-4BBB-A707-454812958715}" destId="{E92D2EE5-20CF-4513-931B-6CDD4839D8E4}" srcOrd="2" destOrd="0" presId="urn:microsoft.com/office/officeart/2005/8/layout/orgChart1"/>
    <dgm:cxn modelId="{DE530977-A983-40B7-BB02-BAB4FE02CDC7}" type="presParOf" srcId="{54CA97A6-DD0E-4AD7-8E27-EF47410EE123}" destId="{01A382AC-8CFF-4083-8CFE-E06B361D84DE}" srcOrd="2" destOrd="0" presId="urn:microsoft.com/office/officeart/2005/8/layout/orgChart1"/>
    <dgm:cxn modelId="{BB6066CA-D304-4870-AF0E-C93720AF8031}" type="presParOf" srcId="{54CA97A6-DD0E-4AD7-8E27-EF47410EE123}" destId="{E6244B6B-C11F-4E09-8FE8-CDD80C685B61}" srcOrd="3" destOrd="0" presId="urn:microsoft.com/office/officeart/2005/8/layout/orgChart1"/>
    <dgm:cxn modelId="{6EA85A85-05D6-4486-8354-3E4297C7CC19}" type="presParOf" srcId="{E6244B6B-C11F-4E09-8FE8-CDD80C685B61}" destId="{B55B5BBE-5BAB-4C67-B0B8-E3838182D9A8}" srcOrd="0" destOrd="0" presId="urn:microsoft.com/office/officeart/2005/8/layout/orgChart1"/>
    <dgm:cxn modelId="{84FCE6F8-964C-4E31-9EB1-D4497F853080}" type="presParOf" srcId="{B55B5BBE-5BAB-4C67-B0B8-E3838182D9A8}" destId="{81A367A1-445A-497A-B179-10D00968C4C1}" srcOrd="0" destOrd="0" presId="urn:microsoft.com/office/officeart/2005/8/layout/orgChart1"/>
    <dgm:cxn modelId="{4632E9CC-BF9E-42AB-AAE7-017688D39FB3}" type="presParOf" srcId="{B55B5BBE-5BAB-4C67-B0B8-E3838182D9A8}" destId="{F2005534-65B2-44C2-9DE2-516F0747AF9C}" srcOrd="1" destOrd="0" presId="urn:microsoft.com/office/officeart/2005/8/layout/orgChart1"/>
    <dgm:cxn modelId="{28CDA081-D008-4B35-935D-5C7F08FEEC77}" type="presParOf" srcId="{E6244B6B-C11F-4E09-8FE8-CDD80C685B61}" destId="{9994B0E5-4FBB-41A0-A668-7FFDF73BA95A}" srcOrd="1" destOrd="0" presId="urn:microsoft.com/office/officeart/2005/8/layout/orgChart1"/>
    <dgm:cxn modelId="{37050670-9A9A-4385-A253-584D2461EA81}" type="presParOf" srcId="{E6244B6B-C11F-4E09-8FE8-CDD80C685B61}" destId="{C89CA8AD-B133-4C28-BD3F-931621361337}" srcOrd="2" destOrd="0" presId="urn:microsoft.com/office/officeart/2005/8/layout/orgChart1"/>
    <dgm:cxn modelId="{71369455-1FE4-4E31-BC66-48F967C8A61E}" type="presParOf" srcId="{54CA97A6-DD0E-4AD7-8E27-EF47410EE123}" destId="{970843D2-E59C-4B7F-AE76-B8AD43C811AE}" srcOrd="4" destOrd="0" presId="urn:microsoft.com/office/officeart/2005/8/layout/orgChart1"/>
    <dgm:cxn modelId="{7DFAFE07-9ED4-4A1B-ADD9-A26C3F312AA0}" type="presParOf" srcId="{54CA97A6-DD0E-4AD7-8E27-EF47410EE123}" destId="{19C1265E-BFF8-4518-9BA4-C076A559D51E}" srcOrd="5" destOrd="0" presId="urn:microsoft.com/office/officeart/2005/8/layout/orgChart1"/>
    <dgm:cxn modelId="{EB8B9E2D-4724-4393-9555-C8E64214473E}" type="presParOf" srcId="{19C1265E-BFF8-4518-9BA4-C076A559D51E}" destId="{D88911E3-1768-4DCF-BD4C-85D11B8B219B}" srcOrd="0" destOrd="0" presId="urn:microsoft.com/office/officeart/2005/8/layout/orgChart1"/>
    <dgm:cxn modelId="{6140A28E-D525-4998-B8A2-49EBC9DF2EEF}" type="presParOf" srcId="{D88911E3-1768-4DCF-BD4C-85D11B8B219B}" destId="{45165084-DA30-4D81-9040-3C31C8FB7F97}" srcOrd="0" destOrd="0" presId="urn:microsoft.com/office/officeart/2005/8/layout/orgChart1"/>
    <dgm:cxn modelId="{52AF16ED-C6CC-4914-9AE6-F1BF551B42BF}" type="presParOf" srcId="{D88911E3-1768-4DCF-BD4C-85D11B8B219B}" destId="{DB541D34-EC0C-41BE-9450-1B0403EC514D}" srcOrd="1" destOrd="0" presId="urn:microsoft.com/office/officeart/2005/8/layout/orgChart1"/>
    <dgm:cxn modelId="{8AE6BA4A-79DE-419A-859D-7CDF16B609D4}" type="presParOf" srcId="{19C1265E-BFF8-4518-9BA4-C076A559D51E}" destId="{53A5C07B-6C38-4306-B44F-00167DFAD7A6}" srcOrd="1" destOrd="0" presId="urn:microsoft.com/office/officeart/2005/8/layout/orgChart1"/>
    <dgm:cxn modelId="{0D39725B-4ED7-42C2-B04C-0F7D89CBDB8A}" type="presParOf" srcId="{19C1265E-BFF8-4518-9BA4-C076A559D51E}" destId="{D6A8ADF2-D302-4828-B227-9F0CF38370CB}" srcOrd="2" destOrd="0" presId="urn:microsoft.com/office/officeart/2005/8/layout/orgChart1"/>
    <dgm:cxn modelId="{788D4BC5-0020-493E-BE67-0666653911AF}" type="presParOf" srcId="{54CA97A6-DD0E-4AD7-8E27-EF47410EE123}" destId="{569C351F-FA13-4BB2-BEC0-3918584FC1C0}" srcOrd="6" destOrd="0" presId="urn:microsoft.com/office/officeart/2005/8/layout/orgChart1"/>
    <dgm:cxn modelId="{7170F32F-B2F0-42D3-B6AA-E9B8ED944AEC}" type="presParOf" srcId="{54CA97A6-DD0E-4AD7-8E27-EF47410EE123}" destId="{0CC4B4DC-916F-4E30-B08E-A042EC7FF9FF}" srcOrd="7" destOrd="0" presId="urn:microsoft.com/office/officeart/2005/8/layout/orgChart1"/>
    <dgm:cxn modelId="{02DB5DE9-D67D-49D4-A470-72955569E889}" type="presParOf" srcId="{0CC4B4DC-916F-4E30-B08E-A042EC7FF9FF}" destId="{888DC317-35F6-4A31-B333-A4CEC74AD35E}" srcOrd="0" destOrd="0" presId="urn:microsoft.com/office/officeart/2005/8/layout/orgChart1"/>
    <dgm:cxn modelId="{346D010F-15AF-4E80-9FD2-1EB12DC01BEF}" type="presParOf" srcId="{888DC317-35F6-4A31-B333-A4CEC74AD35E}" destId="{E6004FDF-8B02-4007-A03E-B8D281030F1A}" srcOrd="0" destOrd="0" presId="urn:microsoft.com/office/officeart/2005/8/layout/orgChart1"/>
    <dgm:cxn modelId="{6DEE8D83-27DA-4983-A6EA-031367E3AFEC}" type="presParOf" srcId="{888DC317-35F6-4A31-B333-A4CEC74AD35E}" destId="{FB2821BA-F54D-4F53-9ECF-D573C55E3A7E}" srcOrd="1" destOrd="0" presId="urn:microsoft.com/office/officeart/2005/8/layout/orgChart1"/>
    <dgm:cxn modelId="{EE1271C8-D8BE-4EAD-AEDC-E87797533DA9}" type="presParOf" srcId="{0CC4B4DC-916F-4E30-B08E-A042EC7FF9FF}" destId="{B22F2E0C-B4F2-4C1E-97B1-D7AD52916E00}" srcOrd="1" destOrd="0" presId="urn:microsoft.com/office/officeart/2005/8/layout/orgChart1"/>
    <dgm:cxn modelId="{F8E567EF-8E9B-4ACC-9A39-4690375B86CA}" type="presParOf" srcId="{0CC4B4DC-916F-4E30-B08E-A042EC7FF9FF}" destId="{2D1D649F-1BC8-4725-A54E-3F1556068C5E}" srcOrd="2" destOrd="0" presId="urn:microsoft.com/office/officeart/2005/8/layout/orgChart1"/>
    <dgm:cxn modelId="{6D7A4265-75F9-4957-B62B-F50617A29788}" type="presParOf" srcId="{ABE9D1DA-EF98-4B17-B941-BD9E49180C9A}" destId="{5333903F-88E5-4096-9947-208E6EB0BB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718AC9-9041-497A-9E03-EB2DA94D083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EFFF4B2-313F-40FC-99E9-723DEAE98E2F}">
      <dgm:prSet phldrT="[文字]"/>
      <dgm:spPr/>
      <dgm:t>
        <a:bodyPr/>
        <a:lstStyle/>
        <a:p>
          <a:r>
            <a:rPr lang="zh-TW" altLang="en-US" dirty="0" smtClean="0"/>
            <a:t>從新聞廣播中聽到訊息</a:t>
          </a:r>
          <a:endParaRPr lang="zh-TW" altLang="en-US" dirty="0"/>
        </a:p>
      </dgm:t>
    </dgm:pt>
    <dgm:pt modelId="{701C9EAF-DCCD-49D6-A89E-60C5DB3D8755}" type="parTrans" cxnId="{3376CACC-690B-4DDB-8DFA-FF7583046F31}">
      <dgm:prSet/>
      <dgm:spPr/>
      <dgm:t>
        <a:bodyPr/>
        <a:lstStyle/>
        <a:p>
          <a:endParaRPr lang="zh-TW" altLang="en-US"/>
        </a:p>
      </dgm:t>
    </dgm:pt>
    <dgm:pt modelId="{AC01D3F2-0F7A-43B1-9CF6-6C876901C5BF}" type="sibTrans" cxnId="{3376CACC-690B-4DDB-8DFA-FF7583046F31}">
      <dgm:prSet/>
      <dgm:spPr/>
      <dgm:t>
        <a:bodyPr/>
        <a:lstStyle/>
        <a:p>
          <a:endParaRPr lang="zh-TW" altLang="en-US"/>
        </a:p>
      </dgm:t>
    </dgm:pt>
    <dgm:pt modelId="{0EB43E9B-A6DE-4CF8-9C7F-995201826C34}">
      <dgm:prSet phldrT="[文字]"/>
      <dgm:spPr/>
      <dgm:t>
        <a:bodyPr/>
        <a:lstStyle/>
        <a:p>
          <a:r>
            <a:rPr lang="zh-TW" altLang="en-US" dirty="0" smtClean="0"/>
            <a:t>用路人對交通線的熟悉</a:t>
          </a:r>
          <a:endParaRPr lang="zh-TW" altLang="en-US" dirty="0"/>
        </a:p>
      </dgm:t>
    </dgm:pt>
    <dgm:pt modelId="{6EED347D-0059-4FC2-BCC6-82795557FE3E}" type="parTrans" cxnId="{2C185874-D4AD-401E-B78E-1CE64E3C58CA}">
      <dgm:prSet/>
      <dgm:spPr/>
      <dgm:t>
        <a:bodyPr/>
        <a:lstStyle/>
        <a:p>
          <a:endParaRPr lang="zh-TW" altLang="en-US"/>
        </a:p>
      </dgm:t>
    </dgm:pt>
    <dgm:pt modelId="{B2F7139A-3671-46D7-B7E8-6976C7B140CF}" type="sibTrans" cxnId="{2C185874-D4AD-401E-B78E-1CE64E3C58CA}">
      <dgm:prSet/>
      <dgm:spPr/>
      <dgm:t>
        <a:bodyPr/>
        <a:lstStyle/>
        <a:p>
          <a:endParaRPr lang="zh-TW" altLang="en-US"/>
        </a:p>
      </dgm:t>
    </dgm:pt>
    <dgm:pt modelId="{BE10F859-51A7-4423-9DE7-DF2873FB89A6}">
      <dgm:prSet phldrT="[文字]"/>
      <dgm:spPr/>
      <dgm:t>
        <a:bodyPr/>
        <a:lstStyle/>
        <a:p>
          <a:r>
            <a:rPr lang="zh-TW" altLang="en-US" dirty="0" smtClean="0"/>
            <a:t>現代人使用地圖習慣</a:t>
          </a:r>
          <a:endParaRPr lang="zh-TW" altLang="en-US" dirty="0"/>
        </a:p>
      </dgm:t>
    </dgm:pt>
    <dgm:pt modelId="{C0E70E4F-582B-4826-8FA4-3AD0EE1938F2}" type="parTrans" cxnId="{D3A37D10-1E54-4105-8912-E61FF6BD9D69}">
      <dgm:prSet/>
      <dgm:spPr/>
      <dgm:t>
        <a:bodyPr/>
        <a:lstStyle/>
        <a:p>
          <a:endParaRPr lang="zh-TW" altLang="en-US"/>
        </a:p>
      </dgm:t>
    </dgm:pt>
    <dgm:pt modelId="{615A11AF-9223-4B40-BCA5-A85D3809F810}" type="sibTrans" cxnId="{D3A37D10-1E54-4105-8912-E61FF6BD9D69}">
      <dgm:prSet/>
      <dgm:spPr/>
      <dgm:t>
        <a:bodyPr/>
        <a:lstStyle/>
        <a:p>
          <a:endParaRPr lang="zh-TW" altLang="en-US"/>
        </a:p>
      </dgm:t>
    </dgm:pt>
    <dgm:pt modelId="{57E98824-BBD2-4615-8FCE-F7A28E493B8D}" type="pres">
      <dgm:prSet presAssocID="{77718AC9-9041-497A-9E03-EB2DA94D083D}" presName="Name0" presStyleCnt="0">
        <dgm:presLayoutVars>
          <dgm:dir/>
          <dgm:animLvl val="lvl"/>
          <dgm:resizeHandles val="exact"/>
        </dgm:presLayoutVars>
      </dgm:prSet>
      <dgm:spPr/>
    </dgm:pt>
    <dgm:pt modelId="{62335339-C2BE-4BC6-9E0B-99C775CB7744}" type="pres">
      <dgm:prSet presAssocID="{BEFFF4B2-313F-40FC-99E9-723DEAE98E2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6BFE88-6341-4AE4-B162-9C970AC4C8E1}" type="pres">
      <dgm:prSet presAssocID="{AC01D3F2-0F7A-43B1-9CF6-6C876901C5BF}" presName="parTxOnlySpace" presStyleCnt="0"/>
      <dgm:spPr/>
    </dgm:pt>
    <dgm:pt modelId="{F84B6889-4472-488F-AF32-6E9F229C66AD}" type="pres">
      <dgm:prSet presAssocID="{0EB43E9B-A6DE-4CF8-9C7F-995201826C3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DB3487-7DDA-4EBC-9556-3B65A2101E21}" type="pres">
      <dgm:prSet presAssocID="{B2F7139A-3671-46D7-B7E8-6976C7B140CF}" presName="parTxOnlySpace" presStyleCnt="0"/>
      <dgm:spPr/>
    </dgm:pt>
    <dgm:pt modelId="{0F13ECE1-ECAE-4239-B7CA-9AD32E17E81F}" type="pres">
      <dgm:prSet presAssocID="{BE10F859-51A7-4423-9DE7-DF2873FB89A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376CACC-690B-4DDB-8DFA-FF7583046F31}" srcId="{77718AC9-9041-497A-9E03-EB2DA94D083D}" destId="{BEFFF4B2-313F-40FC-99E9-723DEAE98E2F}" srcOrd="0" destOrd="0" parTransId="{701C9EAF-DCCD-49D6-A89E-60C5DB3D8755}" sibTransId="{AC01D3F2-0F7A-43B1-9CF6-6C876901C5BF}"/>
    <dgm:cxn modelId="{D358E5DA-5F4C-488D-B966-FFF0E129D9E9}" type="presOf" srcId="{BE10F859-51A7-4423-9DE7-DF2873FB89A6}" destId="{0F13ECE1-ECAE-4239-B7CA-9AD32E17E81F}" srcOrd="0" destOrd="0" presId="urn:microsoft.com/office/officeart/2005/8/layout/chevron1"/>
    <dgm:cxn modelId="{C96A1DBE-97AA-4B8C-A6D9-EAB1B65E6BF4}" type="presOf" srcId="{77718AC9-9041-497A-9E03-EB2DA94D083D}" destId="{57E98824-BBD2-4615-8FCE-F7A28E493B8D}" srcOrd="0" destOrd="0" presId="urn:microsoft.com/office/officeart/2005/8/layout/chevron1"/>
    <dgm:cxn modelId="{59A64B4B-25C6-4039-83B3-7E37917DA885}" type="presOf" srcId="{BEFFF4B2-313F-40FC-99E9-723DEAE98E2F}" destId="{62335339-C2BE-4BC6-9E0B-99C775CB7744}" srcOrd="0" destOrd="0" presId="urn:microsoft.com/office/officeart/2005/8/layout/chevron1"/>
    <dgm:cxn modelId="{D3A37D10-1E54-4105-8912-E61FF6BD9D69}" srcId="{77718AC9-9041-497A-9E03-EB2DA94D083D}" destId="{BE10F859-51A7-4423-9DE7-DF2873FB89A6}" srcOrd="2" destOrd="0" parTransId="{C0E70E4F-582B-4826-8FA4-3AD0EE1938F2}" sibTransId="{615A11AF-9223-4B40-BCA5-A85D3809F810}"/>
    <dgm:cxn modelId="{1A7FCB13-2A27-4EB9-A08A-F479B4B3DE6F}" type="presOf" srcId="{0EB43E9B-A6DE-4CF8-9C7F-995201826C34}" destId="{F84B6889-4472-488F-AF32-6E9F229C66AD}" srcOrd="0" destOrd="0" presId="urn:microsoft.com/office/officeart/2005/8/layout/chevron1"/>
    <dgm:cxn modelId="{2C185874-D4AD-401E-B78E-1CE64E3C58CA}" srcId="{77718AC9-9041-497A-9E03-EB2DA94D083D}" destId="{0EB43E9B-A6DE-4CF8-9C7F-995201826C34}" srcOrd="1" destOrd="0" parTransId="{6EED347D-0059-4FC2-BCC6-82795557FE3E}" sibTransId="{B2F7139A-3671-46D7-B7E8-6976C7B140CF}"/>
    <dgm:cxn modelId="{96852BB8-E75F-4005-9B41-DE780C8C60CB}" type="presParOf" srcId="{57E98824-BBD2-4615-8FCE-F7A28E493B8D}" destId="{62335339-C2BE-4BC6-9E0B-99C775CB7744}" srcOrd="0" destOrd="0" presId="urn:microsoft.com/office/officeart/2005/8/layout/chevron1"/>
    <dgm:cxn modelId="{59FA9604-26E0-4859-B9EB-58EC8D2E8F5B}" type="presParOf" srcId="{57E98824-BBD2-4615-8FCE-F7A28E493B8D}" destId="{786BFE88-6341-4AE4-B162-9C970AC4C8E1}" srcOrd="1" destOrd="0" presId="urn:microsoft.com/office/officeart/2005/8/layout/chevron1"/>
    <dgm:cxn modelId="{201CC85C-4499-4E9E-B1E5-520DD0E6F1E6}" type="presParOf" srcId="{57E98824-BBD2-4615-8FCE-F7A28E493B8D}" destId="{F84B6889-4472-488F-AF32-6E9F229C66AD}" srcOrd="2" destOrd="0" presId="urn:microsoft.com/office/officeart/2005/8/layout/chevron1"/>
    <dgm:cxn modelId="{9A7F56B4-B3CD-48F7-8666-4734853D4601}" type="presParOf" srcId="{57E98824-BBD2-4615-8FCE-F7A28E493B8D}" destId="{4BDB3487-7DDA-4EBC-9556-3B65A2101E21}" srcOrd="3" destOrd="0" presId="urn:microsoft.com/office/officeart/2005/8/layout/chevron1"/>
    <dgm:cxn modelId="{8E39F1C5-16CB-4F41-B8F4-0314599B4C33}" type="presParOf" srcId="{57E98824-BBD2-4615-8FCE-F7A28E493B8D}" destId="{0F13ECE1-ECAE-4239-B7CA-9AD32E17E81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70C0DA-3408-4C3F-A96D-A9CB0C31E535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F399DCA-197A-4520-A7F7-3E935A7EC6AF}">
      <dgm:prSet phldrT="[文字]"/>
      <dgm:spPr/>
      <dgm:t>
        <a:bodyPr/>
        <a:lstStyle/>
        <a:p>
          <a:r>
            <a:rPr lang="zh-TW" altLang="en-US" dirty="0" smtClean="0"/>
            <a:t>小組</a:t>
          </a:r>
          <a:endParaRPr lang="en-US" altLang="zh-TW" dirty="0" smtClean="0"/>
        </a:p>
        <a:p>
          <a:r>
            <a:rPr lang="zh-TW" altLang="en-US" dirty="0" smtClean="0"/>
            <a:t>命題</a:t>
          </a:r>
          <a:endParaRPr lang="zh-TW" altLang="en-US" dirty="0"/>
        </a:p>
      </dgm:t>
    </dgm:pt>
    <dgm:pt modelId="{1C732807-4DB9-441C-8726-61DC853F54FD}" type="parTrans" cxnId="{31035595-8D85-478A-A8B9-97A83E919018}">
      <dgm:prSet/>
      <dgm:spPr/>
      <dgm:t>
        <a:bodyPr/>
        <a:lstStyle/>
        <a:p>
          <a:endParaRPr lang="zh-TW" altLang="en-US"/>
        </a:p>
      </dgm:t>
    </dgm:pt>
    <dgm:pt modelId="{3A245369-8577-47FC-A1DA-500126EEBB44}" type="sibTrans" cxnId="{31035595-8D85-478A-A8B9-97A83E919018}">
      <dgm:prSet/>
      <dgm:spPr/>
      <dgm:t>
        <a:bodyPr/>
        <a:lstStyle/>
        <a:p>
          <a:endParaRPr lang="zh-TW" altLang="en-US"/>
        </a:p>
      </dgm:t>
    </dgm:pt>
    <dgm:pt modelId="{746EEF98-D990-4350-BFEA-557668F0DC9B}">
      <dgm:prSet phldrT="[文字]"/>
      <dgm:spPr/>
      <dgm:t>
        <a:bodyPr/>
        <a:lstStyle/>
        <a:p>
          <a:r>
            <a:rPr lang="zh-TW" altLang="en-US" dirty="0" smtClean="0"/>
            <a:t>讀圖</a:t>
          </a:r>
          <a:endParaRPr lang="zh-TW" altLang="en-US" dirty="0"/>
        </a:p>
      </dgm:t>
    </dgm:pt>
    <dgm:pt modelId="{E12A3790-010B-46A7-9469-15656B8466B1}" type="parTrans" cxnId="{E10095B5-CEED-44BB-AC20-1C420170084D}">
      <dgm:prSet/>
      <dgm:spPr/>
      <dgm:t>
        <a:bodyPr/>
        <a:lstStyle/>
        <a:p>
          <a:endParaRPr lang="zh-TW" altLang="en-US"/>
        </a:p>
      </dgm:t>
    </dgm:pt>
    <dgm:pt modelId="{3EB87266-412B-4DAA-976B-CDA255D817EF}" type="sibTrans" cxnId="{E10095B5-CEED-44BB-AC20-1C420170084D}">
      <dgm:prSet/>
      <dgm:spPr/>
      <dgm:t>
        <a:bodyPr/>
        <a:lstStyle/>
        <a:p>
          <a:endParaRPr lang="zh-TW" altLang="en-US"/>
        </a:p>
      </dgm:t>
    </dgm:pt>
    <dgm:pt modelId="{BCD32935-2A27-44BB-9758-EA79E3B89D1B}">
      <dgm:prSet phldrT="[文字]"/>
      <dgm:spPr/>
      <dgm:t>
        <a:bodyPr/>
        <a:lstStyle/>
        <a:p>
          <a:r>
            <a:rPr lang="zh-TW" altLang="en-US" dirty="0" smtClean="0"/>
            <a:t>理解</a:t>
          </a:r>
          <a:endParaRPr lang="zh-TW" altLang="en-US" dirty="0"/>
        </a:p>
      </dgm:t>
    </dgm:pt>
    <dgm:pt modelId="{FA38485B-9539-42EF-B72F-FE4123A634A7}" type="parTrans" cxnId="{B9C32EF7-4B09-4FEA-8F9E-E9FEC87D06DC}">
      <dgm:prSet/>
      <dgm:spPr/>
      <dgm:t>
        <a:bodyPr/>
        <a:lstStyle/>
        <a:p>
          <a:endParaRPr lang="zh-TW" altLang="en-US"/>
        </a:p>
      </dgm:t>
    </dgm:pt>
    <dgm:pt modelId="{48C471C3-13B6-491E-994C-FD7219DFB589}" type="sibTrans" cxnId="{B9C32EF7-4B09-4FEA-8F9E-E9FEC87D06DC}">
      <dgm:prSet/>
      <dgm:spPr/>
      <dgm:t>
        <a:bodyPr/>
        <a:lstStyle/>
        <a:p>
          <a:endParaRPr lang="zh-TW" altLang="en-US"/>
        </a:p>
      </dgm:t>
    </dgm:pt>
    <dgm:pt modelId="{126A9A97-4A70-4FCC-AB00-C6FD1B4E447E}">
      <dgm:prSet phldrT="[文字]"/>
      <dgm:spPr/>
      <dgm:t>
        <a:bodyPr/>
        <a:lstStyle/>
        <a:p>
          <a:r>
            <a:rPr lang="zh-TW" altLang="en-US" dirty="0" smtClean="0"/>
            <a:t>參與</a:t>
          </a:r>
          <a:endParaRPr lang="zh-TW" altLang="en-US" dirty="0"/>
        </a:p>
      </dgm:t>
    </dgm:pt>
    <dgm:pt modelId="{C977A60C-61A0-4BC8-8081-27D50B492FAF}" type="parTrans" cxnId="{BEAF49D7-E667-46BA-81A9-962B3BF237B7}">
      <dgm:prSet/>
      <dgm:spPr/>
      <dgm:t>
        <a:bodyPr/>
        <a:lstStyle/>
        <a:p>
          <a:endParaRPr lang="zh-TW" altLang="en-US"/>
        </a:p>
      </dgm:t>
    </dgm:pt>
    <dgm:pt modelId="{C2BDA90D-1319-4B25-AD3C-929D988D555D}" type="sibTrans" cxnId="{BEAF49D7-E667-46BA-81A9-962B3BF237B7}">
      <dgm:prSet/>
      <dgm:spPr/>
      <dgm:t>
        <a:bodyPr/>
        <a:lstStyle/>
        <a:p>
          <a:endParaRPr lang="zh-TW" altLang="en-US"/>
        </a:p>
      </dgm:t>
    </dgm:pt>
    <dgm:pt modelId="{6D8E8796-EA90-4140-B8D7-6E7F54664A92}">
      <dgm:prSet phldrT="[文字]"/>
      <dgm:spPr/>
      <dgm:t>
        <a:bodyPr/>
        <a:lstStyle/>
        <a:p>
          <a:r>
            <a:rPr lang="zh-TW" altLang="en-US" dirty="0" smtClean="0"/>
            <a:t>思考</a:t>
          </a:r>
          <a:endParaRPr lang="zh-TW" altLang="en-US" dirty="0"/>
        </a:p>
      </dgm:t>
    </dgm:pt>
    <dgm:pt modelId="{41EE61AC-EC9A-4B8A-8A47-050B76C0E027}" type="parTrans" cxnId="{14D5DB8D-2C9E-4E6F-AE02-37B370598206}">
      <dgm:prSet/>
      <dgm:spPr/>
      <dgm:t>
        <a:bodyPr/>
        <a:lstStyle/>
        <a:p>
          <a:endParaRPr lang="zh-TW" altLang="en-US"/>
        </a:p>
      </dgm:t>
    </dgm:pt>
    <dgm:pt modelId="{D0AA00A3-DCF3-49A3-96AA-145C590B7324}" type="sibTrans" cxnId="{14D5DB8D-2C9E-4E6F-AE02-37B370598206}">
      <dgm:prSet/>
      <dgm:spPr/>
      <dgm:t>
        <a:bodyPr/>
        <a:lstStyle/>
        <a:p>
          <a:endParaRPr lang="zh-TW" altLang="en-US"/>
        </a:p>
      </dgm:t>
    </dgm:pt>
    <dgm:pt modelId="{913934F0-556D-4B79-9670-147528BD4C43}" type="pres">
      <dgm:prSet presAssocID="{1970C0DA-3408-4C3F-A96D-A9CB0C31E53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F69F162-C6A4-4224-B406-81BD228C5C25}" type="pres">
      <dgm:prSet presAssocID="{1970C0DA-3408-4C3F-A96D-A9CB0C31E535}" presName="radial" presStyleCnt="0">
        <dgm:presLayoutVars>
          <dgm:animLvl val="ctr"/>
        </dgm:presLayoutVars>
      </dgm:prSet>
      <dgm:spPr/>
    </dgm:pt>
    <dgm:pt modelId="{A75193C5-ED25-44BE-AA2D-75FF38AA1787}" type="pres">
      <dgm:prSet presAssocID="{6F399DCA-197A-4520-A7F7-3E935A7EC6AF}" presName="centerShape" presStyleLbl="vennNode1" presStyleIdx="0" presStyleCnt="5"/>
      <dgm:spPr/>
      <dgm:t>
        <a:bodyPr/>
        <a:lstStyle/>
        <a:p>
          <a:endParaRPr lang="zh-TW" altLang="en-US"/>
        </a:p>
      </dgm:t>
    </dgm:pt>
    <dgm:pt modelId="{000A5E7F-DC68-42C0-A12E-52AF3FFD3A80}" type="pres">
      <dgm:prSet presAssocID="{746EEF98-D990-4350-BFEA-557668F0DC9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C81005-0A33-4639-BDD9-B44017CEFF44}" type="pres">
      <dgm:prSet presAssocID="{BCD32935-2A27-44BB-9758-EA79E3B89D1B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DB3330-5452-4A75-A1E9-4FA3660FE97D}" type="pres">
      <dgm:prSet presAssocID="{126A9A97-4A70-4FCC-AB00-C6FD1B4E447E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C58BFA-B122-4653-BA23-134147760FA5}" type="pres">
      <dgm:prSet presAssocID="{6D8E8796-EA90-4140-B8D7-6E7F54664A9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9C32EF7-4B09-4FEA-8F9E-E9FEC87D06DC}" srcId="{6F399DCA-197A-4520-A7F7-3E935A7EC6AF}" destId="{BCD32935-2A27-44BB-9758-EA79E3B89D1B}" srcOrd="1" destOrd="0" parTransId="{FA38485B-9539-42EF-B72F-FE4123A634A7}" sibTransId="{48C471C3-13B6-491E-994C-FD7219DFB589}"/>
    <dgm:cxn modelId="{31035595-8D85-478A-A8B9-97A83E919018}" srcId="{1970C0DA-3408-4C3F-A96D-A9CB0C31E535}" destId="{6F399DCA-197A-4520-A7F7-3E935A7EC6AF}" srcOrd="0" destOrd="0" parTransId="{1C732807-4DB9-441C-8726-61DC853F54FD}" sibTransId="{3A245369-8577-47FC-A1DA-500126EEBB44}"/>
    <dgm:cxn modelId="{C42202AF-8E43-47EE-8210-A24B4BD70223}" type="presOf" srcId="{BCD32935-2A27-44BB-9758-EA79E3B89D1B}" destId="{55C81005-0A33-4639-BDD9-B44017CEFF44}" srcOrd="0" destOrd="0" presId="urn:microsoft.com/office/officeart/2005/8/layout/radial3"/>
    <dgm:cxn modelId="{4F6A981D-5832-4D68-B23F-BDB39CEE2D12}" type="presOf" srcId="{6F399DCA-197A-4520-A7F7-3E935A7EC6AF}" destId="{A75193C5-ED25-44BE-AA2D-75FF38AA1787}" srcOrd="0" destOrd="0" presId="urn:microsoft.com/office/officeart/2005/8/layout/radial3"/>
    <dgm:cxn modelId="{BEAF49D7-E667-46BA-81A9-962B3BF237B7}" srcId="{6F399DCA-197A-4520-A7F7-3E935A7EC6AF}" destId="{126A9A97-4A70-4FCC-AB00-C6FD1B4E447E}" srcOrd="2" destOrd="0" parTransId="{C977A60C-61A0-4BC8-8081-27D50B492FAF}" sibTransId="{C2BDA90D-1319-4B25-AD3C-929D988D555D}"/>
    <dgm:cxn modelId="{E10095B5-CEED-44BB-AC20-1C420170084D}" srcId="{6F399DCA-197A-4520-A7F7-3E935A7EC6AF}" destId="{746EEF98-D990-4350-BFEA-557668F0DC9B}" srcOrd="0" destOrd="0" parTransId="{E12A3790-010B-46A7-9469-15656B8466B1}" sibTransId="{3EB87266-412B-4DAA-976B-CDA255D817EF}"/>
    <dgm:cxn modelId="{5DE8F3B3-A1B6-42CF-A75D-85B34CB8706F}" type="presOf" srcId="{6D8E8796-EA90-4140-B8D7-6E7F54664A92}" destId="{4AC58BFA-B122-4653-BA23-134147760FA5}" srcOrd="0" destOrd="0" presId="urn:microsoft.com/office/officeart/2005/8/layout/radial3"/>
    <dgm:cxn modelId="{14D5DB8D-2C9E-4E6F-AE02-37B370598206}" srcId="{6F399DCA-197A-4520-A7F7-3E935A7EC6AF}" destId="{6D8E8796-EA90-4140-B8D7-6E7F54664A92}" srcOrd="3" destOrd="0" parTransId="{41EE61AC-EC9A-4B8A-8A47-050B76C0E027}" sibTransId="{D0AA00A3-DCF3-49A3-96AA-145C590B7324}"/>
    <dgm:cxn modelId="{6675DADE-C17D-4308-B522-9B57A6D707CA}" type="presOf" srcId="{746EEF98-D990-4350-BFEA-557668F0DC9B}" destId="{000A5E7F-DC68-42C0-A12E-52AF3FFD3A80}" srcOrd="0" destOrd="0" presId="urn:microsoft.com/office/officeart/2005/8/layout/radial3"/>
    <dgm:cxn modelId="{9F62072F-39B5-4A6C-B53E-4EB6801CA244}" type="presOf" srcId="{126A9A97-4A70-4FCC-AB00-C6FD1B4E447E}" destId="{40DB3330-5452-4A75-A1E9-4FA3660FE97D}" srcOrd="0" destOrd="0" presId="urn:microsoft.com/office/officeart/2005/8/layout/radial3"/>
    <dgm:cxn modelId="{B8B00C96-6694-4200-9482-09C398CB4285}" type="presOf" srcId="{1970C0DA-3408-4C3F-A96D-A9CB0C31E535}" destId="{913934F0-556D-4B79-9670-147528BD4C43}" srcOrd="0" destOrd="0" presId="urn:microsoft.com/office/officeart/2005/8/layout/radial3"/>
    <dgm:cxn modelId="{A08FA513-CA64-4F30-9642-8C5AB50FEBFB}" type="presParOf" srcId="{913934F0-556D-4B79-9670-147528BD4C43}" destId="{0F69F162-C6A4-4224-B406-81BD228C5C25}" srcOrd="0" destOrd="0" presId="urn:microsoft.com/office/officeart/2005/8/layout/radial3"/>
    <dgm:cxn modelId="{2C6E7F8B-AF65-4FE2-9178-58E7D53F7F3E}" type="presParOf" srcId="{0F69F162-C6A4-4224-B406-81BD228C5C25}" destId="{A75193C5-ED25-44BE-AA2D-75FF38AA1787}" srcOrd="0" destOrd="0" presId="urn:microsoft.com/office/officeart/2005/8/layout/radial3"/>
    <dgm:cxn modelId="{426C6138-141B-4029-AE5C-0823699D4529}" type="presParOf" srcId="{0F69F162-C6A4-4224-B406-81BD228C5C25}" destId="{000A5E7F-DC68-42C0-A12E-52AF3FFD3A80}" srcOrd="1" destOrd="0" presId="urn:microsoft.com/office/officeart/2005/8/layout/radial3"/>
    <dgm:cxn modelId="{A51E5D67-5948-4D49-9328-8069DED07789}" type="presParOf" srcId="{0F69F162-C6A4-4224-B406-81BD228C5C25}" destId="{55C81005-0A33-4639-BDD9-B44017CEFF44}" srcOrd="2" destOrd="0" presId="urn:microsoft.com/office/officeart/2005/8/layout/radial3"/>
    <dgm:cxn modelId="{7AAB3D71-E93B-44C9-92CD-3201B72746A8}" type="presParOf" srcId="{0F69F162-C6A4-4224-B406-81BD228C5C25}" destId="{40DB3330-5452-4A75-A1E9-4FA3660FE97D}" srcOrd="3" destOrd="0" presId="urn:microsoft.com/office/officeart/2005/8/layout/radial3"/>
    <dgm:cxn modelId="{270F1D44-B908-4598-B714-419443A3AAB9}" type="presParOf" srcId="{0F69F162-C6A4-4224-B406-81BD228C5C25}" destId="{4AC58BFA-B122-4653-BA23-134147760FA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488475-A10C-4326-895C-3482D3316B6F}">
      <dsp:nvSpPr>
        <dsp:cNvPr id="0" name=""/>
        <dsp:cNvSpPr/>
      </dsp:nvSpPr>
      <dsp:spPr>
        <a:xfrm>
          <a:off x="3446668" y="1920319"/>
          <a:ext cx="91440" cy="11226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08235"/>
              </a:lnTo>
              <a:lnTo>
                <a:pt x="49559" y="908235"/>
              </a:lnTo>
              <a:lnTo>
                <a:pt x="49559" y="1122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22CF2-EBD6-41E1-9B54-0720F2039C64}">
      <dsp:nvSpPr>
        <dsp:cNvPr id="0" name=""/>
        <dsp:cNvSpPr/>
      </dsp:nvSpPr>
      <dsp:spPr>
        <a:xfrm>
          <a:off x="3492388" y="1920319"/>
          <a:ext cx="2396518" cy="423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219"/>
              </a:lnTo>
              <a:lnTo>
                <a:pt x="2396518" y="209219"/>
              </a:lnTo>
              <a:lnTo>
                <a:pt x="2396518" y="4236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64FEA-797F-42C4-8E19-59D1F0AF2F1B}">
      <dsp:nvSpPr>
        <dsp:cNvPr id="0" name=""/>
        <dsp:cNvSpPr/>
      </dsp:nvSpPr>
      <dsp:spPr>
        <a:xfrm>
          <a:off x="1021497" y="1920319"/>
          <a:ext cx="2470890" cy="428832"/>
        </a:xfrm>
        <a:custGeom>
          <a:avLst/>
          <a:gdLst/>
          <a:ahLst/>
          <a:cxnLst/>
          <a:rect l="0" t="0" r="0" b="0"/>
          <a:pathLst>
            <a:path>
              <a:moveTo>
                <a:pt x="2470890" y="0"/>
              </a:moveTo>
              <a:lnTo>
                <a:pt x="2470890" y="214416"/>
              </a:lnTo>
              <a:lnTo>
                <a:pt x="0" y="214416"/>
              </a:lnTo>
              <a:lnTo>
                <a:pt x="0" y="4288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40B11-4695-4BDA-A7C9-90A437977EB8}">
      <dsp:nvSpPr>
        <dsp:cNvPr id="0" name=""/>
        <dsp:cNvSpPr/>
      </dsp:nvSpPr>
      <dsp:spPr>
        <a:xfrm>
          <a:off x="1152128" y="693819"/>
          <a:ext cx="4680519" cy="1226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近代運輸發展</a:t>
          </a:r>
          <a:endParaRPr lang="zh-TW" altLang="en-US" sz="4000" kern="1200" dirty="0"/>
        </a:p>
      </dsp:txBody>
      <dsp:txXfrm>
        <a:off x="1152128" y="693819"/>
        <a:ext cx="4680519" cy="1226500"/>
      </dsp:txXfrm>
    </dsp:sp>
    <dsp:sp modelId="{2576C0BA-1FE8-4A35-9668-58D3FE633775}">
      <dsp:nvSpPr>
        <dsp:cNvPr id="0" name=""/>
        <dsp:cNvSpPr/>
      </dsp:nvSpPr>
      <dsp:spPr>
        <a:xfrm>
          <a:off x="468" y="2349152"/>
          <a:ext cx="2042057" cy="1021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空運</a:t>
          </a:r>
          <a:endParaRPr lang="zh-TW" altLang="en-US" sz="4700" kern="1200" dirty="0"/>
        </a:p>
      </dsp:txBody>
      <dsp:txXfrm>
        <a:off x="468" y="2349152"/>
        <a:ext cx="2042057" cy="1021028"/>
      </dsp:txXfrm>
    </dsp:sp>
    <dsp:sp modelId="{2BD3CD48-1E1F-43D7-9169-2C75DE9AC775}">
      <dsp:nvSpPr>
        <dsp:cNvPr id="0" name=""/>
        <dsp:cNvSpPr/>
      </dsp:nvSpPr>
      <dsp:spPr>
        <a:xfrm>
          <a:off x="4867877" y="2343954"/>
          <a:ext cx="2042057" cy="1021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輪船</a:t>
          </a:r>
          <a:endParaRPr lang="zh-TW" altLang="en-US" sz="4700" kern="1200" dirty="0"/>
        </a:p>
      </dsp:txBody>
      <dsp:txXfrm>
        <a:off x="4867877" y="2343954"/>
        <a:ext cx="2042057" cy="1021028"/>
      </dsp:txXfrm>
    </dsp:sp>
    <dsp:sp modelId="{0BBD9A13-E0AD-4ACC-B2C1-D5F5AC438F8F}">
      <dsp:nvSpPr>
        <dsp:cNvPr id="0" name=""/>
        <dsp:cNvSpPr/>
      </dsp:nvSpPr>
      <dsp:spPr>
        <a:xfrm>
          <a:off x="2475198" y="3042971"/>
          <a:ext cx="2042057" cy="1021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陸上</a:t>
          </a:r>
          <a:endParaRPr lang="zh-TW" altLang="en-US" sz="4700" kern="1200" dirty="0"/>
        </a:p>
      </dsp:txBody>
      <dsp:txXfrm>
        <a:off x="2475198" y="3042971"/>
        <a:ext cx="2042057" cy="102102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2DE63C-4C8D-4D51-9D66-EECBB9DDD52D}">
      <dsp:nvSpPr>
        <dsp:cNvPr id="0" name=""/>
        <dsp:cNvSpPr/>
      </dsp:nvSpPr>
      <dsp:spPr>
        <a:xfrm>
          <a:off x="3256834" y="1198125"/>
          <a:ext cx="1407946" cy="6774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889"/>
              </a:lnTo>
              <a:lnTo>
                <a:pt x="1407946" y="558889"/>
              </a:lnTo>
              <a:lnTo>
                <a:pt x="1407946" y="6774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382AC-8CFF-4083-8CFE-E06B361D84DE}">
      <dsp:nvSpPr>
        <dsp:cNvPr id="0" name=""/>
        <dsp:cNvSpPr/>
      </dsp:nvSpPr>
      <dsp:spPr>
        <a:xfrm>
          <a:off x="3211114" y="1198125"/>
          <a:ext cx="91440" cy="67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8889"/>
              </a:lnTo>
              <a:lnTo>
                <a:pt x="87780" y="558889"/>
              </a:lnTo>
              <a:lnTo>
                <a:pt x="87780" y="6774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88475-A10C-4326-895C-3482D3316B6F}">
      <dsp:nvSpPr>
        <dsp:cNvPr id="0" name=""/>
        <dsp:cNvSpPr/>
      </dsp:nvSpPr>
      <dsp:spPr>
        <a:xfrm>
          <a:off x="1933008" y="1198125"/>
          <a:ext cx="1323826" cy="677416"/>
        </a:xfrm>
        <a:custGeom>
          <a:avLst/>
          <a:gdLst/>
          <a:ahLst/>
          <a:cxnLst/>
          <a:rect l="0" t="0" r="0" b="0"/>
          <a:pathLst>
            <a:path>
              <a:moveTo>
                <a:pt x="1323826" y="0"/>
              </a:moveTo>
              <a:lnTo>
                <a:pt x="1323826" y="558889"/>
              </a:lnTo>
              <a:lnTo>
                <a:pt x="0" y="558889"/>
              </a:lnTo>
              <a:lnTo>
                <a:pt x="0" y="6774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22CF2-EBD6-41E1-9B54-0720F2039C64}">
      <dsp:nvSpPr>
        <dsp:cNvPr id="0" name=""/>
        <dsp:cNvSpPr/>
      </dsp:nvSpPr>
      <dsp:spPr>
        <a:xfrm>
          <a:off x="564415" y="1198125"/>
          <a:ext cx="2692419" cy="685725"/>
        </a:xfrm>
        <a:custGeom>
          <a:avLst/>
          <a:gdLst/>
          <a:ahLst/>
          <a:cxnLst/>
          <a:rect l="0" t="0" r="0" b="0"/>
          <a:pathLst>
            <a:path>
              <a:moveTo>
                <a:pt x="2692419" y="0"/>
              </a:moveTo>
              <a:lnTo>
                <a:pt x="2692419" y="567197"/>
              </a:lnTo>
              <a:lnTo>
                <a:pt x="0" y="567197"/>
              </a:lnTo>
              <a:lnTo>
                <a:pt x="0" y="6857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40B11-4695-4BDA-A7C9-90A437977EB8}">
      <dsp:nvSpPr>
        <dsp:cNvPr id="0" name=""/>
        <dsp:cNvSpPr/>
      </dsp:nvSpPr>
      <dsp:spPr>
        <a:xfrm>
          <a:off x="2088228" y="0"/>
          <a:ext cx="2337212" cy="11981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陸上</a:t>
          </a:r>
          <a:endParaRPr lang="zh-TW" altLang="en-US" sz="4000" kern="1200" dirty="0"/>
        </a:p>
      </dsp:txBody>
      <dsp:txXfrm>
        <a:off x="2088228" y="0"/>
        <a:ext cx="2337212" cy="1198125"/>
      </dsp:txXfrm>
    </dsp:sp>
    <dsp:sp modelId="{2BD3CD48-1E1F-43D7-9169-2C75DE9AC775}">
      <dsp:nvSpPr>
        <dsp:cNvPr id="0" name=""/>
        <dsp:cNvSpPr/>
      </dsp:nvSpPr>
      <dsp:spPr>
        <a:xfrm>
          <a:off x="0" y="1883850"/>
          <a:ext cx="1128831" cy="5644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火車</a:t>
          </a:r>
          <a:endParaRPr lang="zh-TW" altLang="en-US" sz="3200" kern="1200" dirty="0"/>
        </a:p>
      </dsp:txBody>
      <dsp:txXfrm>
        <a:off x="0" y="1883850"/>
        <a:ext cx="1128831" cy="564415"/>
      </dsp:txXfrm>
    </dsp:sp>
    <dsp:sp modelId="{0BBD9A13-E0AD-4ACC-B2C1-D5F5AC438F8F}">
      <dsp:nvSpPr>
        <dsp:cNvPr id="0" name=""/>
        <dsp:cNvSpPr/>
      </dsp:nvSpPr>
      <dsp:spPr>
        <a:xfrm>
          <a:off x="1368592" y="1875541"/>
          <a:ext cx="1128831" cy="5644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汽車</a:t>
          </a:r>
          <a:endParaRPr lang="zh-TW" altLang="en-US" sz="3200" kern="1200" dirty="0"/>
        </a:p>
      </dsp:txBody>
      <dsp:txXfrm>
        <a:off x="1368592" y="1875541"/>
        <a:ext cx="1128831" cy="564415"/>
      </dsp:txXfrm>
    </dsp:sp>
    <dsp:sp modelId="{81A367A1-445A-497A-B179-10D00968C4C1}">
      <dsp:nvSpPr>
        <dsp:cNvPr id="0" name=""/>
        <dsp:cNvSpPr/>
      </dsp:nvSpPr>
      <dsp:spPr>
        <a:xfrm>
          <a:off x="2734479" y="1875541"/>
          <a:ext cx="1128831" cy="5644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捷運</a:t>
          </a:r>
          <a:endParaRPr lang="zh-TW" altLang="en-US" sz="3200" kern="1200" dirty="0"/>
        </a:p>
      </dsp:txBody>
      <dsp:txXfrm>
        <a:off x="2734479" y="1875541"/>
        <a:ext cx="1128831" cy="564415"/>
      </dsp:txXfrm>
    </dsp:sp>
    <dsp:sp modelId="{F44C6A38-0DD4-4E94-8877-5F7AF7A66851}">
      <dsp:nvSpPr>
        <dsp:cNvPr id="0" name=""/>
        <dsp:cNvSpPr/>
      </dsp:nvSpPr>
      <dsp:spPr>
        <a:xfrm>
          <a:off x="4100365" y="1875541"/>
          <a:ext cx="1128831" cy="5644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高鐵</a:t>
          </a:r>
          <a:endParaRPr lang="zh-TW" altLang="en-US" sz="3200" kern="1200" dirty="0"/>
        </a:p>
      </dsp:txBody>
      <dsp:txXfrm>
        <a:off x="4100365" y="1875541"/>
        <a:ext cx="1128831" cy="56441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488475-A10C-4326-895C-3482D3316B6F}">
      <dsp:nvSpPr>
        <dsp:cNvPr id="0" name=""/>
        <dsp:cNvSpPr/>
      </dsp:nvSpPr>
      <dsp:spPr>
        <a:xfrm>
          <a:off x="3446668" y="1920319"/>
          <a:ext cx="91440" cy="11226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08235"/>
              </a:lnTo>
              <a:lnTo>
                <a:pt x="49559" y="908235"/>
              </a:lnTo>
              <a:lnTo>
                <a:pt x="49559" y="1122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22CF2-EBD6-41E1-9B54-0720F2039C64}">
      <dsp:nvSpPr>
        <dsp:cNvPr id="0" name=""/>
        <dsp:cNvSpPr/>
      </dsp:nvSpPr>
      <dsp:spPr>
        <a:xfrm>
          <a:off x="3492388" y="1920319"/>
          <a:ext cx="2396518" cy="423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219"/>
              </a:lnTo>
              <a:lnTo>
                <a:pt x="2396518" y="209219"/>
              </a:lnTo>
              <a:lnTo>
                <a:pt x="2396518" y="4236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64FEA-797F-42C4-8E19-59D1F0AF2F1B}">
      <dsp:nvSpPr>
        <dsp:cNvPr id="0" name=""/>
        <dsp:cNvSpPr/>
      </dsp:nvSpPr>
      <dsp:spPr>
        <a:xfrm>
          <a:off x="1021497" y="1920319"/>
          <a:ext cx="2470890" cy="428832"/>
        </a:xfrm>
        <a:custGeom>
          <a:avLst/>
          <a:gdLst/>
          <a:ahLst/>
          <a:cxnLst/>
          <a:rect l="0" t="0" r="0" b="0"/>
          <a:pathLst>
            <a:path>
              <a:moveTo>
                <a:pt x="2470890" y="0"/>
              </a:moveTo>
              <a:lnTo>
                <a:pt x="2470890" y="214416"/>
              </a:lnTo>
              <a:lnTo>
                <a:pt x="0" y="214416"/>
              </a:lnTo>
              <a:lnTo>
                <a:pt x="0" y="4288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40B11-4695-4BDA-A7C9-90A437977EB8}">
      <dsp:nvSpPr>
        <dsp:cNvPr id="0" name=""/>
        <dsp:cNvSpPr/>
      </dsp:nvSpPr>
      <dsp:spPr>
        <a:xfrm>
          <a:off x="1152128" y="693819"/>
          <a:ext cx="4680519" cy="1226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宜蘭近代運輸發展</a:t>
          </a:r>
          <a:endParaRPr lang="zh-TW" altLang="en-US" sz="4000" kern="1200" dirty="0"/>
        </a:p>
      </dsp:txBody>
      <dsp:txXfrm>
        <a:off x="1152128" y="693819"/>
        <a:ext cx="4680519" cy="1226500"/>
      </dsp:txXfrm>
    </dsp:sp>
    <dsp:sp modelId="{2576C0BA-1FE8-4A35-9668-58D3FE633775}">
      <dsp:nvSpPr>
        <dsp:cNvPr id="0" name=""/>
        <dsp:cNvSpPr/>
      </dsp:nvSpPr>
      <dsp:spPr>
        <a:xfrm>
          <a:off x="468" y="2349152"/>
          <a:ext cx="2042057" cy="1021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鐵路</a:t>
          </a:r>
          <a:endParaRPr lang="zh-TW" altLang="en-US" sz="4700" kern="1200" dirty="0"/>
        </a:p>
      </dsp:txBody>
      <dsp:txXfrm>
        <a:off x="468" y="2349152"/>
        <a:ext cx="2042057" cy="1021028"/>
      </dsp:txXfrm>
    </dsp:sp>
    <dsp:sp modelId="{2BD3CD48-1E1F-43D7-9169-2C75DE9AC775}">
      <dsp:nvSpPr>
        <dsp:cNvPr id="0" name=""/>
        <dsp:cNvSpPr/>
      </dsp:nvSpPr>
      <dsp:spPr>
        <a:xfrm>
          <a:off x="4867877" y="2343954"/>
          <a:ext cx="2042057" cy="1021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輪船</a:t>
          </a:r>
          <a:endParaRPr lang="zh-TW" altLang="en-US" sz="4700" kern="1200" dirty="0"/>
        </a:p>
      </dsp:txBody>
      <dsp:txXfrm>
        <a:off x="4867877" y="2343954"/>
        <a:ext cx="2042057" cy="1021028"/>
      </dsp:txXfrm>
    </dsp:sp>
    <dsp:sp modelId="{0BBD9A13-E0AD-4ACC-B2C1-D5F5AC438F8F}">
      <dsp:nvSpPr>
        <dsp:cNvPr id="0" name=""/>
        <dsp:cNvSpPr/>
      </dsp:nvSpPr>
      <dsp:spPr>
        <a:xfrm>
          <a:off x="2475198" y="3042971"/>
          <a:ext cx="2042057" cy="1021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 smtClean="0"/>
            <a:t>公路</a:t>
          </a:r>
          <a:endParaRPr lang="zh-TW" altLang="en-US" sz="4700" kern="1200" dirty="0"/>
        </a:p>
      </dsp:txBody>
      <dsp:txXfrm>
        <a:off x="2475198" y="3042971"/>
        <a:ext cx="2042057" cy="102102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A382AC-8CFF-4083-8CFE-E06B361D84DE}">
      <dsp:nvSpPr>
        <dsp:cNvPr id="0" name=""/>
        <dsp:cNvSpPr/>
      </dsp:nvSpPr>
      <dsp:spPr>
        <a:xfrm>
          <a:off x="4428571" y="1303896"/>
          <a:ext cx="1006640" cy="1153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229"/>
              </a:lnTo>
              <a:lnTo>
                <a:pt x="1006640" y="1015229"/>
              </a:lnTo>
              <a:lnTo>
                <a:pt x="1006640" y="11533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88475-A10C-4326-895C-3482D3316B6F}">
      <dsp:nvSpPr>
        <dsp:cNvPr id="0" name=""/>
        <dsp:cNvSpPr/>
      </dsp:nvSpPr>
      <dsp:spPr>
        <a:xfrm>
          <a:off x="3843737" y="1303896"/>
          <a:ext cx="584834" cy="1153332"/>
        </a:xfrm>
        <a:custGeom>
          <a:avLst/>
          <a:gdLst/>
          <a:ahLst/>
          <a:cxnLst/>
          <a:rect l="0" t="0" r="0" b="0"/>
          <a:pathLst>
            <a:path>
              <a:moveTo>
                <a:pt x="584834" y="0"/>
              </a:moveTo>
              <a:lnTo>
                <a:pt x="584834" y="1015229"/>
              </a:lnTo>
              <a:lnTo>
                <a:pt x="0" y="1015229"/>
              </a:lnTo>
              <a:lnTo>
                <a:pt x="0" y="11533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22CF2-EBD6-41E1-9B54-0720F2039C64}">
      <dsp:nvSpPr>
        <dsp:cNvPr id="0" name=""/>
        <dsp:cNvSpPr/>
      </dsp:nvSpPr>
      <dsp:spPr>
        <a:xfrm>
          <a:off x="2210318" y="1303896"/>
          <a:ext cx="2218253" cy="1163013"/>
        </a:xfrm>
        <a:custGeom>
          <a:avLst/>
          <a:gdLst/>
          <a:ahLst/>
          <a:cxnLst/>
          <a:rect l="0" t="0" r="0" b="0"/>
          <a:pathLst>
            <a:path>
              <a:moveTo>
                <a:pt x="2218253" y="0"/>
              </a:moveTo>
              <a:lnTo>
                <a:pt x="2218253" y="1024909"/>
              </a:lnTo>
              <a:lnTo>
                <a:pt x="0" y="1024909"/>
              </a:lnTo>
              <a:lnTo>
                <a:pt x="0" y="11630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64FEA-797F-42C4-8E19-59D1F0AF2F1B}">
      <dsp:nvSpPr>
        <dsp:cNvPr id="0" name=""/>
        <dsp:cNvSpPr/>
      </dsp:nvSpPr>
      <dsp:spPr>
        <a:xfrm>
          <a:off x="660787" y="1303896"/>
          <a:ext cx="3767784" cy="1153332"/>
        </a:xfrm>
        <a:custGeom>
          <a:avLst/>
          <a:gdLst/>
          <a:ahLst/>
          <a:cxnLst/>
          <a:rect l="0" t="0" r="0" b="0"/>
          <a:pathLst>
            <a:path>
              <a:moveTo>
                <a:pt x="3767784" y="0"/>
              </a:moveTo>
              <a:lnTo>
                <a:pt x="3767784" y="1015229"/>
              </a:lnTo>
              <a:lnTo>
                <a:pt x="0" y="1015229"/>
              </a:lnTo>
              <a:lnTo>
                <a:pt x="0" y="11533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40B11-4695-4BDA-A7C9-90A437977EB8}">
      <dsp:nvSpPr>
        <dsp:cNvPr id="0" name=""/>
        <dsp:cNvSpPr/>
      </dsp:nvSpPr>
      <dsp:spPr>
        <a:xfrm>
          <a:off x="3347868" y="72009"/>
          <a:ext cx="2161407" cy="123188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公路</a:t>
          </a:r>
          <a:endParaRPr lang="zh-TW" altLang="en-US" sz="4000" kern="1200" dirty="0"/>
        </a:p>
      </dsp:txBody>
      <dsp:txXfrm>
        <a:off x="3347868" y="72009"/>
        <a:ext cx="2161407" cy="1231887"/>
      </dsp:txXfrm>
    </dsp:sp>
    <dsp:sp modelId="{2576C0BA-1FE8-4A35-9668-58D3FE633775}">
      <dsp:nvSpPr>
        <dsp:cNvPr id="0" name=""/>
        <dsp:cNvSpPr/>
      </dsp:nvSpPr>
      <dsp:spPr>
        <a:xfrm>
          <a:off x="3153" y="2457229"/>
          <a:ext cx="1315268" cy="6576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國道五號</a:t>
          </a:r>
          <a:endParaRPr lang="zh-TW" altLang="en-US" sz="2400" kern="1200" dirty="0"/>
        </a:p>
      </dsp:txBody>
      <dsp:txXfrm>
        <a:off x="3153" y="2457229"/>
        <a:ext cx="1315268" cy="657634"/>
      </dsp:txXfrm>
    </dsp:sp>
    <dsp:sp modelId="{2BD3CD48-1E1F-43D7-9169-2C75DE9AC775}">
      <dsp:nvSpPr>
        <dsp:cNvPr id="0" name=""/>
        <dsp:cNvSpPr/>
      </dsp:nvSpPr>
      <dsp:spPr>
        <a:xfrm>
          <a:off x="1552684" y="2466909"/>
          <a:ext cx="1315268" cy="6576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省道</a:t>
          </a:r>
          <a:endParaRPr lang="zh-TW" altLang="en-US" sz="3200" kern="1200" dirty="0"/>
        </a:p>
      </dsp:txBody>
      <dsp:txXfrm>
        <a:off x="1552684" y="2466909"/>
        <a:ext cx="1315268" cy="657634"/>
      </dsp:txXfrm>
    </dsp:sp>
    <dsp:sp modelId="{0BBD9A13-E0AD-4ACC-B2C1-D5F5AC438F8F}">
      <dsp:nvSpPr>
        <dsp:cNvPr id="0" name=""/>
        <dsp:cNvSpPr/>
      </dsp:nvSpPr>
      <dsp:spPr>
        <a:xfrm>
          <a:off x="3186103" y="2457229"/>
          <a:ext cx="1315268" cy="6576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縣道</a:t>
          </a:r>
          <a:endParaRPr lang="zh-TW" altLang="en-US" sz="3200" kern="1200" dirty="0"/>
        </a:p>
      </dsp:txBody>
      <dsp:txXfrm>
        <a:off x="3186103" y="2457229"/>
        <a:ext cx="1315268" cy="657634"/>
      </dsp:txXfrm>
    </dsp:sp>
    <dsp:sp modelId="{81A367A1-445A-497A-B179-10D00968C4C1}">
      <dsp:nvSpPr>
        <dsp:cNvPr id="0" name=""/>
        <dsp:cNvSpPr/>
      </dsp:nvSpPr>
      <dsp:spPr>
        <a:xfrm>
          <a:off x="4777578" y="2457229"/>
          <a:ext cx="1315268" cy="6576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鄉道</a:t>
          </a:r>
          <a:endParaRPr lang="zh-TW" altLang="en-US" sz="3200" kern="1200" dirty="0"/>
        </a:p>
      </dsp:txBody>
      <dsp:txXfrm>
        <a:off x="4777578" y="2457229"/>
        <a:ext cx="1315268" cy="65763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A382AC-8CFF-4083-8CFE-E06B361D84DE}">
      <dsp:nvSpPr>
        <dsp:cNvPr id="0" name=""/>
        <dsp:cNvSpPr/>
      </dsp:nvSpPr>
      <dsp:spPr>
        <a:xfrm>
          <a:off x="1955910" y="1296146"/>
          <a:ext cx="411247" cy="418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612"/>
              </a:lnTo>
              <a:lnTo>
                <a:pt x="411247" y="273612"/>
              </a:lnTo>
              <a:lnTo>
                <a:pt x="411247" y="4189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88475-A10C-4326-895C-3482D3316B6F}">
      <dsp:nvSpPr>
        <dsp:cNvPr id="0" name=""/>
        <dsp:cNvSpPr/>
      </dsp:nvSpPr>
      <dsp:spPr>
        <a:xfrm>
          <a:off x="692673" y="1296146"/>
          <a:ext cx="1263236" cy="418918"/>
        </a:xfrm>
        <a:custGeom>
          <a:avLst/>
          <a:gdLst/>
          <a:ahLst/>
          <a:cxnLst/>
          <a:rect l="0" t="0" r="0" b="0"/>
          <a:pathLst>
            <a:path>
              <a:moveTo>
                <a:pt x="1263236" y="0"/>
              </a:moveTo>
              <a:lnTo>
                <a:pt x="1263236" y="273612"/>
              </a:lnTo>
              <a:lnTo>
                <a:pt x="0" y="273612"/>
              </a:lnTo>
              <a:lnTo>
                <a:pt x="0" y="4189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40B11-4695-4BDA-A7C9-90A437977EB8}">
      <dsp:nvSpPr>
        <dsp:cNvPr id="0" name=""/>
        <dsp:cNvSpPr/>
      </dsp:nvSpPr>
      <dsp:spPr>
        <a:xfrm>
          <a:off x="851989" y="128989"/>
          <a:ext cx="2207842" cy="11671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鐵道</a:t>
          </a:r>
          <a:endParaRPr lang="zh-TW" altLang="en-US" sz="4000" kern="1200" dirty="0"/>
        </a:p>
      </dsp:txBody>
      <dsp:txXfrm>
        <a:off x="851989" y="128989"/>
        <a:ext cx="2207842" cy="1167157"/>
      </dsp:txXfrm>
    </dsp:sp>
    <dsp:sp modelId="{0BBD9A13-E0AD-4ACC-B2C1-D5F5AC438F8F}">
      <dsp:nvSpPr>
        <dsp:cNvPr id="0" name=""/>
        <dsp:cNvSpPr/>
      </dsp:nvSpPr>
      <dsp:spPr>
        <a:xfrm>
          <a:off x="737" y="1715065"/>
          <a:ext cx="1383871" cy="6919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宜蘭線</a:t>
          </a:r>
          <a:endParaRPr lang="zh-TW" altLang="en-US" sz="2000" kern="1200" dirty="0"/>
        </a:p>
      </dsp:txBody>
      <dsp:txXfrm>
        <a:off x="737" y="1715065"/>
        <a:ext cx="1383871" cy="691935"/>
      </dsp:txXfrm>
    </dsp:sp>
    <dsp:sp modelId="{81A367A1-445A-497A-B179-10D00968C4C1}">
      <dsp:nvSpPr>
        <dsp:cNvPr id="0" name=""/>
        <dsp:cNvSpPr/>
      </dsp:nvSpPr>
      <dsp:spPr>
        <a:xfrm>
          <a:off x="1675222" y="1715065"/>
          <a:ext cx="1383871" cy="6919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北迴鐵路</a:t>
          </a:r>
          <a:endParaRPr lang="zh-TW" altLang="en-US" sz="2000" kern="1200" dirty="0"/>
        </a:p>
      </dsp:txBody>
      <dsp:txXfrm>
        <a:off x="1675222" y="1715065"/>
        <a:ext cx="1383871" cy="69193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A382AC-8CFF-4083-8CFE-E06B361D84DE}">
      <dsp:nvSpPr>
        <dsp:cNvPr id="0" name=""/>
        <dsp:cNvSpPr/>
      </dsp:nvSpPr>
      <dsp:spPr>
        <a:xfrm>
          <a:off x="1097892" y="1153895"/>
          <a:ext cx="1492094" cy="535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665"/>
              </a:lnTo>
              <a:lnTo>
                <a:pt x="1492094" y="376665"/>
              </a:lnTo>
              <a:lnTo>
                <a:pt x="1492094" y="5356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88475-A10C-4326-895C-3482D3316B6F}">
      <dsp:nvSpPr>
        <dsp:cNvPr id="0" name=""/>
        <dsp:cNvSpPr/>
      </dsp:nvSpPr>
      <dsp:spPr>
        <a:xfrm>
          <a:off x="757877" y="1153895"/>
          <a:ext cx="340015" cy="535649"/>
        </a:xfrm>
        <a:custGeom>
          <a:avLst/>
          <a:gdLst/>
          <a:ahLst/>
          <a:cxnLst/>
          <a:rect l="0" t="0" r="0" b="0"/>
          <a:pathLst>
            <a:path>
              <a:moveTo>
                <a:pt x="340015" y="0"/>
              </a:moveTo>
              <a:lnTo>
                <a:pt x="340015" y="376665"/>
              </a:lnTo>
              <a:lnTo>
                <a:pt x="0" y="376665"/>
              </a:lnTo>
              <a:lnTo>
                <a:pt x="0" y="5356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40B11-4695-4BDA-A7C9-90A437977EB8}">
      <dsp:nvSpPr>
        <dsp:cNvPr id="0" name=""/>
        <dsp:cNvSpPr/>
      </dsp:nvSpPr>
      <dsp:spPr>
        <a:xfrm>
          <a:off x="4" y="144016"/>
          <a:ext cx="2195775" cy="10098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輪船</a:t>
          </a:r>
          <a:endParaRPr lang="zh-TW" altLang="en-US" sz="4000" kern="1200" dirty="0"/>
        </a:p>
      </dsp:txBody>
      <dsp:txXfrm>
        <a:off x="4" y="144016"/>
        <a:ext cx="2195775" cy="1009878"/>
      </dsp:txXfrm>
    </dsp:sp>
    <dsp:sp modelId="{0BBD9A13-E0AD-4ACC-B2C1-D5F5AC438F8F}">
      <dsp:nvSpPr>
        <dsp:cNvPr id="0" name=""/>
        <dsp:cNvSpPr/>
      </dsp:nvSpPr>
      <dsp:spPr>
        <a:xfrm>
          <a:off x="807" y="1689544"/>
          <a:ext cx="1514140" cy="7570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商務貨輪</a:t>
          </a:r>
          <a:endParaRPr lang="zh-TW" altLang="en-US" sz="2000" kern="1200" dirty="0"/>
        </a:p>
      </dsp:txBody>
      <dsp:txXfrm>
        <a:off x="807" y="1689544"/>
        <a:ext cx="1514140" cy="757070"/>
      </dsp:txXfrm>
    </dsp:sp>
    <dsp:sp modelId="{81A367A1-445A-497A-B179-10D00968C4C1}">
      <dsp:nvSpPr>
        <dsp:cNvPr id="0" name=""/>
        <dsp:cNvSpPr/>
      </dsp:nvSpPr>
      <dsp:spPr>
        <a:xfrm>
          <a:off x="1832916" y="1689544"/>
          <a:ext cx="1514140" cy="7570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客輪麗娜輪</a:t>
          </a:r>
          <a:endParaRPr lang="zh-TW" altLang="en-US" sz="2000" kern="1200" dirty="0"/>
        </a:p>
      </dsp:txBody>
      <dsp:txXfrm>
        <a:off x="1832916" y="1689544"/>
        <a:ext cx="1514140" cy="75707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9C351F-FA13-4BB2-BEC0-3918584FC1C0}">
      <dsp:nvSpPr>
        <dsp:cNvPr id="0" name=""/>
        <dsp:cNvSpPr/>
      </dsp:nvSpPr>
      <dsp:spPr>
        <a:xfrm>
          <a:off x="1444480" y="1416334"/>
          <a:ext cx="1637242" cy="263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515"/>
              </a:lnTo>
              <a:lnTo>
                <a:pt x="1637242" y="185515"/>
              </a:lnTo>
              <a:lnTo>
                <a:pt x="1637242" y="2638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843D2-E59C-4B7F-AE76-B8AD43C811AE}">
      <dsp:nvSpPr>
        <dsp:cNvPr id="0" name=""/>
        <dsp:cNvSpPr/>
      </dsp:nvSpPr>
      <dsp:spPr>
        <a:xfrm>
          <a:off x="1444480" y="1416334"/>
          <a:ext cx="734888" cy="263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515"/>
              </a:lnTo>
              <a:lnTo>
                <a:pt x="734888" y="185515"/>
              </a:lnTo>
              <a:lnTo>
                <a:pt x="734888" y="2638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382AC-8CFF-4083-8CFE-E06B361D84DE}">
      <dsp:nvSpPr>
        <dsp:cNvPr id="0" name=""/>
        <dsp:cNvSpPr/>
      </dsp:nvSpPr>
      <dsp:spPr>
        <a:xfrm>
          <a:off x="1277015" y="1416334"/>
          <a:ext cx="167464" cy="263819"/>
        </a:xfrm>
        <a:custGeom>
          <a:avLst/>
          <a:gdLst/>
          <a:ahLst/>
          <a:cxnLst/>
          <a:rect l="0" t="0" r="0" b="0"/>
          <a:pathLst>
            <a:path>
              <a:moveTo>
                <a:pt x="167464" y="0"/>
              </a:moveTo>
              <a:lnTo>
                <a:pt x="167464" y="185515"/>
              </a:lnTo>
              <a:lnTo>
                <a:pt x="0" y="185515"/>
              </a:lnTo>
              <a:lnTo>
                <a:pt x="0" y="2638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88475-A10C-4326-895C-3482D3316B6F}">
      <dsp:nvSpPr>
        <dsp:cNvPr id="0" name=""/>
        <dsp:cNvSpPr/>
      </dsp:nvSpPr>
      <dsp:spPr>
        <a:xfrm>
          <a:off x="374661" y="1416334"/>
          <a:ext cx="1069818" cy="263819"/>
        </a:xfrm>
        <a:custGeom>
          <a:avLst/>
          <a:gdLst/>
          <a:ahLst/>
          <a:cxnLst/>
          <a:rect l="0" t="0" r="0" b="0"/>
          <a:pathLst>
            <a:path>
              <a:moveTo>
                <a:pt x="1069818" y="0"/>
              </a:moveTo>
              <a:lnTo>
                <a:pt x="1069818" y="185515"/>
              </a:lnTo>
              <a:lnTo>
                <a:pt x="0" y="185515"/>
              </a:lnTo>
              <a:lnTo>
                <a:pt x="0" y="2638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40B11-4695-4BDA-A7C9-90A437977EB8}">
      <dsp:nvSpPr>
        <dsp:cNvPr id="0" name=""/>
        <dsp:cNvSpPr/>
      </dsp:nvSpPr>
      <dsp:spPr>
        <a:xfrm>
          <a:off x="720080" y="648073"/>
          <a:ext cx="1448799" cy="7682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省道</a:t>
          </a:r>
          <a:endParaRPr lang="zh-TW" altLang="en-US" sz="4000" kern="1200" dirty="0"/>
        </a:p>
      </dsp:txBody>
      <dsp:txXfrm>
        <a:off x="720080" y="648073"/>
        <a:ext cx="1448799" cy="768261"/>
      </dsp:txXfrm>
    </dsp:sp>
    <dsp:sp modelId="{0BBD9A13-E0AD-4ACC-B2C1-D5F5AC438F8F}">
      <dsp:nvSpPr>
        <dsp:cNvPr id="0" name=""/>
        <dsp:cNvSpPr/>
      </dsp:nvSpPr>
      <dsp:spPr>
        <a:xfrm>
          <a:off x="1787" y="1680153"/>
          <a:ext cx="745746" cy="3728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台</a:t>
          </a:r>
          <a:r>
            <a:rPr lang="en-US" altLang="zh-TW" sz="2000" kern="1200" dirty="0" smtClean="0"/>
            <a:t>2</a:t>
          </a:r>
          <a:endParaRPr lang="zh-TW" altLang="en-US" sz="2000" kern="1200" dirty="0"/>
        </a:p>
      </dsp:txBody>
      <dsp:txXfrm>
        <a:off x="1787" y="1680153"/>
        <a:ext cx="745746" cy="372873"/>
      </dsp:txXfrm>
    </dsp:sp>
    <dsp:sp modelId="{81A367A1-445A-497A-B179-10D00968C4C1}">
      <dsp:nvSpPr>
        <dsp:cNvPr id="0" name=""/>
        <dsp:cNvSpPr/>
      </dsp:nvSpPr>
      <dsp:spPr>
        <a:xfrm>
          <a:off x="904141" y="1680153"/>
          <a:ext cx="745746" cy="3728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台</a:t>
          </a:r>
          <a:r>
            <a:rPr lang="en-US" altLang="zh-TW" sz="2000" kern="1200" dirty="0" smtClean="0"/>
            <a:t>7</a:t>
          </a:r>
          <a:endParaRPr lang="zh-TW" altLang="en-US" sz="2000" kern="1200" dirty="0"/>
        </a:p>
      </dsp:txBody>
      <dsp:txXfrm>
        <a:off x="904141" y="1680153"/>
        <a:ext cx="745746" cy="372873"/>
      </dsp:txXfrm>
    </dsp:sp>
    <dsp:sp modelId="{45165084-DA30-4D81-9040-3C31C8FB7F97}">
      <dsp:nvSpPr>
        <dsp:cNvPr id="0" name=""/>
        <dsp:cNvSpPr/>
      </dsp:nvSpPr>
      <dsp:spPr>
        <a:xfrm>
          <a:off x="1806495" y="1680153"/>
          <a:ext cx="745746" cy="3728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台</a:t>
          </a:r>
          <a:r>
            <a:rPr lang="en-US" altLang="zh-TW" sz="2000" kern="1200" dirty="0" smtClean="0"/>
            <a:t>7</a:t>
          </a:r>
          <a:r>
            <a:rPr lang="zh-TW" altLang="en-US" sz="2000" kern="1200" dirty="0" smtClean="0"/>
            <a:t>甲</a:t>
          </a:r>
          <a:endParaRPr lang="zh-TW" altLang="en-US" sz="2000" kern="1200" dirty="0"/>
        </a:p>
      </dsp:txBody>
      <dsp:txXfrm>
        <a:off x="1806495" y="1680153"/>
        <a:ext cx="745746" cy="372873"/>
      </dsp:txXfrm>
    </dsp:sp>
    <dsp:sp modelId="{E6004FDF-8B02-4007-A03E-B8D281030F1A}">
      <dsp:nvSpPr>
        <dsp:cNvPr id="0" name=""/>
        <dsp:cNvSpPr/>
      </dsp:nvSpPr>
      <dsp:spPr>
        <a:xfrm>
          <a:off x="2708849" y="1680153"/>
          <a:ext cx="745746" cy="3728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accent1">
              <a:hueOff val="0"/>
              <a:satOff val="0"/>
              <a:lumOff val="0"/>
              <a:alphaOff val="0"/>
              <a:shade val="60000"/>
              <a:satMod val="11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台</a:t>
          </a:r>
          <a:r>
            <a:rPr lang="en-US" altLang="zh-TW" sz="2000" kern="1200" dirty="0" smtClean="0"/>
            <a:t>9</a:t>
          </a:r>
          <a:endParaRPr lang="zh-TW" altLang="en-US" sz="2000" kern="1200" dirty="0"/>
        </a:p>
      </dsp:txBody>
      <dsp:txXfrm>
        <a:off x="2708849" y="1680153"/>
        <a:ext cx="745746" cy="37287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335339-C2BE-4BC6-9E0B-99C775CB7744}">
      <dsp:nvSpPr>
        <dsp:cNvPr id="0" name=""/>
        <dsp:cNvSpPr/>
      </dsp:nvSpPr>
      <dsp:spPr>
        <a:xfrm>
          <a:off x="2383" y="679273"/>
          <a:ext cx="2904334" cy="11617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/>
            <a:t>從新聞廣播中聽到訊息</a:t>
          </a:r>
          <a:endParaRPr lang="zh-TW" altLang="en-US" sz="2500" kern="1200" dirty="0"/>
        </a:p>
      </dsp:txBody>
      <dsp:txXfrm>
        <a:off x="2383" y="679273"/>
        <a:ext cx="2904334" cy="1161733"/>
      </dsp:txXfrm>
    </dsp:sp>
    <dsp:sp modelId="{F84B6889-4472-488F-AF32-6E9F229C66AD}">
      <dsp:nvSpPr>
        <dsp:cNvPr id="0" name=""/>
        <dsp:cNvSpPr/>
      </dsp:nvSpPr>
      <dsp:spPr>
        <a:xfrm>
          <a:off x="2616284" y="679273"/>
          <a:ext cx="2904334" cy="11617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/>
            <a:t>用路人對交通線的熟悉</a:t>
          </a:r>
          <a:endParaRPr lang="zh-TW" altLang="en-US" sz="2500" kern="1200" dirty="0"/>
        </a:p>
      </dsp:txBody>
      <dsp:txXfrm>
        <a:off x="2616284" y="679273"/>
        <a:ext cx="2904334" cy="1161733"/>
      </dsp:txXfrm>
    </dsp:sp>
    <dsp:sp modelId="{0F13ECE1-ECAE-4239-B7CA-9AD32E17E81F}">
      <dsp:nvSpPr>
        <dsp:cNvPr id="0" name=""/>
        <dsp:cNvSpPr/>
      </dsp:nvSpPr>
      <dsp:spPr>
        <a:xfrm>
          <a:off x="5230185" y="679273"/>
          <a:ext cx="2904334" cy="11617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/>
            <a:t>現代人使用地圖習慣</a:t>
          </a:r>
          <a:endParaRPr lang="zh-TW" altLang="en-US" sz="2500" kern="1200" dirty="0"/>
        </a:p>
      </dsp:txBody>
      <dsp:txXfrm>
        <a:off x="5230185" y="679273"/>
        <a:ext cx="2904334" cy="1161733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5193C5-ED25-44BE-AA2D-75FF38AA1787}">
      <dsp:nvSpPr>
        <dsp:cNvPr id="0" name=""/>
        <dsp:cNvSpPr/>
      </dsp:nvSpPr>
      <dsp:spPr>
        <a:xfrm>
          <a:off x="3870711" y="1372743"/>
          <a:ext cx="3419817" cy="341981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/>
            <a:t>小組</a:t>
          </a:r>
          <a:endParaRPr lang="en-US" altLang="zh-TW" sz="4800" kern="1200" dirty="0" smtClean="0"/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/>
            <a:t>命題</a:t>
          </a:r>
          <a:endParaRPr lang="zh-TW" altLang="en-US" sz="4800" kern="1200" dirty="0"/>
        </a:p>
      </dsp:txBody>
      <dsp:txXfrm>
        <a:off x="3870711" y="1372743"/>
        <a:ext cx="3419817" cy="3419817"/>
      </dsp:txXfrm>
    </dsp:sp>
    <dsp:sp modelId="{000A5E7F-DC68-42C0-A12E-52AF3FFD3A80}">
      <dsp:nvSpPr>
        <dsp:cNvPr id="0" name=""/>
        <dsp:cNvSpPr/>
      </dsp:nvSpPr>
      <dsp:spPr>
        <a:xfrm>
          <a:off x="4725665" y="610"/>
          <a:ext cx="1709908" cy="170990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/>
            <a:t>讀圖</a:t>
          </a:r>
          <a:endParaRPr lang="zh-TW" altLang="en-US" sz="4300" kern="1200" dirty="0"/>
        </a:p>
      </dsp:txBody>
      <dsp:txXfrm>
        <a:off x="4725665" y="610"/>
        <a:ext cx="1709908" cy="1709908"/>
      </dsp:txXfrm>
    </dsp:sp>
    <dsp:sp modelId="{55C81005-0A33-4639-BDD9-B44017CEFF44}">
      <dsp:nvSpPr>
        <dsp:cNvPr id="0" name=""/>
        <dsp:cNvSpPr/>
      </dsp:nvSpPr>
      <dsp:spPr>
        <a:xfrm>
          <a:off x="6952753" y="2227697"/>
          <a:ext cx="1709908" cy="170990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/>
            <a:t>理解</a:t>
          </a:r>
          <a:endParaRPr lang="zh-TW" altLang="en-US" sz="4300" kern="1200" dirty="0"/>
        </a:p>
      </dsp:txBody>
      <dsp:txXfrm>
        <a:off x="6952753" y="2227697"/>
        <a:ext cx="1709908" cy="1709908"/>
      </dsp:txXfrm>
    </dsp:sp>
    <dsp:sp modelId="{40DB3330-5452-4A75-A1E9-4FA3660FE97D}">
      <dsp:nvSpPr>
        <dsp:cNvPr id="0" name=""/>
        <dsp:cNvSpPr/>
      </dsp:nvSpPr>
      <dsp:spPr>
        <a:xfrm>
          <a:off x="4725665" y="4454785"/>
          <a:ext cx="1709908" cy="170990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/>
            <a:t>參與</a:t>
          </a:r>
          <a:endParaRPr lang="zh-TW" altLang="en-US" sz="4300" kern="1200" dirty="0"/>
        </a:p>
      </dsp:txBody>
      <dsp:txXfrm>
        <a:off x="4725665" y="4454785"/>
        <a:ext cx="1709908" cy="1709908"/>
      </dsp:txXfrm>
    </dsp:sp>
    <dsp:sp modelId="{4AC58BFA-B122-4653-BA23-134147760FA5}">
      <dsp:nvSpPr>
        <dsp:cNvPr id="0" name=""/>
        <dsp:cNvSpPr/>
      </dsp:nvSpPr>
      <dsp:spPr>
        <a:xfrm>
          <a:off x="2498578" y="2227697"/>
          <a:ext cx="1709908" cy="170990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/>
            <a:t>思考</a:t>
          </a:r>
          <a:endParaRPr lang="zh-TW" altLang="en-US" sz="4300" kern="1200" dirty="0"/>
        </a:p>
      </dsp:txBody>
      <dsp:txXfrm>
        <a:off x="2498578" y="2227697"/>
        <a:ext cx="1709908" cy="1709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1175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588C67F-58A0-43EB-A606-78A805B1E936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1175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658E748-28AD-4441-BE99-39595A75C35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1175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3CFF6B4-F1AE-4F82-B037-134D0F27ECB8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4825"/>
            <a:ext cx="3367088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7425" y="3198813"/>
            <a:ext cx="7894638" cy="3032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1175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3826939-700E-42DD-A908-0D82CB34C4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60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BA9365-D119-4AF2-BE0B-16603C480190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826939-700E-42DD-A908-0D82CB34C475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870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99633F-CF9B-4CB4-A7C9-72D102F0A2AE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80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450A8B-DF8C-4113-9CFA-F5A5A4B0254A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接點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5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9BE72-4D06-45BB-84C6-63CF175E3ABD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6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1713-253A-483B-ABEE-AD2FB033D8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B9FB6-F072-417D-98FF-05A8B441FCBF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5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1416C-E6F2-4E44-B1DD-32C573CB75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5F2F2-1C59-4455-BAD0-2AA3637986A7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23330-69A9-4BF6-A9B6-FDC6243FC79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0B162-67A0-475A-A021-283B9D6020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254DB-C2EE-49EE-BF90-B7E3631CF973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5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F3ECD-4E09-45C0-969A-A327FA0067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接點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F9715-961A-4022-AEBA-A74D0F093D83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7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62751-FE52-40E8-A1FD-B8EFE6019B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F3E7C-2A2A-43B5-869F-E007E3E72471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6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B90D6-EC93-466F-B227-87D510B8E1F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D769B-1BD7-4F79-8189-2DCE3AE51034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1885-029A-404F-A620-AD32BB84E3B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85DE-F245-4D44-A270-22CE56FF755B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4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F3255-F4D6-4039-BCFE-045DEF0E05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59ABB-AE77-439B-A50E-4C980F0AFD55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3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8037C-E0AC-46A3-825F-652ABE5098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2900-5FC0-4392-8CDD-80979FFD7F80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7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CAB35-C015-409C-B267-E2FA51B1F8B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8ACE1-481B-452B-9619-761D63A85B55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17D83-6AFA-4A84-B2D7-AF944B77EE0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29" name="文字版面配置區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42424BA-1348-446B-A10A-FBC39DA716DA}" type="datetimeFigureOut">
              <a:rPr lang="zh-TW" altLang="en-US"/>
              <a:pPr>
                <a:defRPr/>
              </a:pPr>
              <a:t>2014/5/14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68574BE-12E9-404B-9333-FA97AD71C4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39" r:id="rId4"/>
    <p:sldLayoutId id="2147483745" r:id="rId5"/>
    <p:sldLayoutId id="2147483740" r:id="rId6"/>
    <p:sldLayoutId id="2147483746" r:id="rId7"/>
    <p:sldLayoutId id="2147483747" r:id="rId8"/>
    <p:sldLayoutId id="2147483748" r:id="rId9"/>
    <p:sldLayoutId id="2147483741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.ilc.edu.tw/blog/index.php?blogId=11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../&#19977;&#24180;&#32026;&#26412;&#22303;&#21270;&#35036;&#20805;&#25945;&#26448;&#24037;&#20316;&#22346;/&#37129;&#37806;&#38988;&#24235;/2/&#22312;&#22320;&#21270;&#30693;&#35672;&#38988;&#24235;-&#30977;&#28330;&#37129;(&#29577;&#22914;).do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../../&#19977;&#24180;&#32026;&#26412;&#22303;&#21270;&#35036;&#20805;&#25945;&#26448;&#24037;&#20316;&#22346;/12&#37129;&#37806;&#24066;&#26412;&#22303;&#25945;&#26448;&#25945;&#26696;&#21450;&#25945;&#23416;&#36039;&#26009;/&#30977;&#28330;/&#19977;&#12289;&#30977;&#28330;&#30340;&#20132;&#36890;/&#30977;&#28330;&#37129;&#30340;&#20132;&#36890;.ppt" TargetMode="External"/><Relationship Id="rId2" Type="http://schemas.openxmlformats.org/officeDocument/2006/relationships/hyperlink" Target="../../&#19977;&#24180;&#32026;&#26412;&#22303;&#21270;&#35036;&#20805;&#25945;&#26448;&#24037;&#20316;&#22346;/12&#37129;&#37806;&#24066;&#25945;&#26696;-word&#21487;&#32232;&#20462;/&#30977;&#28330;&#37129;&#23436;&#25972;&#25945;&#26696;.doc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../../&#19977;&#24180;&#32026;&#26412;&#22303;&#21270;&#35036;&#20805;&#25945;&#26448;&#24037;&#20316;&#22346;/12&#37129;&#37806;&#24066;&#26412;&#22303;&#25945;&#26448;&#25945;&#26696;&#21450;&#25945;&#23416;&#36039;&#26009;/&#30977;&#28330;/&#20061;&#12289;&#30977;&#28330;&#30340;&#29986;&#26989;/&#30977;&#28330;&#29986;&#26989;.ppt" TargetMode="External"/><Relationship Id="rId4" Type="http://schemas.openxmlformats.org/officeDocument/2006/relationships/hyperlink" Target="../../&#19977;&#24180;&#32026;&#26412;&#22303;&#21270;&#35036;&#20805;&#25945;&#26448;&#24037;&#20316;&#22346;/12&#37129;&#37806;&#24066;&#26412;&#22303;&#25945;&#26448;&#25945;&#26696;&#21450;&#25945;&#23416;&#36039;&#26009;/&#30977;&#28330;/&#20116;&#12289;&#30977;&#28330;&#30340;&#27511;&#21490;&#30332;&#23637;/&#30977;&#28330;&#30340;&#27511;&#21490;&#30332;&#23637;.ppt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../../&#19977;&#24180;&#32026;&#26412;&#22303;&#21270;&#35036;&#20805;&#25945;&#26448;&#24037;&#20316;&#22346;/&#32645;&#26481;&#34311;&#28595;&#20116;&#32080;&#23452;&#34349;&#26412;&#22303;&#25945;&#26448;PDF/&#25105;&#24859;&#34311;&#28595;-&#30906;&#35469;&#23436;&#25104;.pdf" TargetMode="Externa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26" Type="http://schemas.microsoft.com/office/2007/relationships/diagramDrawing" Target="../diagrams/drawing7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5" Type="http://schemas.openxmlformats.org/officeDocument/2006/relationships/diagramColors" Target="../diagrams/colors7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24" Type="http://schemas.openxmlformats.org/officeDocument/2006/relationships/diagramQuickStyle" Target="../diagrams/quickStyle7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23" Type="http://schemas.openxmlformats.org/officeDocument/2006/relationships/diagramLayout" Target="../diagrams/layout7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Relationship Id="rId22" Type="http://schemas.openxmlformats.org/officeDocument/2006/relationships/diagramData" Target="../diagrams/data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41.png"/><Relationship Id="rId7" Type="http://schemas.openxmlformats.org/officeDocument/2006/relationships/diagramData" Target="../diagrams/data8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diagramDrawing" Target="../diagrams/drawing8.xml"/><Relationship Id="rId5" Type="http://schemas.openxmlformats.org/officeDocument/2006/relationships/image" Target="../media/image43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42.png"/><Relationship Id="rId9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zh.wikipedia.org/wiki/%E5%8C%97%E8%BF%B4%E7%B7%9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http://mail.cses.mlc.edu.tw/freeway/myweb/toppage3.htm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jpeg"/><Relationship Id="rId3" Type="http://schemas.openxmlformats.org/officeDocument/2006/relationships/slide" Target="slide5.xml"/><Relationship Id="rId7" Type="http://schemas.openxmlformats.org/officeDocument/2006/relationships/slide" Target="slide52.xml"/><Relationship Id="rId12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2.xml"/><Relationship Id="rId11" Type="http://schemas.openxmlformats.org/officeDocument/2006/relationships/image" Target="../media/image41.png"/><Relationship Id="rId5" Type="http://schemas.openxmlformats.org/officeDocument/2006/relationships/slide" Target="slide53.xml"/><Relationship Id="rId10" Type="http://schemas.openxmlformats.org/officeDocument/2006/relationships/image" Target="../media/image44.png"/><Relationship Id="rId4" Type="http://schemas.openxmlformats.org/officeDocument/2006/relationships/slide" Target="slide60.xml"/><Relationship Id="rId9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slide" Target="slide5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slide" Target="slide5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slide" Target="slide5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slide" Target="slide5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6.png"/><Relationship Id="rId10" Type="http://schemas.openxmlformats.org/officeDocument/2006/relationships/image" Target="../media/image40.jpeg"/><Relationship Id="rId4" Type="http://schemas.openxmlformats.org/officeDocument/2006/relationships/image" Target="../media/image42.png"/><Relationship Id="rId9" Type="http://schemas.openxmlformats.org/officeDocument/2006/relationships/image" Target="../media/image58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LDJ148cz1M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1267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 l="15353" t="22438" r="16304" b="9557"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395536" y="2132856"/>
            <a:ext cx="8388424" cy="1324744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zh-TW" altLang="en-US" sz="5400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簽字筆體E" pitchFamily="82" charset="-120"/>
                <a:ea typeface="文鼎簽字筆體E" pitchFamily="82" charset="-120"/>
                <a:cs typeface="+mj-cs"/>
              </a:rPr>
              <a:t>社會領域本土教材的課程規劃</a:t>
            </a:r>
            <a:endParaRPr kumimoji="0" lang="zh-TW" altLang="en-US" sz="3600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文鼎簽字筆體E" pitchFamily="82" charset="-120"/>
              <a:ea typeface="文鼎簽字筆體E" pitchFamily="82" charset="-120"/>
              <a:cs typeface="+mj-cs"/>
            </a:endParaRPr>
          </a:p>
        </p:txBody>
      </p:sp>
      <p:sp>
        <p:nvSpPr>
          <p:cNvPr id="11270" name="副標題 2"/>
          <p:cNvSpPr txBox="1">
            <a:spLocks/>
          </p:cNvSpPr>
          <p:nvPr/>
        </p:nvSpPr>
        <p:spPr bwMode="auto">
          <a:xfrm>
            <a:off x="2303463" y="5849938"/>
            <a:ext cx="68405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0" lang="zh-TW" altLang="en-US" sz="32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  <a:hlinkClick r:id="rId4"/>
              </a:rPr>
              <a:t>國教輔導團社會學習領域</a:t>
            </a:r>
            <a:r>
              <a:rPr kumimoji="0" lang="zh-TW" altLang="en-US" sz="3200">
                <a:solidFill>
                  <a:schemeClr val="tx2"/>
                </a:solidFill>
                <a:latin typeface="Franklin Gothic Book" pitchFamily="34" charset="0"/>
                <a:ea typeface="微軟正黑體" pitchFamily="34" charset="-120"/>
              </a:rPr>
              <a:t>      </a:t>
            </a:r>
            <a:endParaRPr kumimoji="0" lang="zh-TW" altLang="en-US" sz="3200">
              <a:solidFill>
                <a:srgbClr val="FF0000"/>
              </a:solidFill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/>
          <p:nvPr/>
        </p:nvSpPr>
        <p:spPr>
          <a:xfrm>
            <a:off x="2555776" y="332656"/>
            <a:ext cx="4176464" cy="1944216"/>
          </a:xfrm>
          <a:custGeom>
            <a:avLst/>
            <a:gdLst>
              <a:gd name="connsiteX0" fmla="*/ 0 w 3600405"/>
              <a:gd name="connsiteY0" fmla="*/ 1315341 h 2630682"/>
              <a:gd name="connsiteX1" fmla="*/ 738156 w 3600405"/>
              <a:gd name="connsiteY1" fmla="*/ 253293 h 2630682"/>
              <a:gd name="connsiteX2" fmla="*/ 1800205 w 3600405"/>
              <a:gd name="connsiteY2" fmla="*/ 2 h 2630682"/>
              <a:gd name="connsiteX3" fmla="*/ 2862254 w 3600405"/>
              <a:gd name="connsiteY3" fmla="*/ 253295 h 2630682"/>
              <a:gd name="connsiteX4" fmla="*/ 3600406 w 3600405"/>
              <a:gd name="connsiteY4" fmla="*/ 1315346 h 2630682"/>
              <a:gd name="connsiteX5" fmla="*/ 2862251 w 3600405"/>
              <a:gd name="connsiteY5" fmla="*/ 2377395 h 2630682"/>
              <a:gd name="connsiteX6" fmla="*/ 1800202 w 3600405"/>
              <a:gd name="connsiteY6" fmla="*/ 2630687 h 2630682"/>
              <a:gd name="connsiteX7" fmla="*/ 738153 w 3600405"/>
              <a:gd name="connsiteY7" fmla="*/ 2377394 h 2630682"/>
              <a:gd name="connsiteX8" fmla="*/ 0 w 3600405"/>
              <a:gd name="connsiteY8" fmla="*/ 1315344 h 2630682"/>
              <a:gd name="connsiteX9" fmla="*/ 0 w 3600405"/>
              <a:gd name="connsiteY9" fmla="*/ 1315341 h 263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405" h="2630682">
                <a:moveTo>
                  <a:pt x="0" y="1315341"/>
                </a:moveTo>
                <a:cubicBezTo>
                  <a:pt x="1" y="895542"/>
                  <a:pt x="274249" y="500958"/>
                  <a:pt x="738156" y="253293"/>
                </a:cubicBezTo>
                <a:cubicBezTo>
                  <a:pt x="1046451" y="88705"/>
                  <a:pt x="1418384" y="1"/>
                  <a:pt x="1800205" y="2"/>
                </a:cubicBezTo>
                <a:cubicBezTo>
                  <a:pt x="2182027" y="2"/>
                  <a:pt x="2553959" y="88706"/>
                  <a:pt x="2862254" y="253295"/>
                </a:cubicBezTo>
                <a:cubicBezTo>
                  <a:pt x="3326161" y="500961"/>
                  <a:pt x="3600408" y="895546"/>
                  <a:pt x="3600406" y="1315346"/>
                </a:cubicBezTo>
                <a:cubicBezTo>
                  <a:pt x="3600406" y="1735146"/>
                  <a:pt x="3326158" y="2129730"/>
                  <a:pt x="2862251" y="2377395"/>
                </a:cubicBezTo>
                <a:cubicBezTo>
                  <a:pt x="2553956" y="2541984"/>
                  <a:pt x="2182023" y="2630687"/>
                  <a:pt x="1800202" y="2630687"/>
                </a:cubicBezTo>
                <a:cubicBezTo>
                  <a:pt x="1418381" y="2630687"/>
                  <a:pt x="1046448" y="2541983"/>
                  <a:pt x="738153" y="2377394"/>
                </a:cubicBezTo>
                <a:cubicBezTo>
                  <a:pt x="274246" y="2129728"/>
                  <a:pt x="-1" y="1735144"/>
                  <a:pt x="0" y="1315344"/>
                </a:cubicBezTo>
                <a:lnTo>
                  <a:pt x="0" y="131534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80607" tIns="438594" rIns="580607" bIns="438594" spcCol="1270" anchor="ctr"/>
          <a:lstStyle/>
          <a:p>
            <a:pPr algn="ctr" defTabSz="18669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kumimoji="0" lang="zh-TW" altLang="en-US" sz="4200" dirty="0">
                <a:latin typeface="標楷體" pitchFamily="65" charset="-120"/>
                <a:ea typeface="標楷體" pitchFamily="65" charset="-120"/>
              </a:rPr>
              <a:t>能力指標</a:t>
            </a:r>
            <a:endParaRPr kumimoji="0"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algn="ctr" defTabSz="18669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kumimoji="0" lang="en-US" altLang="zh-TW" sz="4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4200" dirty="0">
                <a:latin typeface="標楷體" pitchFamily="65" charset="-120"/>
                <a:ea typeface="標楷體" pitchFamily="65" charset="-120"/>
              </a:rPr>
              <a:t>教學目標</a:t>
            </a:r>
            <a:r>
              <a:rPr kumimoji="0" lang="en-US" altLang="zh-TW" sz="4200" dirty="0">
                <a:latin typeface="標楷體" pitchFamily="65" charset="-120"/>
                <a:ea typeface="標楷體" pitchFamily="65" charset="-120"/>
              </a:rPr>
              <a:t>)</a:t>
            </a:r>
            <a:endParaRPr kumimoji="0" lang="zh-TW" altLang="en-US" sz="4200" dirty="0"/>
          </a:p>
        </p:txBody>
      </p:sp>
      <p:sp>
        <p:nvSpPr>
          <p:cNvPr id="5" name="手繪多邊形 4"/>
          <p:cNvSpPr/>
          <p:nvPr/>
        </p:nvSpPr>
        <p:spPr>
          <a:xfrm rot="13794344">
            <a:off x="5845912" y="3178221"/>
            <a:ext cx="682162" cy="447551"/>
          </a:xfrm>
          <a:custGeom>
            <a:avLst/>
            <a:gdLst>
              <a:gd name="connsiteX0" fmla="*/ 0 w 682162"/>
              <a:gd name="connsiteY0" fmla="*/ 177571 h 887855"/>
              <a:gd name="connsiteX1" fmla="*/ 341081 w 682162"/>
              <a:gd name="connsiteY1" fmla="*/ 177571 h 887855"/>
              <a:gd name="connsiteX2" fmla="*/ 341081 w 682162"/>
              <a:gd name="connsiteY2" fmla="*/ 0 h 887855"/>
              <a:gd name="connsiteX3" fmla="*/ 682162 w 682162"/>
              <a:gd name="connsiteY3" fmla="*/ 443928 h 887855"/>
              <a:gd name="connsiteX4" fmla="*/ 341081 w 682162"/>
              <a:gd name="connsiteY4" fmla="*/ 887855 h 887855"/>
              <a:gd name="connsiteX5" fmla="*/ 341081 w 682162"/>
              <a:gd name="connsiteY5" fmla="*/ 710284 h 887855"/>
              <a:gd name="connsiteX6" fmla="*/ 0 w 682162"/>
              <a:gd name="connsiteY6" fmla="*/ 710284 h 887855"/>
              <a:gd name="connsiteX7" fmla="*/ 0 w 682162"/>
              <a:gd name="connsiteY7" fmla="*/ 177571 h 88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2162" h="887855">
                <a:moveTo>
                  <a:pt x="0" y="177571"/>
                </a:moveTo>
                <a:lnTo>
                  <a:pt x="341081" y="177571"/>
                </a:lnTo>
                <a:lnTo>
                  <a:pt x="341081" y="0"/>
                </a:lnTo>
                <a:lnTo>
                  <a:pt x="682162" y="443928"/>
                </a:lnTo>
                <a:lnTo>
                  <a:pt x="341081" y="887855"/>
                </a:lnTo>
                <a:lnTo>
                  <a:pt x="341081" y="710284"/>
                </a:lnTo>
                <a:lnTo>
                  <a:pt x="0" y="710284"/>
                </a:lnTo>
                <a:lnTo>
                  <a:pt x="0" y="17757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-1" tIns="177569" rIns="204649" bIns="177572" spcCol="1270" anchor="ctr"/>
          <a:lstStyle/>
          <a:p>
            <a:pPr algn="ctr" defTabSz="1466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kumimoji="0" lang="zh-TW" altLang="en-US" sz="3300"/>
          </a:p>
        </p:txBody>
      </p:sp>
      <p:sp>
        <p:nvSpPr>
          <p:cNvPr id="6" name="手繪多邊形 5"/>
          <p:cNvSpPr/>
          <p:nvPr/>
        </p:nvSpPr>
        <p:spPr>
          <a:xfrm>
            <a:off x="6156176" y="3933056"/>
            <a:ext cx="2232248" cy="1910602"/>
          </a:xfrm>
          <a:custGeom>
            <a:avLst/>
            <a:gdLst>
              <a:gd name="connsiteX0" fmla="*/ 0 w 3417993"/>
              <a:gd name="connsiteY0" fmla="*/ 1315341 h 2630682"/>
              <a:gd name="connsiteX1" fmla="*/ 666643 w 3417993"/>
              <a:gd name="connsiteY1" fmla="*/ 272986 h 2630682"/>
              <a:gd name="connsiteX2" fmla="*/ 1709000 w 3417993"/>
              <a:gd name="connsiteY2" fmla="*/ 2 h 2630682"/>
              <a:gd name="connsiteX3" fmla="*/ 2751357 w 3417993"/>
              <a:gd name="connsiteY3" fmla="*/ 272988 h 2630682"/>
              <a:gd name="connsiteX4" fmla="*/ 3417996 w 3417993"/>
              <a:gd name="connsiteY4" fmla="*/ 1315346 h 2630682"/>
              <a:gd name="connsiteX5" fmla="*/ 2751355 w 3417993"/>
              <a:gd name="connsiteY5" fmla="*/ 2357702 h 2630682"/>
              <a:gd name="connsiteX6" fmla="*/ 1708998 w 3417993"/>
              <a:gd name="connsiteY6" fmla="*/ 2630687 h 2630682"/>
              <a:gd name="connsiteX7" fmla="*/ 666641 w 3417993"/>
              <a:gd name="connsiteY7" fmla="*/ 2357702 h 2630682"/>
              <a:gd name="connsiteX8" fmla="*/ 1 w 3417993"/>
              <a:gd name="connsiteY8" fmla="*/ 1315344 h 2630682"/>
              <a:gd name="connsiteX9" fmla="*/ 0 w 3417993"/>
              <a:gd name="connsiteY9" fmla="*/ 1315341 h 263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7993" h="2630682">
                <a:moveTo>
                  <a:pt x="0" y="1315341"/>
                </a:moveTo>
                <a:cubicBezTo>
                  <a:pt x="1" y="907092"/>
                  <a:pt x="246297" y="521985"/>
                  <a:pt x="666643" y="272986"/>
                </a:cubicBezTo>
                <a:cubicBezTo>
                  <a:pt x="965453" y="95980"/>
                  <a:pt x="1331934" y="2"/>
                  <a:pt x="1709000" y="2"/>
                </a:cubicBezTo>
                <a:cubicBezTo>
                  <a:pt x="2086066" y="2"/>
                  <a:pt x="2452547" y="95981"/>
                  <a:pt x="2751357" y="272988"/>
                </a:cubicBezTo>
                <a:cubicBezTo>
                  <a:pt x="3171702" y="521989"/>
                  <a:pt x="3417997" y="907097"/>
                  <a:pt x="3417996" y="1315346"/>
                </a:cubicBezTo>
                <a:cubicBezTo>
                  <a:pt x="3417996" y="1723595"/>
                  <a:pt x="3171700" y="2108702"/>
                  <a:pt x="2751355" y="2357702"/>
                </a:cubicBezTo>
                <a:cubicBezTo>
                  <a:pt x="2452545" y="2534708"/>
                  <a:pt x="2086064" y="2630687"/>
                  <a:pt x="1708998" y="2630687"/>
                </a:cubicBezTo>
                <a:cubicBezTo>
                  <a:pt x="1331932" y="2630687"/>
                  <a:pt x="965451" y="2534708"/>
                  <a:pt x="666641" y="2357702"/>
                </a:cubicBezTo>
                <a:cubicBezTo>
                  <a:pt x="246296" y="2108701"/>
                  <a:pt x="1" y="1723594"/>
                  <a:pt x="1" y="1315344"/>
                </a:cubicBezTo>
                <a:cubicBezTo>
                  <a:pt x="1" y="1315343"/>
                  <a:pt x="0" y="1315342"/>
                  <a:pt x="0" y="1315341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53894" tIns="438594" rIns="553894" bIns="438594" spcCol="1270" anchor="ctr"/>
          <a:lstStyle/>
          <a:p>
            <a:pPr algn="ctr" defTabSz="18669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kumimoji="0" lang="zh-TW" altLang="en-US" sz="4200" dirty="0">
                <a:latin typeface="標楷體" pitchFamily="65" charset="-120"/>
                <a:ea typeface="標楷體" pitchFamily="65" charset="-120"/>
                <a:hlinkClick r:id="rId3" action="ppaction://hlinkfile"/>
              </a:rPr>
              <a:t>評量活動</a:t>
            </a:r>
            <a:endParaRPr kumimoji="0" lang="zh-TW" altLang="en-US" sz="4200" dirty="0"/>
          </a:p>
        </p:txBody>
      </p:sp>
      <p:sp>
        <p:nvSpPr>
          <p:cNvPr id="7" name="手繪多邊形 6"/>
          <p:cNvSpPr/>
          <p:nvPr/>
        </p:nvSpPr>
        <p:spPr>
          <a:xfrm rot="10800000">
            <a:off x="4355975" y="4725144"/>
            <a:ext cx="704873" cy="311792"/>
          </a:xfrm>
          <a:custGeom>
            <a:avLst/>
            <a:gdLst>
              <a:gd name="connsiteX0" fmla="*/ 0 w 704872"/>
              <a:gd name="connsiteY0" fmla="*/ 177571 h 887855"/>
              <a:gd name="connsiteX1" fmla="*/ 352436 w 704872"/>
              <a:gd name="connsiteY1" fmla="*/ 177571 h 887855"/>
              <a:gd name="connsiteX2" fmla="*/ 352436 w 704872"/>
              <a:gd name="connsiteY2" fmla="*/ 0 h 887855"/>
              <a:gd name="connsiteX3" fmla="*/ 704872 w 704872"/>
              <a:gd name="connsiteY3" fmla="*/ 443928 h 887855"/>
              <a:gd name="connsiteX4" fmla="*/ 352436 w 704872"/>
              <a:gd name="connsiteY4" fmla="*/ 887855 h 887855"/>
              <a:gd name="connsiteX5" fmla="*/ 352436 w 704872"/>
              <a:gd name="connsiteY5" fmla="*/ 710284 h 887855"/>
              <a:gd name="connsiteX6" fmla="*/ 0 w 704872"/>
              <a:gd name="connsiteY6" fmla="*/ 710284 h 887855"/>
              <a:gd name="connsiteX7" fmla="*/ 0 w 704872"/>
              <a:gd name="connsiteY7" fmla="*/ 177571 h 88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4872" h="887855">
                <a:moveTo>
                  <a:pt x="704872" y="710284"/>
                </a:moveTo>
                <a:lnTo>
                  <a:pt x="352436" y="710284"/>
                </a:lnTo>
                <a:lnTo>
                  <a:pt x="352436" y="887855"/>
                </a:lnTo>
                <a:lnTo>
                  <a:pt x="0" y="443927"/>
                </a:lnTo>
                <a:lnTo>
                  <a:pt x="352436" y="0"/>
                </a:lnTo>
                <a:lnTo>
                  <a:pt x="352436" y="177571"/>
                </a:lnTo>
                <a:lnTo>
                  <a:pt x="704872" y="177571"/>
                </a:lnTo>
                <a:lnTo>
                  <a:pt x="704872" y="71028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11461" tIns="177571" rIns="1" bIns="177571" spcCol="1270" anchor="ctr"/>
          <a:lstStyle/>
          <a:p>
            <a:pPr algn="ctr" defTabSz="1466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kumimoji="0" lang="zh-TW" altLang="en-US" sz="3300"/>
          </a:p>
        </p:txBody>
      </p:sp>
      <p:sp>
        <p:nvSpPr>
          <p:cNvPr id="8" name="手繪多邊形 7"/>
          <p:cNvSpPr/>
          <p:nvPr/>
        </p:nvSpPr>
        <p:spPr>
          <a:xfrm>
            <a:off x="467544" y="3861048"/>
            <a:ext cx="2592288" cy="1982610"/>
          </a:xfrm>
          <a:custGeom>
            <a:avLst/>
            <a:gdLst>
              <a:gd name="connsiteX0" fmla="*/ 0 w 3533164"/>
              <a:gd name="connsiteY0" fmla="*/ 1315341 h 2630682"/>
              <a:gd name="connsiteX1" fmla="*/ 711567 w 3533164"/>
              <a:gd name="connsiteY1" fmla="*/ 260325 h 2630682"/>
              <a:gd name="connsiteX2" fmla="*/ 1766584 w 3533164"/>
              <a:gd name="connsiteY2" fmla="*/ 2 h 2630682"/>
              <a:gd name="connsiteX3" fmla="*/ 2821601 w 3533164"/>
              <a:gd name="connsiteY3" fmla="*/ 260327 h 2630682"/>
              <a:gd name="connsiteX4" fmla="*/ 3533164 w 3533164"/>
              <a:gd name="connsiteY4" fmla="*/ 1315346 h 2630682"/>
              <a:gd name="connsiteX5" fmla="*/ 2821599 w 3533164"/>
              <a:gd name="connsiteY5" fmla="*/ 2370363 h 2630682"/>
              <a:gd name="connsiteX6" fmla="*/ 1766582 w 3533164"/>
              <a:gd name="connsiteY6" fmla="*/ 2630687 h 2630682"/>
              <a:gd name="connsiteX7" fmla="*/ 711565 w 3533164"/>
              <a:gd name="connsiteY7" fmla="*/ 2370362 h 2630682"/>
              <a:gd name="connsiteX8" fmla="*/ 1 w 3533164"/>
              <a:gd name="connsiteY8" fmla="*/ 1315344 h 2630682"/>
              <a:gd name="connsiteX9" fmla="*/ 0 w 3533164"/>
              <a:gd name="connsiteY9" fmla="*/ 1315341 h 263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3164" h="2630682">
                <a:moveTo>
                  <a:pt x="0" y="1315341"/>
                </a:moveTo>
                <a:cubicBezTo>
                  <a:pt x="1" y="899714"/>
                  <a:pt x="263832" y="508540"/>
                  <a:pt x="711567" y="260325"/>
                </a:cubicBezTo>
                <a:cubicBezTo>
                  <a:pt x="1016464" y="91296"/>
                  <a:pt x="1386455" y="2"/>
                  <a:pt x="1766584" y="2"/>
                </a:cubicBezTo>
                <a:cubicBezTo>
                  <a:pt x="2146714" y="2"/>
                  <a:pt x="2516705" y="91297"/>
                  <a:pt x="2821601" y="260327"/>
                </a:cubicBezTo>
                <a:cubicBezTo>
                  <a:pt x="3269335" y="508543"/>
                  <a:pt x="3533165" y="899719"/>
                  <a:pt x="3533164" y="1315346"/>
                </a:cubicBezTo>
                <a:cubicBezTo>
                  <a:pt x="3533164" y="1730973"/>
                  <a:pt x="3269333" y="2122148"/>
                  <a:pt x="2821599" y="2370363"/>
                </a:cubicBezTo>
                <a:cubicBezTo>
                  <a:pt x="2516702" y="2539392"/>
                  <a:pt x="2146711" y="2630687"/>
                  <a:pt x="1766582" y="2630687"/>
                </a:cubicBezTo>
                <a:cubicBezTo>
                  <a:pt x="1386452" y="2630687"/>
                  <a:pt x="1016461" y="2539392"/>
                  <a:pt x="711565" y="2370362"/>
                </a:cubicBezTo>
                <a:cubicBezTo>
                  <a:pt x="263831" y="2122146"/>
                  <a:pt x="0" y="1730971"/>
                  <a:pt x="1" y="1315344"/>
                </a:cubicBezTo>
                <a:cubicBezTo>
                  <a:pt x="1" y="1315343"/>
                  <a:pt x="0" y="1315342"/>
                  <a:pt x="0" y="1315341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0760" tIns="438594" rIns="570760" bIns="438594" spcCol="1270" anchor="ctr"/>
          <a:lstStyle/>
          <a:p>
            <a:pPr algn="ctr" defTabSz="18669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kumimoji="0" lang="zh-TW" altLang="en-US" sz="4200" dirty="0">
                <a:latin typeface="標楷體" pitchFamily="65" charset="-120"/>
                <a:ea typeface="標楷體" pitchFamily="65" charset="-120"/>
              </a:rPr>
              <a:t>教學活動</a:t>
            </a:r>
            <a:endParaRPr kumimoji="0" lang="zh-TW" altLang="en-US" sz="4200" dirty="0"/>
          </a:p>
        </p:txBody>
      </p:sp>
      <p:sp>
        <p:nvSpPr>
          <p:cNvPr id="9" name="手繪多邊形 8"/>
          <p:cNvSpPr/>
          <p:nvPr/>
        </p:nvSpPr>
        <p:spPr>
          <a:xfrm rot="7256725">
            <a:off x="2777640" y="2840292"/>
            <a:ext cx="709641" cy="415562"/>
          </a:xfrm>
          <a:custGeom>
            <a:avLst/>
            <a:gdLst>
              <a:gd name="connsiteX0" fmla="*/ 0 w 709641"/>
              <a:gd name="connsiteY0" fmla="*/ 177571 h 887855"/>
              <a:gd name="connsiteX1" fmla="*/ 354821 w 709641"/>
              <a:gd name="connsiteY1" fmla="*/ 177571 h 887855"/>
              <a:gd name="connsiteX2" fmla="*/ 354821 w 709641"/>
              <a:gd name="connsiteY2" fmla="*/ 0 h 887855"/>
              <a:gd name="connsiteX3" fmla="*/ 709641 w 709641"/>
              <a:gd name="connsiteY3" fmla="*/ 443928 h 887855"/>
              <a:gd name="connsiteX4" fmla="*/ 354821 w 709641"/>
              <a:gd name="connsiteY4" fmla="*/ 887855 h 887855"/>
              <a:gd name="connsiteX5" fmla="*/ 354821 w 709641"/>
              <a:gd name="connsiteY5" fmla="*/ 710284 h 887855"/>
              <a:gd name="connsiteX6" fmla="*/ 0 w 709641"/>
              <a:gd name="connsiteY6" fmla="*/ 710284 h 887855"/>
              <a:gd name="connsiteX7" fmla="*/ 0 w 709641"/>
              <a:gd name="connsiteY7" fmla="*/ 177571 h 88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641" h="887855">
                <a:moveTo>
                  <a:pt x="0" y="177571"/>
                </a:moveTo>
                <a:lnTo>
                  <a:pt x="354821" y="177571"/>
                </a:lnTo>
                <a:lnTo>
                  <a:pt x="354821" y="0"/>
                </a:lnTo>
                <a:lnTo>
                  <a:pt x="709641" y="443928"/>
                </a:lnTo>
                <a:lnTo>
                  <a:pt x="354821" y="887855"/>
                </a:lnTo>
                <a:lnTo>
                  <a:pt x="354821" y="710284"/>
                </a:lnTo>
                <a:lnTo>
                  <a:pt x="0" y="710284"/>
                </a:lnTo>
                <a:lnTo>
                  <a:pt x="0" y="17757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-1" tIns="177569" rIns="212892" bIns="177572" spcCol="1270" anchor="ctr"/>
          <a:lstStyle/>
          <a:p>
            <a:pPr algn="ctr" defTabSz="1466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kumimoji="0" lang="zh-TW" altLang="en-US" sz="3300"/>
          </a:p>
        </p:txBody>
      </p:sp>
      <p:sp>
        <p:nvSpPr>
          <p:cNvPr id="11" name="手繪多邊形 10"/>
          <p:cNvSpPr/>
          <p:nvPr/>
        </p:nvSpPr>
        <p:spPr>
          <a:xfrm rot="3302074">
            <a:off x="5645517" y="3064918"/>
            <a:ext cx="1065371" cy="714630"/>
          </a:xfrm>
          <a:custGeom>
            <a:avLst/>
            <a:gdLst>
              <a:gd name="connsiteX0" fmla="*/ 0 w 682162"/>
              <a:gd name="connsiteY0" fmla="*/ 177571 h 887855"/>
              <a:gd name="connsiteX1" fmla="*/ 341081 w 682162"/>
              <a:gd name="connsiteY1" fmla="*/ 177571 h 887855"/>
              <a:gd name="connsiteX2" fmla="*/ 341081 w 682162"/>
              <a:gd name="connsiteY2" fmla="*/ 0 h 887855"/>
              <a:gd name="connsiteX3" fmla="*/ 682162 w 682162"/>
              <a:gd name="connsiteY3" fmla="*/ 443928 h 887855"/>
              <a:gd name="connsiteX4" fmla="*/ 341081 w 682162"/>
              <a:gd name="connsiteY4" fmla="*/ 887855 h 887855"/>
              <a:gd name="connsiteX5" fmla="*/ 341081 w 682162"/>
              <a:gd name="connsiteY5" fmla="*/ 710284 h 887855"/>
              <a:gd name="connsiteX6" fmla="*/ 0 w 682162"/>
              <a:gd name="connsiteY6" fmla="*/ 710284 h 887855"/>
              <a:gd name="connsiteX7" fmla="*/ 0 w 682162"/>
              <a:gd name="connsiteY7" fmla="*/ 177571 h 88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2162" h="887855">
                <a:moveTo>
                  <a:pt x="0" y="177571"/>
                </a:moveTo>
                <a:lnTo>
                  <a:pt x="341081" y="177571"/>
                </a:lnTo>
                <a:lnTo>
                  <a:pt x="341081" y="0"/>
                </a:lnTo>
                <a:lnTo>
                  <a:pt x="682162" y="443928"/>
                </a:lnTo>
                <a:lnTo>
                  <a:pt x="341081" y="887855"/>
                </a:lnTo>
                <a:lnTo>
                  <a:pt x="341081" y="710284"/>
                </a:lnTo>
                <a:lnTo>
                  <a:pt x="0" y="710284"/>
                </a:lnTo>
                <a:lnTo>
                  <a:pt x="0" y="17757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177570" rIns="204648" bIns="177571" spcCol="1270" anchor="ctr"/>
          <a:lstStyle/>
          <a:p>
            <a:pPr algn="ctr" defTabSz="1466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kumimoji="0" lang="zh-TW" altLang="en-US" sz="3300"/>
          </a:p>
        </p:txBody>
      </p:sp>
      <p:sp>
        <p:nvSpPr>
          <p:cNvPr id="12" name="手繪多邊形 11"/>
          <p:cNvSpPr/>
          <p:nvPr/>
        </p:nvSpPr>
        <p:spPr>
          <a:xfrm rot="21419162">
            <a:off x="4083633" y="4536615"/>
            <a:ext cx="1062274" cy="624708"/>
          </a:xfrm>
          <a:custGeom>
            <a:avLst/>
            <a:gdLst>
              <a:gd name="connsiteX0" fmla="*/ 0 w 704872"/>
              <a:gd name="connsiteY0" fmla="*/ 177571 h 887855"/>
              <a:gd name="connsiteX1" fmla="*/ 352436 w 704872"/>
              <a:gd name="connsiteY1" fmla="*/ 177571 h 887855"/>
              <a:gd name="connsiteX2" fmla="*/ 352436 w 704872"/>
              <a:gd name="connsiteY2" fmla="*/ 0 h 887855"/>
              <a:gd name="connsiteX3" fmla="*/ 704872 w 704872"/>
              <a:gd name="connsiteY3" fmla="*/ 443928 h 887855"/>
              <a:gd name="connsiteX4" fmla="*/ 352436 w 704872"/>
              <a:gd name="connsiteY4" fmla="*/ 887855 h 887855"/>
              <a:gd name="connsiteX5" fmla="*/ 352436 w 704872"/>
              <a:gd name="connsiteY5" fmla="*/ 710284 h 887855"/>
              <a:gd name="connsiteX6" fmla="*/ 0 w 704872"/>
              <a:gd name="connsiteY6" fmla="*/ 710284 h 887855"/>
              <a:gd name="connsiteX7" fmla="*/ 0 w 704872"/>
              <a:gd name="connsiteY7" fmla="*/ 177571 h 88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4872" h="887855">
                <a:moveTo>
                  <a:pt x="704872" y="710284"/>
                </a:moveTo>
                <a:lnTo>
                  <a:pt x="352436" y="710284"/>
                </a:lnTo>
                <a:lnTo>
                  <a:pt x="352436" y="887855"/>
                </a:lnTo>
                <a:lnTo>
                  <a:pt x="0" y="443927"/>
                </a:lnTo>
                <a:lnTo>
                  <a:pt x="352436" y="0"/>
                </a:lnTo>
                <a:lnTo>
                  <a:pt x="352436" y="177571"/>
                </a:lnTo>
                <a:lnTo>
                  <a:pt x="704872" y="177571"/>
                </a:lnTo>
                <a:lnTo>
                  <a:pt x="704872" y="71028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11461" tIns="177572" rIns="0" bIns="177570" spcCol="1270" anchor="ctr"/>
          <a:lstStyle/>
          <a:p>
            <a:pPr algn="ctr" defTabSz="1466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kumimoji="0" lang="zh-TW" altLang="en-US" sz="3300"/>
          </a:p>
        </p:txBody>
      </p:sp>
      <p:sp>
        <p:nvSpPr>
          <p:cNvPr id="13" name="手繪多邊形 12"/>
          <p:cNvSpPr/>
          <p:nvPr/>
        </p:nvSpPr>
        <p:spPr>
          <a:xfrm rot="18330466">
            <a:off x="2748796" y="2561497"/>
            <a:ext cx="919232" cy="770668"/>
          </a:xfrm>
          <a:custGeom>
            <a:avLst/>
            <a:gdLst>
              <a:gd name="connsiteX0" fmla="*/ 0 w 709641"/>
              <a:gd name="connsiteY0" fmla="*/ 177571 h 887855"/>
              <a:gd name="connsiteX1" fmla="*/ 354821 w 709641"/>
              <a:gd name="connsiteY1" fmla="*/ 177571 h 887855"/>
              <a:gd name="connsiteX2" fmla="*/ 354821 w 709641"/>
              <a:gd name="connsiteY2" fmla="*/ 0 h 887855"/>
              <a:gd name="connsiteX3" fmla="*/ 709641 w 709641"/>
              <a:gd name="connsiteY3" fmla="*/ 443928 h 887855"/>
              <a:gd name="connsiteX4" fmla="*/ 354821 w 709641"/>
              <a:gd name="connsiteY4" fmla="*/ 887855 h 887855"/>
              <a:gd name="connsiteX5" fmla="*/ 354821 w 709641"/>
              <a:gd name="connsiteY5" fmla="*/ 710284 h 887855"/>
              <a:gd name="connsiteX6" fmla="*/ 0 w 709641"/>
              <a:gd name="connsiteY6" fmla="*/ 710284 h 887855"/>
              <a:gd name="connsiteX7" fmla="*/ 0 w 709641"/>
              <a:gd name="connsiteY7" fmla="*/ 177571 h 88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641" h="887855">
                <a:moveTo>
                  <a:pt x="0" y="177571"/>
                </a:moveTo>
                <a:lnTo>
                  <a:pt x="354821" y="177571"/>
                </a:lnTo>
                <a:lnTo>
                  <a:pt x="354821" y="0"/>
                </a:lnTo>
                <a:lnTo>
                  <a:pt x="709641" y="443928"/>
                </a:lnTo>
                <a:lnTo>
                  <a:pt x="354821" y="887855"/>
                </a:lnTo>
                <a:lnTo>
                  <a:pt x="354821" y="710284"/>
                </a:lnTo>
                <a:lnTo>
                  <a:pt x="0" y="710284"/>
                </a:lnTo>
                <a:lnTo>
                  <a:pt x="0" y="17757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-1" tIns="177571" rIns="212892" bIns="177570" spcCol="1270" anchor="ctr"/>
          <a:lstStyle/>
          <a:p>
            <a:pPr algn="ctr" defTabSz="1466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kumimoji="0" lang="zh-TW" altLang="en-US" sz="3300"/>
          </a:p>
        </p:txBody>
      </p:sp>
      <p:sp>
        <p:nvSpPr>
          <p:cNvPr id="14" name="左-右雙向箭號 13"/>
          <p:cNvSpPr/>
          <p:nvPr/>
        </p:nvSpPr>
        <p:spPr>
          <a:xfrm rot="3404617">
            <a:off x="5167313" y="2520950"/>
            <a:ext cx="1778000" cy="1158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左-右雙向箭號 14"/>
          <p:cNvSpPr/>
          <p:nvPr/>
        </p:nvSpPr>
        <p:spPr>
          <a:xfrm rot="10800000">
            <a:off x="3708400" y="4221163"/>
            <a:ext cx="1944688" cy="12874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左-右雙向箭號 15"/>
          <p:cNvSpPr/>
          <p:nvPr/>
        </p:nvSpPr>
        <p:spPr>
          <a:xfrm rot="7805179">
            <a:off x="2110582" y="2556668"/>
            <a:ext cx="1803400" cy="11795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467544" y="332656"/>
            <a:ext cx="7920880" cy="648419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宜蘭縣國小社會學習領域部落格  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kumimoji="0" lang="zh-TW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檔案分享  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kumimoji="0" lang="zh-TW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教學設計</a:t>
            </a:r>
            <a:endParaRPr kumimoji="0" lang="en-US" altLang="zh-TW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4765" r="9567" b="5225"/>
          <a:stretch>
            <a:fillRect/>
          </a:stretch>
        </p:blipFill>
        <p:spPr bwMode="auto">
          <a:xfrm>
            <a:off x="179512" y="908720"/>
            <a:ext cx="8604449" cy="570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1187624" y="3501008"/>
            <a:ext cx="1224136" cy="86409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4860032" y="5013176"/>
            <a:ext cx="1584176" cy="86409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215" t="11812" r="3286" b="8829"/>
          <a:stretch>
            <a:fillRect/>
          </a:stretch>
        </p:blipFill>
        <p:spPr bwMode="auto">
          <a:xfrm>
            <a:off x="179512" y="980728"/>
            <a:ext cx="868886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4139952" y="3861048"/>
            <a:ext cx="2088232" cy="1152128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7544" y="1412776"/>
            <a:ext cx="8064500" cy="48323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/>
              <a:t>課程的意識</a:t>
            </a:r>
            <a:r>
              <a:rPr kumimoji="0" lang="en-US" altLang="zh-TW" sz="4000" dirty="0"/>
              <a:t>~~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/>
              <a:t>     教材的應用及轉化</a:t>
            </a:r>
            <a:r>
              <a:rPr kumimoji="0" lang="en-US" altLang="zh-TW" sz="4000" dirty="0"/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/>
              <a:t> </a:t>
            </a:r>
            <a:r>
              <a:rPr kumimoji="0" lang="en-US" altLang="zh-TW" sz="4000" dirty="0"/>
              <a:t>1.</a:t>
            </a:r>
            <a:r>
              <a:rPr kumimoji="0" lang="zh-TW" altLang="en-US" sz="4000" dirty="0"/>
              <a:t>教材本身內容</a:t>
            </a:r>
            <a:endParaRPr kumimoji="0" lang="en-US" altLang="zh-TW" sz="4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/>
              <a:t> </a:t>
            </a:r>
            <a:r>
              <a:rPr kumimoji="0" lang="en-US" altLang="zh-TW" sz="4000" dirty="0"/>
              <a:t>2.</a:t>
            </a:r>
            <a:r>
              <a:rPr kumimoji="0" lang="zh-TW" altLang="en-US" sz="4000" dirty="0"/>
              <a:t>思考背後能力指標與教學目標</a:t>
            </a:r>
            <a:endParaRPr kumimoji="0" lang="en-US" altLang="zh-TW" sz="4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/>
              <a:t> </a:t>
            </a:r>
            <a:r>
              <a:rPr kumimoji="0" lang="en-US" altLang="zh-TW" sz="4000" dirty="0"/>
              <a:t>3.</a:t>
            </a:r>
            <a:r>
              <a:rPr kumimoji="0" lang="zh-TW" altLang="en-US" sz="4000" dirty="0"/>
              <a:t>配合實際情況進行的教學內容</a:t>
            </a:r>
            <a:endParaRPr kumimoji="0" lang="en-US" altLang="zh-TW" sz="4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/>
              <a:t> </a:t>
            </a:r>
            <a:r>
              <a:rPr kumimoji="0" lang="en-US" altLang="zh-TW" sz="4000" dirty="0"/>
              <a:t>4.</a:t>
            </a:r>
            <a:r>
              <a:rPr kumimoji="0" lang="zh-TW" altLang="en-US" sz="4000" dirty="0"/>
              <a:t>規劃評量內容</a:t>
            </a:r>
            <a:r>
              <a:rPr kumimoji="0" lang="zh-TW" altLang="en-US" sz="2800" dirty="0"/>
              <a:t>（課本的知識、補充的教</a:t>
            </a:r>
            <a:endParaRPr kumimoji="0" lang="en-US" altLang="zh-TW" sz="28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/>
              <a:t>      材、 情意的轉化、 反思與行動力）</a:t>
            </a:r>
            <a:endParaRPr kumimoji="0" lang="en-US" altLang="zh-TW" sz="28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/>
              <a:t> </a:t>
            </a:r>
            <a:endParaRPr kumimoji="0" lang="en-US" altLang="zh-TW" sz="4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9512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三、四年級社會領域教師任務</a:t>
            </a:r>
            <a:r>
              <a:rPr lang="en-US" altLang="zh-TW" dirty="0" smtClean="0"/>
              <a:t>---</a:t>
            </a:r>
            <a:endParaRPr lang="zh-TW" altLang="en-US" dirty="0"/>
          </a:p>
        </p:txBody>
      </p:sp>
      <p:pic>
        <p:nvPicPr>
          <p:cNvPr id="4" name="Picture 8" descr="http://www.ilcpb.gov.tw/files/%E5%AE%9C%E8%98%AD%E7%B8%A3%E8%BD%84%E5%8D%80%E5%9C%96_1096966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68760"/>
            <a:ext cx="5761087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79512" y="1268760"/>
            <a:ext cx="4896544" cy="1054224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zh-TW" altLang="en-US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讓宜蘭的孩子認識宜蘭</a:t>
            </a:r>
            <a:r>
              <a:rPr kumimoji="0" lang="en-US" altLang="zh-TW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---</a:t>
            </a:r>
            <a:endParaRPr kumimoji="0" lang="zh-TW" altLang="en-US" sz="3600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9552" y="2348880"/>
            <a:ext cx="4968552" cy="91020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zh-TW" altLang="en-US" sz="3600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認識家鄉及居住</a:t>
            </a:r>
            <a:r>
              <a:rPr kumimoji="0" lang="zh-TW" altLang="en-US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的地方</a:t>
            </a:r>
            <a:r>
              <a:rPr kumimoji="0" lang="en-US" altLang="zh-TW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--</a:t>
            </a:r>
            <a:endParaRPr kumimoji="0" lang="zh-TW" altLang="en-US" sz="3600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內容版面配置區 3" descr="G:\國小社會領域輔導團\宜蘭縣本土教育\4鄉鎮本土教材jpg\我愛蘇澳-確認完成\我愛蘇澳7.jpg"/>
          <p:cNvPicPr>
            <a:picLocks noGrp="1"/>
          </p:cNvPicPr>
          <p:nvPr>
            <p:ph idx="1"/>
          </p:nvPr>
        </p:nvPicPr>
        <p:blipFill>
          <a:blip r:embed="rId2" cstate="print"/>
          <a:srcRect t="23116" b="4726"/>
          <a:stretch>
            <a:fillRect/>
          </a:stretch>
        </p:blipFill>
        <p:spPr>
          <a:xfrm>
            <a:off x="971600" y="1124744"/>
            <a:ext cx="6840760" cy="54006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有效教學策略分享</a:t>
            </a:r>
            <a:r>
              <a:rPr lang="en-US" altLang="zh-TW" dirty="0" smtClean="0"/>
              <a:t>—</a:t>
            </a:r>
            <a:r>
              <a:rPr lang="zh-TW" altLang="en-US" dirty="0" smtClean="0"/>
              <a:t>認識家鄉的行政區域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3" descr="G:\國小社會領域輔導團\宜蘭縣本土教育\4鄉鎮本土教材jpg\我愛蘇澳-確認完成\我愛蘇澳7.jpg"/>
          <p:cNvPicPr>
            <a:picLocks/>
          </p:cNvPicPr>
          <p:nvPr/>
        </p:nvPicPr>
        <p:blipFill>
          <a:blip r:embed="rId2" cstate="print"/>
          <a:srcRect t="23116" b="4726"/>
          <a:stretch>
            <a:fillRect/>
          </a:stretch>
        </p:blipFill>
        <p:spPr>
          <a:xfrm>
            <a:off x="971600" y="1268760"/>
            <a:ext cx="6768752" cy="5445224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251520" y="332656"/>
            <a:ext cx="889248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活動一</a:t>
            </a:r>
            <a:r>
              <a:rPr kumimoji="0" lang="en-US" altLang="zh-TW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0" lang="zh-TW" alt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前測</a:t>
            </a:r>
            <a:r>
              <a:rPr kumimoji="0" lang="en-US" altLang="zh-TW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lvl="0" fontAlgn="auto">
              <a:spcAft>
                <a:spcPts val="0"/>
              </a:spcAft>
            </a:pPr>
            <a:r>
              <a:rPr kumimoji="0" lang="zh-TW" alt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寫下你所知道的宜蘭縣行政區域名稱及位置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0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4128459" cy="309634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5536" y="1052736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3200" dirty="0" smtClean="0">
                <a:solidFill>
                  <a:schemeClr val="tx2"/>
                </a:solidFill>
                <a:latin typeface="+mj-ea"/>
                <a:ea typeface="+mj-ea"/>
              </a:rPr>
              <a:t>集思廣益</a:t>
            </a:r>
            <a:endParaRPr kumimoji="0" lang="en-US" altLang="zh-TW" sz="3200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4" name="圖片 3" descr="IMG_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63634"/>
            <a:ext cx="3960440" cy="2970330"/>
          </a:xfrm>
          <a:prstGeom prst="rect">
            <a:avLst/>
          </a:prstGeom>
        </p:spPr>
      </p:pic>
      <p:pic>
        <p:nvPicPr>
          <p:cNvPr id="6" name="圖片 5" descr="IMG_0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573016"/>
            <a:ext cx="4091947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83568" y="836712"/>
          <a:ext cx="7848872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/>
                <a:gridCol w="3924436"/>
              </a:tblGrid>
              <a:tr h="925278">
                <a:tc>
                  <a:txBody>
                    <a:bodyPr/>
                    <a:lstStyle/>
                    <a:p>
                      <a:r>
                        <a:rPr lang="en-US" altLang="zh-TW" sz="4000" dirty="0" smtClean="0"/>
                        <a:t>3-2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4400" dirty="0" smtClean="0"/>
                        <a:t>7-1</a:t>
                      </a:r>
                      <a:endParaRPr lang="zh-TW" altLang="en-US" sz="4400" dirty="0"/>
                    </a:p>
                  </a:txBody>
                  <a:tcPr/>
                </a:tc>
              </a:tr>
              <a:tr h="483536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圖片 3" descr="IMG_0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772816"/>
            <a:ext cx="3672408" cy="4797152"/>
          </a:xfrm>
          <a:prstGeom prst="rect">
            <a:avLst/>
          </a:prstGeom>
        </p:spPr>
      </p:pic>
      <p:pic>
        <p:nvPicPr>
          <p:cNvPr id="5" name="圖片 4" descr="IMG_0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772816"/>
            <a:ext cx="3600400" cy="4800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83568" y="836712"/>
          <a:ext cx="7848872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/>
                <a:gridCol w="3924436"/>
              </a:tblGrid>
              <a:tr h="925278">
                <a:tc>
                  <a:txBody>
                    <a:bodyPr/>
                    <a:lstStyle/>
                    <a:p>
                      <a:r>
                        <a:rPr lang="en-US" altLang="zh-TW" sz="4000" dirty="0" smtClean="0"/>
                        <a:t>5-3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4400" dirty="0" smtClean="0"/>
                        <a:t>6-4</a:t>
                      </a:r>
                      <a:endParaRPr lang="zh-TW" altLang="en-US" sz="4400" dirty="0"/>
                    </a:p>
                  </a:txBody>
                  <a:tcPr/>
                </a:tc>
              </a:tr>
              <a:tr h="483536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圖片 5" descr="IMG_0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9055" y="2242402"/>
            <a:ext cx="4749466" cy="3816424"/>
          </a:xfrm>
          <a:prstGeom prst="rect">
            <a:avLst/>
          </a:prstGeom>
        </p:spPr>
      </p:pic>
      <p:pic>
        <p:nvPicPr>
          <p:cNvPr id="7" name="圖片 6" descr="IMG_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75956" y="2240871"/>
            <a:ext cx="4752528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圖片 2" descr="img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79512" y="620688"/>
            <a:ext cx="3168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（地圖來源：宜蘭縣政府）</a:t>
            </a:r>
            <a:endParaRPr kumimoji="1" 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6372200" y="2492896"/>
            <a:ext cx="1800200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436096" y="4437112"/>
            <a:ext cx="1296144" cy="18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30778"/>
            <a:ext cx="3456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宜蘭縣</a:t>
            </a:r>
            <a:r>
              <a:rPr kumimoji="1" lang="zh-TW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行政區域圖</a:t>
            </a:r>
            <a:endParaRPr kumimoji="1" 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51520" y="0"/>
            <a:ext cx="3168352" cy="16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355976" y="5849888"/>
            <a:ext cx="1872208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內容版面配置區 2"/>
          <p:cNvSpPr>
            <a:spLocks noGrp="1"/>
          </p:cNvSpPr>
          <p:nvPr>
            <p:ph idx="1"/>
          </p:nvPr>
        </p:nvSpPr>
        <p:spPr>
          <a:xfrm>
            <a:off x="250825" y="1412875"/>
            <a:ext cx="8686800" cy="4525963"/>
          </a:xfrm>
        </p:spPr>
        <p:txBody>
          <a:bodyPr/>
          <a:lstStyle/>
          <a:p>
            <a:pPr eaLnBrk="1" hangingPunct="1"/>
            <a:r>
              <a:rPr lang="zh-TW" altLang="en-US" smtClean="0"/>
              <a:t> </a:t>
            </a: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社會領域國小階段教學範圍概分</a:t>
            </a:r>
          </a:p>
        </p:txBody>
      </p:sp>
      <p:graphicFrame>
        <p:nvGraphicFramePr>
          <p:cNvPr id="5" name="內容版面配置區 4"/>
          <p:cNvGraphicFramePr>
            <a:graphicFrameLocks/>
          </p:cNvGraphicFramePr>
          <p:nvPr/>
        </p:nvGraphicFramePr>
        <p:xfrm>
          <a:off x="395288" y="1268413"/>
          <a:ext cx="8137103" cy="4608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40"/>
                <a:gridCol w="2142072"/>
                <a:gridCol w="3528591"/>
              </a:tblGrid>
              <a:tr h="79901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3333CC"/>
                          </a:solidFill>
                        </a:rPr>
                        <a:t>年級</a:t>
                      </a:r>
                      <a:endParaRPr lang="zh-TW" altLang="en-US" sz="3200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3333CC"/>
                          </a:solidFill>
                        </a:rPr>
                        <a:t>領域名稱</a:t>
                      </a:r>
                      <a:endParaRPr lang="zh-TW" altLang="en-US" sz="3200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3333CC"/>
                          </a:solidFill>
                        </a:rPr>
                        <a:t>主要教學範圍</a:t>
                      </a:r>
                      <a:endParaRPr lang="zh-TW" altLang="en-US" sz="3200" dirty="0">
                        <a:solidFill>
                          <a:srgbClr val="3333CC"/>
                        </a:solidFill>
                      </a:endParaRPr>
                    </a:p>
                  </a:txBody>
                  <a:tcPr anchor="ctr"/>
                </a:tc>
              </a:tr>
              <a:tr h="9945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0000"/>
                          </a:solidFill>
                        </a:rPr>
                        <a:t>一、二</a:t>
                      </a:r>
                      <a:endParaRPr lang="zh-TW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0000"/>
                          </a:solidFill>
                        </a:rPr>
                        <a:t>生活</a:t>
                      </a:r>
                      <a:endParaRPr lang="zh-TW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</a:rPr>
                        <a:t>家庭、社區、學校</a:t>
                      </a:r>
                      <a:endParaRPr lang="zh-TW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  <a:tr h="7037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</a:rPr>
                        <a:t>三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</a:rPr>
                        <a:t>社會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</a:rPr>
                        <a:t>鄉鎮市</a:t>
                      </a:r>
                      <a:endParaRPr lang="zh-TW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</a:tr>
              <a:tr h="7037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</a:rPr>
                        <a:t>四</a:t>
                      </a:r>
                      <a:endParaRPr lang="zh-TW" alt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99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</a:rPr>
                        <a:t>社會</a:t>
                      </a:r>
                      <a:endParaRPr lang="zh-TW" alt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99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rgbClr val="FFFF00"/>
                          </a:solidFill>
                        </a:rPr>
                        <a:t>縣市</a:t>
                      </a:r>
                      <a:endParaRPr lang="zh-TW" alt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9900CC"/>
                    </a:solidFill>
                  </a:tcPr>
                </a:tc>
              </a:tr>
              <a:tr h="7037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</a:rPr>
                        <a:t>五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chemeClr val="tx1"/>
                          </a:solidFill>
                        </a:rPr>
                        <a:t>社會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</a:rPr>
                        <a:t>台灣</a:t>
                      </a:r>
                      <a:endParaRPr lang="zh-TW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66FF"/>
                    </a:solidFill>
                  </a:tcPr>
                </a:tc>
              </a:tr>
              <a:tr h="7037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3333CC"/>
                          </a:solidFill>
                        </a:rPr>
                        <a:t>六</a:t>
                      </a:r>
                      <a:endParaRPr lang="zh-TW" altLang="en-US" sz="3200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3333CC"/>
                          </a:solidFill>
                        </a:rPr>
                        <a:t>社會</a:t>
                      </a:r>
                      <a:endParaRPr lang="zh-TW" altLang="en-US" sz="3200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rgbClr val="3333CC"/>
                          </a:solidFill>
                        </a:rPr>
                        <a:t>國際</a:t>
                      </a:r>
                      <a:endParaRPr lang="zh-TW" altLang="en-US" sz="2800" dirty="0">
                        <a:solidFill>
                          <a:srgbClr val="3333CC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1520" y="116632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chemeClr val="tx2"/>
                </a:solidFill>
              </a:rPr>
              <a:t>活動一</a:t>
            </a:r>
            <a:r>
              <a:rPr kumimoji="0" lang="en-US" altLang="zh-TW" sz="2800" b="1" dirty="0" smtClean="0">
                <a:solidFill>
                  <a:schemeClr val="tx2"/>
                </a:solidFill>
              </a:rPr>
              <a:t>:</a:t>
            </a:r>
            <a:r>
              <a:rPr kumimoji="0" lang="zh-TW" altLang="en-US" sz="2800" b="1" dirty="0" smtClean="0">
                <a:solidFill>
                  <a:schemeClr val="tx2"/>
                </a:solidFill>
              </a:rPr>
              <a:t> </a:t>
            </a:r>
            <a:r>
              <a:rPr kumimoji="0" lang="zh-TW" altLang="en-US" sz="2800" dirty="0" smtClean="0">
                <a:solidFill>
                  <a:schemeClr val="tx2"/>
                </a:solidFill>
              </a:rPr>
              <a:t>辨識宜蘭縣行政區域名稱、大小 、位置</a:t>
            </a:r>
            <a:endParaRPr kumimoji="0" lang="en-US" altLang="zh-TW" sz="2800" b="1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chemeClr val="tx2"/>
                </a:solidFill>
              </a:rPr>
              <a:t>活動二</a:t>
            </a:r>
            <a:r>
              <a:rPr kumimoji="0" lang="en-US" altLang="zh-TW" sz="2800" b="1" dirty="0" smtClean="0">
                <a:solidFill>
                  <a:schemeClr val="tx2"/>
                </a:solidFill>
              </a:rPr>
              <a:t>:</a:t>
            </a:r>
            <a:r>
              <a:rPr kumimoji="0" lang="zh-TW" altLang="en-US" sz="2800" b="1" dirty="0" smtClean="0">
                <a:solidFill>
                  <a:schemeClr val="tx2"/>
                </a:solidFill>
              </a:rPr>
              <a:t>思考如何拼最好拼 </a:t>
            </a:r>
            <a:r>
              <a:rPr kumimoji="0" lang="en-US" altLang="zh-TW" sz="2800" b="1" dirty="0" smtClean="0">
                <a:solidFill>
                  <a:schemeClr val="tx2"/>
                </a:solidFill>
              </a:rPr>
              <a:t>?</a:t>
            </a:r>
            <a:r>
              <a:rPr kumimoji="0" lang="zh-TW" altLang="en-US" sz="2800" b="1" dirty="0" smtClean="0">
                <a:solidFill>
                  <a:schemeClr val="tx2"/>
                </a:solidFill>
              </a:rPr>
              <a:t>最快速</a:t>
            </a:r>
            <a:r>
              <a:rPr kumimoji="0" lang="en-US" altLang="zh-TW" sz="2800" b="1" dirty="0" smtClean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6" name="圖片 5" descr="IMG_0062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484784"/>
            <a:ext cx="6912768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0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4668010" cy="3501008"/>
          </a:xfrm>
          <a:prstGeom prst="rect">
            <a:avLst/>
          </a:prstGeom>
        </p:spPr>
      </p:pic>
      <p:pic>
        <p:nvPicPr>
          <p:cNvPr id="3" name="圖片 2" descr="IMG_0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005572"/>
            <a:ext cx="4860032" cy="36450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436096" y="908720"/>
            <a:ext cx="302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chemeClr val="tx2"/>
                </a:solidFill>
              </a:rPr>
              <a:t> </a:t>
            </a:r>
            <a:r>
              <a:rPr kumimoji="0" lang="zh-TW" altLang="en-US" sz="4000" b="1" dirty="0" smtClean="0">
                <a:solidFill>
                  <a:schemeClr val="tx2"/>
                </a:solidFill>
              </a:rPr>
              <a:t>宜蘭拼拼樂    </a:t>
            </a:r>
            <a:endParaRPr kumimoji="0" lang="en-US" altLang="zh-TW" sz="4000" b="1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</a:pPr>
            <a:r>
              <a:rPr kumimoji="0" lang="zh-TW" altLang="en-US" sz="4000" b="1" dirty="0" smtClean="0">
                <a:solidFill>
                  <a:schemeClr val="tx2"/>
                </a:solidFill>
              </a:rPr>
              <a:t>    </a:t>
            </a:r>
            <a:r>
              <a:rPr kumimoji="0" lang="en-US" altLang="zh-TW" sz="4000" b="1" dirty="0" smtClean="0">
                <a:solidFill>
                  <a:schemeClr val="tx2"/>
                </a:solidFill>
              </a:rPr>
              <a:t>PART</a:t>
            </a:r>
            <a:r>
              <a:rPr kumimoji="0" lang="zh-TW" altLang="en-US" sz="4000" b="1" dirty="0" smtClean="0">
                <a:solidFill>
                  <a:schemeClr val="tx2"/>
                </a:solidFill>
              </a:rPr>
              <a:t> </a:t>
            </a:r>
            <a:r>
              <a:rPr kumimoji="0" lang="en-US" altLang="zh-TW" sz="4000" b="1" dirty="0" smtClean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3203848" y="6093296"/>
            <a:ext cx="10801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23528" y="5877272"/>
            <a:ext cx="2843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chemeClr val="tx2"/>
                </a:solidFill>
              </a:rPr>
              <a:t> </a:t>
            </a:r>
            <a:r>
              <a:rPr kumimoji="0" lang="zh-TW" altLang="en-US" sz="1600" b="1" dirty="0" smtClean="0">
                <a:solidFill>
                  <a:schemeClr val="tx2"/>
                </a:solidFill>
              </a:rPr>
              <a:t>發現</a:t>
            </a:r>
            <a:r>
              <a:rPr kumimoji="0" lang="zh-TW" altLang="en-US" b="1" dirty="0" smtClean="0">
                <a:solidFill>
                  <a:schemeClr val="tx2"/>
                </a:solidFill>
              </a:rPr>
              <a:t>一個坐著不動的孩子</a:t>
            </a:r>
            <a:endParaRPr kumimoji="0" lang="en-US" altLang="zh-TW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1738536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拼圖樂</a:t>
            </a:r>
            <a:endParaRPr lang="zh-TW" altLang="en-US" dirty="0"/>
          </a:p>
        </p:txBody>
      </p:sp>
      <p:pic>
        <p:nvPicPr>
          <p:cNvPr id="79875" name="內容版面配置區 3" descr="G:\國小社會領域輔導團\宜蘭縣本土教育\4鄉鎮本土教材jpg\我愛蘇澳-確認完成\我愛蘇澳7.jpg"/>
          <p:cNvPicPr>
            <a:picLocks noGrp="1"/>
          </p:cNvPicPr>
          <p:nvPr>
            <p:ph idx="1"/>
          </p:nvPr>
        </p:nvPicPr>
        <p:blipFill>
          <a:blip r:embed="rId2" cstate="print"/>
          <a:srcRect t="23116" b="4726"/>
          <a:stretch>
            <a:fillRect/>
          </a:stretch>
        </p:blipFill>
        <p:spPr>
          <a:xfrm>
            <a:off x="1403648" y="1124744"/>
            <a:ext cx="5904656" cy="5372894"/>
          </a:xfrm>
        </p:spPr>
      </p:pic>
      <p:sp>
        <p:nvSpPr>
          <p:cNvPr id="5" name="向右箭號 4"/>
          <p:cNvSpPr/>
          <p:nvPr/>
        </p:nvSpPr>
        <p:spPr>
          <a:xfrm>
            <a:off x="2267744" y="620688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131840" y="260648"/>
            <a:ext cx="3528392" cy="838200"/>
          </a:xfrm>
          <a:prstGeom prst="rect">
            <a:avLst/>
          </a:prstGeom>
        </p:spPr>
        <p:txBody>
          <a:bodyPr vert="horz" lIns="0" rIns="0" bIns="0" anchor="b"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看見或發現什麼</a:t>
            </a: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0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4499992" cy="3374994"/>
          </a:xfrm>
          <a:prstGeom prst="rect">
            <a:avLst/>
          </a:prstGeom>
        </p:spPr>
      </p:pic>
      <p:pic>
        <p:nvPicPr>
          <p:cNvPr id="3" name="圖片 2" descr="IMG_0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4022" y="1772816"/>
            <a:ext cx="4379978" cy="328498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11560" y="692696"/>
            <a:ext cx="81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發表分享拼圖的過程與發現</a:t>
            </a:r>
            <a:endParaRPr kumimoji="0" lang="zh-TW" altLang="en-US" sz="480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528" y="5229200"/>
            <a:ext cx="8532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chemeClr val="tx2"/>
                </a:solidFill>
              </a:rPr>
              <a:t> 拼圖技巧</a:t>
            </a:r>
            <a:r>
              <a:rPr kumimoji="0" lang="en-US" altLang="zh-TW" sz="2800" b="1" dirty="0" smtClean="0">
                <a:solidFill>
                  <a:schemeClr val="tx2"/>
                </a:solidFill>
              </a:rPr>
              <a:t>:</a:t>
            </a:r>
            <a:r>
              <a:rPr kumimoji="0" lang="zh-TW" altLang="en-US" sz="2800" b="1" dirty="0" smtClean="0">
                <a:solidFill>
                  <a:schemeClr val="tx2"/>
                </a:solidFill>
              </a:rPr>
              <a:t>大塊的先拼、按照位置順序、靠海的先拼</a:t>
            </a:r>
            <a:endParaRPr kumimoji="0" lang="en-US" altLang="zh-TW" sz="4000" b="1" dirty="0" smtClean="0">
              <a:solidFill>
                <a:schemeClr val="tx2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9492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chemeClr val="tx2"/>
                </a:solidFill>
              </a:rPr>
              <a:t>大發現</a:t>
            </a:r>
            <a:r>
              <a:rPr kumimoji="0" lang="en-US" altLang="zh-TW" sz="2800" b="1" dirty="0" smtClean="0">
                <a:solidFill>
                  <a:schemeClr val="tx2"/>
                </a:solidFill>
              </a:rPr>
              <a:t>:</a:t>
            </a:r>
            <a:r>
              <a:rPr kumimoji="0" lang="zh-TW" altLang="en-US" sz="2800" b="1" dirty="0" smtClean="0">
                <a:solidFill>
                  <a:schemeClr val="tx2"/>
                </a:solidFill>
              </a:rPr>
              <a:t>羅東好小、頭城在最北、南澳最大、靠海有</a:t>
            </a:r>
            <a:r>
              <a:rPr kumimoji="0" lang="en-US" altLang="zh-TW" sz="2800" b="1" dirty="0" smtClean="0">
                <a:solidFill>
                  <a:schemeClr val="tx2"/>
                </a:solidFill>
              </a:rPr>
              <a:t>5</a:t>
            </a:r>
            <a:r>
              <a:rPr kumimoji="0" lang="zh-TW" altLang="en-US" sz="2800" b="1" dirty="0" smtClean="0">
                <a:solidFill>
                  <a:schemeClr val="tx2"/>
                </a:solidFill>
              </a:rPr>
              <a:t>個</a:t>
            </a:r>
            <a:endParaRPr kumimoji="0" lang="en-US" altLang="zh-TW" sz="40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IMG_0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5111552" cy="383366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940152" y="908720"/>
            <a:ext cx="2520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chemeClr val="tx2"/>
                </a:solidFill>
              </a:rPr>
              <a:t>宜蘭拼拼樂    </a:t>
            </a:r>
            <a:endParaRPr kumimoji="0" lang="en-US" altLang="zh-TW" sz="3200" b="1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chemeClr val="tx2"/>
                </a:solidFill>
              </a:rPr>
              <a:t>    </a:t>
            </a:r>
            <a:r>
              <a:rPr kumimoji="0" lang="en-US" altLang="zh-TW" sz="3200" b="1" dirty="0" smtClean="0">
                <a:solidFill>
                  <a:schemeClr val="tx2"/>
                </a:solidFill>
              </a:rPr>
              <a:t>PART</a:t>
            </a:r>
            <a:r>
              <a:rPr kumimoji="0" lang="zh-TW" altLang="en-US" sz="3200" b="1" dirty="0" smtClean="0">
                <a:solidFill>
                  <a:schemeClr val="tx2"/>
                </a:solidFill>
              </a:rPr>
              <a:t> </a:t>
            </a:r>
            <a:r>
              <a:rPr kumimoji="0" lang="en-US" altLang="zh-TW" sz="3200" b="1" dirty="0" smtClean="0">
                <a:solidFill>
                  <a:schemeClr val="tx2"/>
                </a:solidFill>
              </a:rPr>
              <a:t>2</a:t>
            </a:r>
          </a:p>
          <a:p>
            <a:pPr lvl="0" fontAlgn="auto"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chemeClr val="tx2"/>
                </a:solidFill>
              </a:rPr>
              <a:t> 小組計時賽</a:t>
            </a:r>
            <a:endParaRPr kumimoji="0" lang="en-US" altLang="zh-TW" sz="3200" b="1" dirty="0" smtClean="0">
              <a:solidFill>
                <a:schemeClr val="tx2"/>
              </a:solidFill>
            </a:endParaRPr>
          </a:p>
        </p:txBody>
      </p:sp>
      <p:pic>
        <p:nvPicPr>
          <p:cNvPr id="10" name="圖片 9" descr="IMG_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957" y="3140968"/>
            <a:ext cx="4956043" cy="371703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23528" y="4581128"/>
            <a:ext cx="3410441" cy="201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rgbClr val="04617B"/>
                </a:solidFill>
              </a:rPr>
              <a:t>改變與轉化</a:t>
            </a:r>
            <a:r>
              <a:rPr kumimoji="0" lang="en-US" altLang="zh-TW" sz="2800" b="1" dirty="0" smtClean="0">
                <a:solidFill>
                  <a:srgbClr val="04617B"/>
                </a:solidFill>
              </a:rPr>
              <a:t>~</a:t>
            </a:r>
            <a:r>
              <a:rPr kumimoji="0" lang="zh-TW" altLang="en-US" sz="2800" b="1" dirty="0" smtClean="0">
                <a:solidFill>
                  <a:srgbClr val="04617B"/>
                </a:solidFill>
              </a:rPr>
              <a:t> </a:t>
            </a:r>
            <a:endParaRPr kumimoji="0" lang="en-US" altLang="zh-TW" sz="2800" b="1" dirty="0" smtClean="0">
              <a:solidFill>
                <a:srgbClr val="04617B"/>
              </a:solidFill>
            </a:endParaRPr>
          </a:p>
          <a:p>
            <a:pPr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rgbClr val="04617B"/>
                </a:solidFill>
              </a:rPr>
              <a:t>      一人負責拼三片</a:t>
            </a:r>
            <a:endParaRPr kumimoji="0" lang="en-US" altLang="zh-TW" sz="2800" b="1" dirty="0" smtClean="0">
              <a:solidFill>
                <a:srgbClr val="04617B"/>
              </a:solidFill>
            </a:endParaRPr>
          </a:p>
          <a:p>
            <a:pPr lvl="0" fontAlgn="auto">
              <a:spcAft>
                <a:spcPts val="0"/>
              </a:spcAft>
            </a:pPr>
            <a:endParaRPr kumimoji="0" lang="en-US" altLang="zh-TW" sz="3200" b="1" dirty="0" smtClean="0">
              <a:solidFill>
                <a:srgbClr val="04617B"/>
              </a:solidFill>
            </a:endParaRPr>
          </a:p>
          <a:p>
            <a:pPr lvl="0" fontAlgn="auto">
              <a:spcAft>
                <a:spcPts val="0"/>
              </a:spcAft>
            </a:pPr>
            <a:r>
              <a:rPr kumimoji="0" lang="zh-TW" altLang="en-US" sz="3200" b="1" dirty="0" smtClean="0">
                <a:solidFill>
                  <a:srgbClr val="04617B"/>
                </a:solidFill>
              </a:rPr>
              <a:t>讓每個人動起來</a:t>
            </a:r>
            <a:endParaRPr kumimoji="0" lang="en-US" altLang="zh-TW" sz="3200" b="1" dirty="0" smtClean="0">
              <a:solidFill>
                <a:srgbClr val="04617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 l="19089" r="20033"/>
          <a:stretch>
            <a:fillRect/>
          </a:stretch>
        </p:blipFill>
        <p:spPr bwMode="auto">
          <a:xfrm>
            <a:off x="899592" y="74815"/>
            <a:ext cx="7956376" cy="678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51520" y="1412776"/>
            <a:ext cx="345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 sz="2400" dirty="0" smtClean="0"/>
              <a:t>口訣及手勢</a:t>
            </a:r>
            <a:r>
              <a:rPr lang="en-US" altLang="zh-TW" sz="2400" dirty="0" smtClean="0"/>
              <a:t>:</a:t>
            </a:r>
            <a:r>
              <a:rPr lang="zh-TW" altLang="en-US" sz="2400" dirty="0" smtClean="0"/>
              <a:t>  </a:t>
            </a:r>
            <a:r>
              <a:rPr lang="en-US" altLang="zh-TW" sz="2400" dirty="0" smtClean="0"/>
              <a:t>543</a:t>
            </a:r>
          </a:p>
          <a:p>
            <a:pPr>
              <a:buNone/>
            </a:pPr>
            <a:endParaRPr lang="en-US" altLang="zh-TW" sz="2400" dirty="0" smtClean="0"/>
          </a:p>
          <a:p>
            <a:pPr>
              <a:buNone/>
            </a:pPr>
            <a:r>
              <a:rPr lang="zh-TW" altLang="en-US" sz="2400" dirty="0" smtClean="0"/>
              <a:t>   頭礁員宜壯     </a:t>
            </a:r>
            <a:endParaRPr lang="en-US" altLang="zh-TW" sz="2400" dirty="0" smtClean="0"/>
          </a:p>
          <a:p>
            <a:pPr>
              <a:buNone/>
            </a:pPr>
            <a:r>
              <a:rPr lang="zh-TW" altLang="en-US" sz="2400" dirty="0" smtClean="0"/>
              <a:t>  </a:t>
            </a:r>
            <a:endParaRPr lang="en-US" altLang="zh-TW" sz="2400" dirty="0" smtClean="0"/>
          </a:p>
          <a:p>
            <a:pPr>
              <a:buNone/>
            </a:pPr>
            <a:r>
              <a:rPr lang="zh-TW" altLang="en-US" sz="2400" dirty="0" smtClean="0"/>
              <a:t>   三冬羅五 </a:t>
            </a:r>
            <a:endParaRPr lang="en-US" altLang="zh-TW" sz="2400" dirty="0" smtClean="0"/>
          </a:p>
          <a:p>
            <a:pPr>
              <a:buNone/>
            </a:pPr>
            <a:r>
              <a:rPr lang="zh-TW" altLang="en-US" sz="2400" dirty="0" smtClean="0"/>
              <a:t> </a:t>
            </a:r>
            <a:endParaRPr lang="en-US" altLang="zh-TW" sz="2400" dirty="0" smtClean="0"/>
          </a:p>
          <a:p>
            <a:pPr>
              <a:buNone/>
            </a:pPr>
            <a:r>
              <a:rPr lang="zh-TW" altLang="en-US" sz="2400" dirty="0" smtClean="0"/>
              <a:t>   大南蘇</a:t>
            </a:r>
            <a:endParaRPr lang="en-US" altLang="zh-TW" sz="2400" dirty="0" smtClean="0"/>
          </a:p>
        </p:txBody>
      </p:sp>
      <p:sp>
        <p:nvSpPr>
          <p:cNvPr id="8" name="矩形 7"/>
          <p:cNvSpPr/>
          <p:nvPr/>
        </p:nvSpPr>
        <p:spPr>
          <a:xfrm>
            <a:off x="1043608" y="0"/>
            <a:ext cx="8748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chemeClr val="tx2"/>
                </a:solidFill>
              </a:rPr>
              <a:t>活動三</a:t>
            </a:r>
            <a:endParaRPr kumimoji="0" lang="en-US" altLang="zh-TW" sz="2800" b="1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</a:pPr>
            <a:r>
              <a:rPr kumimoji="0" lang="zh-TW" altLang="en-US" sz="2800" b="1" dirty="0" smtClean="0">
                <a:solidFill>
                  <a:schemeClr val="tx2"/>
                </a:solidFill>
              </a:rPr>
              <a:t>     </a:t>
            </a:r>
            <a:r>
              <a:rPr kumimoji="0" lang="en-US" altLang="zh-TW" sz="2800" b="1" dirty="0" smtClean="0">
                <a:solidFill>
                  <a:schemeClr val="tx2"/>
                </a:solidFill>
              </a:rPr>
              <a:t>—</a:t>
            </a:r>
            <a:r>
              <a:rPr kumimoji="0" lang="zh-TW" altLang="en-US" sz="2800" b="1" dirty="0" smtClean="0">
                <a:solidFill>
                  <a:schemeClr val="tx2"/>
                </a:solidFill>
              </a:rPr>
              <a:t>快速記憶宜蘭縣行政區域名稱</a:t>
            </a:r>
            <a:endParaRPr kumimoji="0" lang="en-US" altLang="zh-TW" sz="2800" b="1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</a:pPr>
            <a:r>
              <a:rPr kumimoji="0" lang="zh-TW" altLang="en-US" sz="2800" dirty="0" smtClean="0">
                <a:solidFill>
                  <a:schemeClr val="tx2"/>
                </a:solidFill>
              </a:rPr>
              <a:t>        </a:t>
            </a:r>
            <a:endParaRPr kumimoji="0" lang="zh-TW" altLang="en-US" sz="2800" b="1" dirty="0">
              <a:solidFill>
                <a:schemeClr val="tx2"/>
              </a:solidFill>
            </a:endParaRPr>
          </a:p>
        </p:txBody>
      </p:sp>
      <p:sp>
        <p:nvSpPr>
          <p:cNvPr id="9" name="手繪多邊形 8"/>
          <p:cNvSpPr/>
          <p:nvPr/>
        </p:nvSpPr>
        <p:spPr>
          <a:xfrm rot="310077">
            <a:off x="4352599" y="1217128"/>
            <a:ext cx="2671050" cy="1644396"/>
          </a:xfrm>
          <a:custGeom>
            <a:avLst/>
            <a:gdLst>
              <a:gd name="connsiteX0" fmla="*/ 546580 w 650096"/>
              <a:gd name="connsiteY0" fmla="*/ 0 h 550949"/>
              <a:gd name="connsiteX1" fmla="*/ 460315 w 650096"/>
              <a:gd name="connsiteY1" fmla="*/ 155276 h 550949"/>
              <a:gd name="connsiteX2" fmla="*/ 425810 w 650096"/>
              <a:gd name="connsiteY2" fmla="*/ 207034 h 550949"/>
              <a:gd name="connsiteX3" fmla="*/ 322293 w 650096"/>
              <a:gd name="connsiteY3" fmla="*/ 276045 h 550949"/>
              <a:gd name="connsiteX4" fmla="*/ 270534 w 650096"/>
              <a:gd name="connsiteY4" fmla="*/ 327804 h 550949"/>
              <a:gd name="connsiteX5" fmla="*/ 253281 w 650096"/>
              <a:gd name="connsiteY5" fmla="*/ 379562 h 550949"/>
              <a:gd name="connsiteX6" fmla="*/ 650096 w 650096"/>
              <a:gd name="connsiteY6" fmla="*/ 431321 h 55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096" h="550949">
                <a:moveTo>
                  <a:pt x="546580" y="0"/>
                </a:moveTo>
                <a:cubicBezTo>
                  <a:pt x="491525" y="165164"/>
                  <a:pt x="546402" y="51971"/>
                  <a:pt x="460315" y="155276"/>
                </a:cubicBezTo>
                <a:cubicBezTo>
                  <a:pt x="447041" y="171205"/>
                  <a:pt x="441415" y="193380"/>
                  <a:pt x="425810" y="207034"/>
                </a:cubicBezTo>
                <a:cubicBezTo>
                  <a:pt x="394600" y="234343"/>
                  <a:pt x="351617" y="246721"/>
                  <a:pt x="322293" y="276045"/>
                </a:cubicBezTo>
                <a:lnTo>
                  <a:pt x="270534" y="327804"/>
                </a:lnTo>
                <a:cubicBezTo>
                  <a:pt x="264783" y="345057"/>
                  <a:pt x="261414" y="363296"/>
                  <a:pt x="253281" y="379562"/>
                </a:cubicBezTo>
                <a:cubicBezTo>
                  <a:pt x="167588" y="550949"/>
                  <a:pt x="0" y="431321"/>
                  <a:pt x="650096" y="431321"/>
                </a:cubicBezTo>
              </a:path>
            </a:pathLst>
          </a:cu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5508104" y="2996952"/>
            <a:ext cx="1584176" cy="638129"/>
          </a:xfrm>
          <a:custGeom>
            <a:avLst/>
            <a:gdLst>
              <a:gd name="connsiteX0" fmla="*/ 0 w 534838"/>
              <a:gd name="connsiteY0" fmla="*/ 0 h 327804"/>
              <a:gd name="connsiteX1" fmla="*/ 0 w 534838"/>
              <a:gd name="connsiteY1" fmla="*/ 0 h 327804"/>
              <a:gd name="connsiteX2" fmla="*/ 17253 w 534838"/>
              <a:gd name="connsiteY2" fmla="*/ 224287 h 327804"/>
              <a:gd name="connsiteX3" fmla="*/ 34506 w 534838"/>
              <a:gd name="connsiteY3" fmla="*/ 276046 h 327804"/>
              <a:gd name="connsiteX4" fmla="*/ 138023 w 534838"/>
              <a:gd name="connsiteY4" fmla="*/ 310551 h 327804"/>
              <a:gd name="connsiteX5" fmla="*/ 189781 w 534838"/>
              <a:gd name="connsiteY5" fmla="*/ 327804 h 327804"/>
              <a:gd name="connsiteX6" fmla="*/ 241540 w 534838"/>
              <a:gd name="connsiteY6" fmla="*/ 310551 h 327804"/>
              <a:gd name="connsiteX7" fmla="*/ 293298 w 534838"/>
              <a:gd name="connsiteY7" fmla="*/ 276046 h 327804"/>
              <a:gd name="connsiteX8" fmla="*/ 345057 w 534838"/>
              <a:gd name="connsiteY8" fmla="*/ 172529 h 327804"/>
              <a:gd name="connsiteX9" fmla="*/ 327804 w 534838"/>
              <a:gd name="connsiteY9" fmla="*/ 120770 h 327804"/>
              <a:gd name="connsiteX10" fmla="*/ 276046 w 534838"/>
              <a:gd name="connsiteY10" fmla="*/ 103517 h 327804"/>
              <a:gd name="connsiteX11" fmla="*/ 534838 w 534838"/>
              <a:gd name="connsiteY11" fmla="*/ 86264 h 327804"/>
              <a:gd name="connsiteX12" fmla="*/ 483080 w 534838"/>
              <a:gd name="connsiteY12" fmla="*/ 86264 h 327804"/>
              <a:gd name="connsiteX13" fmla="*/ 500332 w 534838"/>
              <a:gd name="connsiteY13" fmla="*/ 86264 h 32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4838" h="327804">
                <a:moveTo>
                  <a:pt x="0" y="0"/>
                </a:moveTo>
                <a:lnTo>
                  <a:pt x="0" y="0"/>
                </a:lnTo>
                <a:cubicBezTo>
                  <a:pt x="5751" y="74762"/>
                  <a:pt x="7952" y="149883"/>
                  <a:pt x="17253" y="224287"/>
                </a:cubicBezTo>
                <a:cubicBezTo>
                  <a:pt x="19509" y="242333"/>
                  <a:pt x="19707" y="265475"/>
                  <a:pt x="34506" y="276046"/>
                </a:cubicBezTo>
                <a:cubicBezTo>
                  <a:pt x="64103" y="297187"/>
                  <a:pt x="103517" y="299049"/>
                  <a:pt x="138023" y="310551"/>
                </a:cubicBezTo>
                <a:lnTo>
                  <a:pt x="189781" y="327804"/>
                </a:lnTo>
                <a:cubicBezTo>
                  <a:pt x="207034" y="322053"/>
                  <a:pt x="225274" y="318684"/>
                  <a:pt x="241540" y="310551"/>
                </a:cubicBezTo>
                <a:cubicBezTo>
                  <a:pt x="260086" y="301278"/>
                  <a:pt x="278636" y="290708"/>
                  <a:pt x="293298" y="276046"/>
                </a:cubicBezTo>
                <a:cubicBezTo>
                  <a:pt x="326743" y="242601"/>
                  <a:pt x="331025" y="214625"/>
                  <a:pt x="345057" y="172529"/>
                </a:cubicBezTo>
                <a:cubicBezTo>
                  <a:pt x="339306" y="155276"/>
                  <a:pt x="340664" y="133630"/>
                  <a:pt x="327804" y="120770"/>
                </a:cubicBezTo>
                <a:cubicBezTo>
                  <a:pt x="314945" y="107911"/>
                  <a:pt x="258293" y="107462"/>
                  <a:pt x="276046" y="103517"/>
                </a:cubicBezTo>
                <a:cubicBezTo>
                  <a:pt x="360131" y="84831"/>
                  <a:pt x="448744" y="86264"/>
                  <a:pt x="534838" y="86264"/>
                </a:cubicBezTo>
                <a:lnTo>
                  <a:pt x="483080" y="86264"/>
                </a:lnTo>
                <a:lnTo>
                  <a:pt x="500332" y="86264"/>
                </a:lnTo>
              </a:path>
            </a:pathLst>
          </a:cu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手繪多邊形 12"/>
          <p:cNvSpPr/>
          <p:nvPr/>
        </p:nvSpPr>
        <p:spPr>
          <a:xfrm>
            <a:off x="3635896" y="4077072"/>
            <a:ext cx="3524748" cy="638355"/>
          </a:xfrm>
          <a:custGeom>
            <a:avLst/>
            <a:gdLst>
              <a:gd name="connsiteX0" fmla="*/ 5170 w 3524748"/>
              <a:gd name="connsiteY0" fmla="*/ 17253 h 638355"/>
              <a:gd name="connsiteX1" fmla="*/ 177699 w 3524748"/>
              <a:gd name="connsiteY1" fmla="*/ 86264 h 638355"/>
              <a:gd name="connsiteX2" fmla="*/ 229457 w 3524748"/>
              <a:gd name="connsiteY2" fmla="*/ 103517 h 638355"/>
              <a:gd name="connsiteX3" fmla="*/ 281216 w 3524748"/>
              <a:gd name="connsiteY3" fmla="*/ 138023 h 638355"/>
              <a:gd name="connsiteX4" fmla="*/ 350227 w 3524748"/>
              <a:gd name="connsiteY4" fmla="*/ 172528 h 638355"/>
              <a:gd name="connsiteX5" fmla="*/ 401985 w 3524748"/>
              <a:gd name="connsiteY5" fmla="*/ 207034 h 638355"/>
              <a:gd name="connsiteX6" fmla="*/ 591766 w 3524748"/>
              <a:gd name="connsiteY6" fmla="*/ 258793 h 638355"/>
              <a:gd name="connsiteX7" fmla="*/ 660778 w 3524748"/>
              <a:gd name="connsiteY7" fmla="*/ 293298 h 638355"/>
              <a:gd name="connsiteX8" fmla="*/ 729789 w 3524748"/>
              <a:gd name="connsiteY8" fmla="*/ 345057 h 638355"/>
              <a:gd name="connsiteX9" fmla="*/ 816053 w 3524748"/>
              <a:gd name="connsiteY9" fmla="*/ 362309 h 638355"/>
              <a:gd name="connsiteX10" fmla="*/ 885065 w 3524748"/>
              <a:gd name="connsiteY10" fmla="*/ 396815 h 638355"/>
              <a:gd name="connsiteX11" fmla="*/ 1126604 w 3524748"/>
              <a:gd name="connsiteY11" fmla="*/ 465826 h 638355"/>
              <a:gd name="connsiteX12" fmla="*/ 1230121 w 3524748"/>
              <a:gd name="connsiteY12" fmla="*/ 500332 h 638355"/>
              <a:gd name="connsiteX13" fmla="*/ 1333638 w 3524748"/>
              <a:gd name="connsiteY13" fmla="*/ 534838 h 638355"/>
              <a:gd name="connsiteX14" fmla="*/ 1385397 w 3524748"/>
              <a:gd name="connsiteY14" fmla="*/ 569343 h 638355"/>
              <a:gd name="connsiteX15" fmla="*/ 1575178 w 3524748"/>
              <a:gd name="connsiteY15" fmla="*/ 586596 h 638355"/>
              <a:gd name="connsiteX16" fmla="*/ 1799465 w 3524748"/>
              <a:gd name="connsiteY16" fmla="*/ 621102 h 638355"/>
              <a:gd name="connsiteX17" fmla="*/ 1920234 w 3524748"/>
              <a:gd name="connsiteY17" fmla="*/ 638355 h 638355"/>
              <a:gd name="connsiteX18" fmla="*/ 2851887 w 3524748"/>
              <a:gd name="connsiteY18" fmla="*/ 621102 h 638355"/>
              <a:gd name="connsiteX19" fmla="*/ 2920899 w 3524748"/>
              <a:gd name="connsiteY19" fmla="*/ 603849 h 638355"/>
              <a:gd name="connsiteX20" fmla="*/ 3076174 w 3524748"/>
              <a:gd name="connsiteY20" fmla="*/ 534838 h 638355"/>
              <a:gd name="connsiteX21" fmla="*/ 3196944 w 3524748"/>
              <a:gd name="connsiteY21" fmla="*/ 465826 h 638355"/>
              <a:gd name="connsiteX22" fmla="*/ 3300461 w 3524748"/>
              <a:gd name="connsiteY22" fmla="*/ 396815 h 638355"/>
              <a:gd name="connsiteX23" fmla="*/ 3386725 w 3524748"/>
              <a:gd name="connsiteY23" fmla="*/ 293298 h 638355"/>
              <a:gd name="connsiteX24" fmla="*/ 3472989 w 3524748"/>
              <a:gd name="connsiteY24" fmla="*/ 189781 h 638355"/>
              <a:gd name="connsiteX25" fmla="*/ 3507495 w 3524748"/>
              <a:gd name="connsiteY25" fmla="*/ 86264 h 638355"/>
              <a:gd name="connsiteX26" fmla="*/ 3524748 w 3524748"/>
              <a:gd name="connsiteY26" fmla="*/ 0 h 63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24748" h="638355">
                <a:moveTo>
                  <a:pt x="5170" y="17253"/>
                </a:moveTo>
                <a:cubicBezTo>
                  <a:pt x="240784" y="95792"/>
                  <a:pt x="0" y="10108"/>
                  <a:pt x="177699" y="86264"/>
                </a:cubicBezTo>
                <a:cubicBezTo>
                  <a:pt x="194415" y="93428"/>
                  <a:pt x="213191" y="95384"/>
                  <a:pt x="229457" y="103517"/>
                </a:cubicBezTo>
                <a:cubicBezTo>
                  <a:pt x="248003" y="112790"/>
                  <a:pt x="263212" y="127735"/>
                  <a:pt x="281216" y="138023"/>
                </a:cubicBezTo>
                <a:cubicBezTo>
                  <a:pt x="303546" y="150783"/>
                  <a:pt x="327897" y="159768"/>
                  <a:pt x="350227" y="172528"/>
                </a:cubicBezTo>
                <a:cubicBezTo>
                  <a:pt x="368230" y="182816"/>
                  <a:pt x="382498" y="199948"/>
                  <a:pt x="401985" y="207034"/>
                </a:cubicBezTo>
                <a:cubicBezTo>
                  <a:pt x="460076" y="228158"/>
                  <a:pt x="532436" y="233366"/>
                  <a:pt x="591766" y="258793"/>
                </a:cubicBezTo>
                <a:cubicBezTo>
                  <a:pt x="615406" y="268924"/>
                  <a:pt x="638968" y="279667"/>
                  <a:pt x="660778" y="293298"/>
                </a:cubicBezTo>
                <a:cubicBezTo>
                  <a:pt x="685162" y="308538"/>
                  <a:pt x="703513" y="333379"/>
                  <a:pt x="729789" y="345057"/>
                </a:cubicBezTo>
                <a:cubicBezTo>
                  <a:pt x="756586" y="356967"/>
                  <a:pt x="787298" y="356558"/>
                  <a:pt x="816053" y="362309"/>
                </a:cubicBezTo>
                <a:cubicBezTo>
                  <a:pt x="839057" y="373811"/>
                  <a:pt x="861185" y="387263"/>
                  <a:pt x="885065" y="396815"/>
                </a:cubicBezTo>
                <a:cubicBezTo>
                  <a:pt x="1051234" y="463283"/>
                  <a:pt x="930267" y="400380"/>
                  <a:pt x="1126604" y="465826"/>
                </a:cubicBezTo>
                <a:lnTo>
                  <a:pt x="1230121" y="500332"/>
                </a:lnTo>
                <a:cubicBezTo>
                  <a:pt x="1230122" y="500332"/>
                  <a:pt x="1333637" y="534837"/>
                  <a:pt x="1333638" y="534838"/>
                </a:cubicBezTo>
                <a:cubicBezTo>
                  <a:pt x="1350891" y="546340"/>
                  <a:pt x="1365122" y="564998"/>
                  <a:pt x="1385397" y="569343"/>
                </a:cubicBezTo>
                <a:cubicBezTo>
                  <a:pt x="1447508" y="582652"/>
                  <a:pt x="1512045" y="579581"/>
                  <a:pt x="1575178" y="586596"/>
                </a:cubicBezTo>
                <a:cubicBezTo>
                  <a:pt x="1665227" y="596602"/>
                  <a:pt x="1712053" y="607654"/>
                  <a:pt x="1799465" y="621102"/>
                </a:cubicBezTo>
                <a:cubicBezTo>
                  <a:pt x="1839657" y="627285"/>
                  <a:pt x="1879978" y="632604"/>
                  <a:pt x="1920234" y="638355"/>
                </a:cubicBezTo>
                <a:lnTo>
                  <a:pt x="2851887" y="621102"/>
                </a:lnTo>
                <a:cubicBezTo>
                  <a:pt x="2875585" y="620285"/>
                  <a:pt x="2898187" y="610663"/>
                  <a:pt x="2920899" y="603849"/>
                </a:cubicBezTo>
                <a:cubicBezTo>
                  <a:pt x="3079437" y="556287"/>
                  <a:pt x="2974000" y="593223"/>
                  <a:pt x="3076174" y="534838"/>
                </a:cubicBezTo>
                <a:cubicBezTo>
                  <a:pt x="3129865" y="504158"/>
                  <a:pt x="3151090" y="504038"/>
                  <a:pt x="3196944" y="465826"/>
                </a:cubicBezTo>
                <a:cubicBezTo>
                  <a:pt x="3283101" y="394029"/>
                  <a:pt x="3209500" y="427135"/>
                  <a:pt x="3300461" y="396815"/>
                </a:cubicBezTo>
                <a:cubicBezTo>
                  <a:pt x="3386125" y="268317"/>
                  <a:pt x="3276030" y="426131"/>
                  <a:pt x="3386725" y="293298"/>
                </a:cubicBezTo>
                <a:cubicBezTo>
                  <a:pt x="3506833" y="149170"/>
                  <a:pt x="3321767" y="341006"/>
                  <a:pt x="3472989" y="189781"/>
                </a:cubicBezTo>
                <a:cubicBezTo>
                  <a:pt x="3484491" y="155275"/>
                  <a:pt x="3500362" y="121930"/>
                  <a:pt x="3507495" y="86264"/>
                </a:cubicBezTo>
                <a:lnTo>
                  <a:pt x="3524748" y="0"/>
                </a:lnTo>
              </a:path>
            </a:pathLst>
          </a:cu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1520" y="908720"/>
          <a:ext cx="8676456" cy="5700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6948264"/>
              </a:tblGrid>
              <a:tr h="92098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1" dirty="0" smtClean="0"/>
                        <a:t>基準一  </a:t>
                      </a:r>
                      <a:r>
                        <a:rPr lang="en-US" altLang="zh-TW" sz="2400" b="1" dirty="0" smtClean="0"/>
                        <a:t>:  </a:t>
                      </a:r>
                      <a:r>
                        <a:rPr lang="zh-TW" altLang="zh-TW" sz="2400" b="1" dirty="0" smtClean="0"/>
                        <a:t>能將自己居住的鄉鎮市塗上顏色，並標出宜</a:t>
                      </a:r>
                      <a:r>
                        <a:rPr lang="zh-TW" altLang="en-US" sz="2400" b="1" dirty="0" smtClean="0"/>
                        <a:t>                </a:t>
                      </a:r>
                      <a:endParaRPr lang="en-US" altLang="zh-TW" sz="24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/>
                        <a:t>                 </a:t>
                      </a:r>
                      <a:r>
                        <a:rPr lang="zh-TW" altLang="zh-TW" sz="2400" b="1" dirty="0" smtClean="0"/>
                        <a:t>蘭縣</a:t>
                      </a:r>
                      <a:r>
                        <a:rPr lang="en-US" altLang="zh-TW" sz="2400" b="1" dirty="0" smtClean="0"/>
                        <a:t>12</a:t>
                      </a:r>
                      <a:r>
                        <a:rPr lang="zh-TW" altLang="zh-TW" sz="2400" b="1" dirty="0" smtClean="0"/>
                        <a:t>鄉鎮市名稱</a:t>
                      </a:r>
                      <a:endParaRPr lang="zh-TW" alt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505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表現等級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       </a:t>
                      </a:r>
                      <a:r>
                        <a:rPr lang="zh-TW" altLang="zh-TW" sz="2000" dirty="0" smtClean="0"/>
                        <a:t>評</a:t>
                      </a:r>
                      <a:r>
                        <a:rPr lang="en-US" altLang="zh-TW" sz="2000" dirty="0" smtClean="0"/>
                        <a:t>     </a:t>
                      </a:r>
                      <a:r>
                        <a:rPr lang="zh-TW" altLang="zh-TW" sz="2000" dirty="0" smtClean="0"/>
                        <a:t>量</a:t>
                      </a:r>
                      <a:r>
                        <a:rPr lang="en-US" altLang="zh-TW" sz="2000" dirty="0" smtClean="0"/>
                        <a:t>     </a:t>
                      </a:r>
                      <a:r>
                        <a:rPr lang="zh-TW" altLang="zh-TW" sz="2000" dirty="0" smtClean="0"/>
                        <a:t>規</a:t>
                      </a:r>
                      <a:r>
                        <a:rPr lang="en-US" altLang="zh-TW" sz="2000" dirty="0" smtClean="0"/>
                        <a:t>     </a:t>
                      </a:r>
                      <a:r>
                        <a:rPr lang="zh-TW" altLang="zh-TW" sz="2000" dirty="0" smtClean="0"/>
                        <a:t>準 </a:t>
                      </a:r>
                      <a:endParaRPr lang="zh-TW" altLang="en-US" sz="2000" dirty="0"/>
                    </a:p>
                  </a:txBody>
                  <a:tcPr/>
                </a:tc>
              </a:tr>
              <a:tr h="80214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5</a:t>
                      </a:r>
                      <a:r>
                        <a:rPr lang="zh-TW" altLang="en-US" sz="2000" dirty="0" smtClean="0"/>
                        <a:t>（</a:t>
                      </a:r>
                      <a:r>
                        <a:rPr lang="en-US" altLang="zh-TW" sz="2000" dirty="0" smtClean="0"/>
                        <a:t>100</a:t>
                      </a:r>
                      <a:r>
                        <a:rPr lang="zh-TW" altLang="en-US" sz="2000" dirty="0" smtClean="0"/>
                        <a:t>）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能正確將居住的鄉鎮市塗上顏色，並標出宜蘭縣鄉鎮市名稱</a:t>
                      </a:r>
                      <a:r>
                        <a:rPr lang="en-US" altLang="zh-TW" sz="2000" dirty="0" smtClean="0"/>
                        <a:t>12</a:t>
                      </a:r>
                      <a:r>
                        <a:rPr lang="zh-TW" altLang="zh-TW" sz="2000" dirty="0" smtClean="0"/>
                        <a:t>個</a:t>
                      </a:r>
                      <a:endParaRPr lang="zh-TW" altLang="en-US" sz="2000" b="0" dirty="0"/>
                    </a:p>
                  </a:txBody>
                  <a:tcPr/>
                </a:tc>
              </a:tr>
              <a:tr h="828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4</a:t>
                      </a:r>
                      <a:r>
                        <a:rPr lang="zh-TW" altLang="en-US" sz="2000" dirty="0" smtClean="0"/>
                        <a:t>（</a:t>
                      </a:r>
                      <a:r>
                        <a:rPr lang="en-US" altLang="zh-TW" sz="2000" dirty="0" smtClean="0"/>
                        <a:t>90</a:t>
                      </a:r>
                      <a:r>
                        <a:rPr lang="zh-TW" altLang="en-US" sz="2000" dirty="0" smtClean="0"/>
                        <a:t>）</a:t>
                      </a:r>
                    </a:p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能正確將居住的鄉鎮市塗上顏色，並標出宜蘭縣鄉鎮市名稱</a:t>
                      </a:r>
                      <a:r>
                        <a:rPr lang="en-US" altLang="zh-TW" sz="2000" dirty="0" smtClean="0"/>
                        <a:t>10</a:t>
                      </a:r>
                      <a:r>
                        <a:rPr lang="zh-TW" altLang="zh-TW" sz="2000" dirty="0" smtClean="0"/>
                        <a:t>個</a:t>
                      </a:r>
                      <a:endParaRPr lang="zh-TW" altLang="en-US" sz="2000" b="0" dirty="0"/>
                    </a:p>
                  </a:txBody>
                  <a:tcPr/>
                </a:tc>
              </a:tr>
              <a:tr h="9209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3</a:t>
                      </a:r>
                      <a:r>
                        <a:rPr lang="zh-TW" altLang="en-US" sz="2000" dirty="0" smtClean="0"/>
                        <a:t>（</a:t>
                      </a:r>
                      <a:r>
                        <a:rPr lang="en-US" altLang="zh-TW" sz="2000" dirty="0" smtClean="0"/>
                        <a:t>80</a:t>
                      </a:r>
                      <a:r>
                        <a:rPr lang="zh-TW" altLang="en-US" sz="2000" dirty="0" smtClean="0"/>
                        <a:t>）</a:t>
                      </a:r>
                    </a:p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能正確將居住的鄉鎮市塗上顏色，並標出宜蘭縣鄉鎮市名稱</a:t>
                      </a:r>
                      <a:r>
                        <a:rPr lang="en-US" altLang="zh-TW" sz="2000" dirty="0" smtClean="0"/>
                        <a:t>8</a:t>
                      </a:r>
                      <a:r>
                        <a:rPr lang="zh-TW" altLang="zh-TW" sz="2000" dirty="0" smtClean="0"/>
                        <a:t>個</a:t>
                      </a:r>
                      <a:endParaRPr lang="zh-TW" altLang="en-US" sz="2000" b="0" dirty="0"/>
                    </a:p>
                  </a:txBody>
                  <a:tcPr/>
                </a:tc>
              </a:tr>
              <a:tr h="802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2</a:t>
                      </a:r>
                      <a:r>
                        <a:rPr lang="zh-TW" altLang="en-US" sz="2000" dirty="0" smtClean="0"/>
                        <a:t>（</a:t>
                      </a:r>
                      <a:r>
                        <a:rPr lang="en-US" altLang="zh-TW" sz="2000" dirty="0" smtClean="0"/>
                        <a:t>70</a:t>
                      </a:r>
                      <a:r>
                        <a:rPr lang="zh-TW" altLang="en-US" sz="2000" dirty="0" smtClean="0"/>
                        <a:t>）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能正確將居住的鄉鎮市塗上顏色，並標出宜蘭縣鄉鎮市名稱</a:t>
                      </a:r>
                      <a:r>
                        <a:rPr lang="en-US" altLang="zh-TW" sz="2000" dirty="0" smtClean="0"/>
                        <a:t>5</a:t>
                      </a:r>
                      <a:r>
                        <a:rPr lang="zh-TW" altLang="zh-TW" sz="2000" dirty="0" smtClean="0"/>
                        <a:t>個</a:t>
                      </a:r>
                      <a:endParaRPr lang="zh-TW" altLang="en-US" sz="2000" b="0" dirty="0"/>
                    </a:p>
                  </a:txBody>
                  <a:tcPr/>
                </a:tc>
              </a:tr>
              <a:tr h="9209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1</a:t>
                      </a:r>
                      <a:r>
                        <a:rPr lang="zh-TW" altLang="en-US" sz="2000" dirty="0" smtClean="0"/>
                        <a:t>（</a:t>
                      </a:r>
                      <a:r>
                        <a:rPr lang="en-US" altLang="zh-TW" sz="2000" dirty="0" smtClean="0"/>
                        <a:t>60</a:t>
                      </a:r>
                      <a:r>
                        <a:rPr lang="zh-TW" altLang="en-US" sz="2000" dirty="0" smtClean="0"/>
                        <a:t>）</a:t>
                      </a:r>
                    </a:p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看著地圖</a:t>
                      </a:r>
                      <a:r>
                        <a:rPr lang="zh-TW" altLang="zh-TW" sz="2000" dirty="0" smtClean="0"/>
                        <a:t>才能正確將居住的鄉鎮市塗上顏色，並標出宜蘭縣鄉鎮市名稱至少</a:t>
                      </a:r>
                      <a:r>
                        <a:rPr lang="en-US" altLang="zh-TW" sz="2000" dirty="0" smtClean="0"/>
                        <a:t>4</a:t>
                      </a:r>
                      <a:r>
                        <a:rPr lang="zh-TW" altLang="zh-TW" sz="2000" dirty="0" smtClean="0"/>
                        <a:t>個</a:t>
                      </a:r>
                      <a:endParaRPr lang="zh-TW" altLang="en-US" sz="20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92888" cy="648072"/>
          </a:xfrm>
        </p:spPr>
        <p:txBody>
          <a:bodyPr>
            <a:normAutofit fontScale="90000"/>
          </a:bodyPr>
          <a:lstStyle/>
          <a:p>
            <a:r>
              <a:rPr lang="zh-TW" altLang="en-US" sz="3200" dirty="0" smtClean="0"/>
              <a:t>多元評量</a:t>
            </a:r>
            <a:r>
              <a:rPr lang="en-US" altLang="zh-TW" sz="3200" dirty="0" smtClean="0"/>
              <a:t>—</a:t>
            </a:r>
            <a:r>
              <a:rPr lang="zh-TW" altLang="en-US" sz="3200" dirty="0" smtClean="0"/>
              <a:t>基規準的設計</a:t>
            </a:r>
            <a:r>
              <a:rPr lang="en-US" altLang="zh-TW" sz="3200" dirty="0" smtClean="0"/>
              <a:t>---</a:t>
            </a:r>
            <a:r>
              <a:rPr lang="zh-TW" altLang="en-US" sz="3200" dirty="0" smtClean="0">
                <a:solidFill>
                  <a:srgbClr val="FF0000"/>
                </a:solidFill>
              </a:rPr>
              <a:t>評量或習作前公佈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IMG_0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340768"/>
            <a:ext cx="6423048" cy="5115176"/>
          </a:xfrm>
          <a:prstGeom prst="rect">
            <a:avLst/>
          </a:prstGeom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1296144" cy="1052736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13</a:t>
            </a:r>
            <a:r>
              <a:rPr lang="zh-TW" altLang="en-US" sz="3200" dirty="0" smtClean="0"/>
              <a:t>人</a:t>
            </a:r>
            <a:endParaRPr lang="zh-TW" altLang="en-US" sz="32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1520" y="332656"/>
          <a:ext cx="8676456" cy="802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6948264"/>
              </a:tblGrid>
              <a:tr h="80214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5</a:t>
                      </a:r>
                      <a:r>
                        <a:rPr lang="zh-TW" altLang="en-US" sz="2000" dirty="0" smtClean="0"/>
                        <a:t>（</a:t>
                      </a:r>
                      <a:r>
                        <a:rPr lang="en-US" altLang="zh-TW" sz="2000" dirty="0" smtClean="0"/>
                        <a:t>100</a:t>
                      </a:r>
                      <a:r>
                        <a:rPr lang="zh-TW" altLang="en-US" sz="2000" dirty="0" smtClean="0"/>
                        <a:t>）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能正確將居住的鄉鎮市塗上顏色，並標出宜蘭縣鄉鎮市名稱</a:t>
                      </a:r>
                      <a:r>
                        <a:rPr lang="en-US" altLang="zh-TW" sz="2000" dirty="0" smtClean="0"/>
                        <a:t>12</a:t>
                      </a:r>
                      <a:r>
                        <a:rPr lang="zh-TW" altLang="zh-TW" sz="2000" dirty="0" smtClean="0"/>
                        <a:t>個</a:t>
                      </a:r>
                      <a:endParaRPr lang="zh-TW" altLang="en-US" sz="2000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G_0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412776"/>
            <a:ext cx="6876257" cy="5157192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1008112" cy="936104"/>
          </a:xfrm>
        </p:spPr>
        <p:txBody>
          <a:bodyPr/>
          <a:lstStyle/>
          <a:p>
            <a:r>
              <a:rPr lang="en-US" altLang="zh-TW" sz="3200" dirty="0" smtClean="0"/>
              <a:t>8</a:t>
            </a:r>
            <a:r>
              <a:rPr lang="zh-TW" altLang="en-US" sz="3200" dirty="0" smtClean="0"/>
              <a:t>人</a:t>
            </a:r>
            <a:endParaRPr lang="zh-TW" altLang="en-US" sz="32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11560" y="260648"/>
          <a:ext cx="7992888" cy="82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038"/>
                <a:gridCol w="6400850"/>
              </a:tblGrid>
              <a:tr h="828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4</a:t>
                      </a:r>
                      <a:r>
                        <a:rPr lang="zh-TW" altLang="en-US" sz="2000" dirty="0" smtClean="0"/>
                        <a:t>（</a:t>
                      </a:r>
                      <a:r>
                        <a:rPr lang="en-US" altLang="zh-TW" sz="2000" dirty="0" smtClean="0"/>
                        <a:t>90</a:t>
                      </a:r>
                      <a:r>
                        <a:rPr lang="zh-TW" altLang="en-US" sz="2000" dirty="0" smtClean="0"/>
                        <a:t>）</a:t>
                      </a:r>
                    </a:p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能正確將居住的鄉鎮市塗上顏色，並標出宜蘭縣鄉鎮市名稱</a:t>
                      </a:r>
                      <a:r>
                        <a:rPr lang="en-US" altLang="zh-TW" sz="2000" dirty="0" smtClean="0"/>
                        <a:t>10</a:t>
                      </a:r>
                      <a:r>
                        <a:rPr lang="zh-TW" altLang="zh-TW" sz="2000" dirty="0" smtClean="0"/>
                        <a:t>個</a:t>
                      </a:r>
                      <a:endParaRPr lang="zh-TW" altLang="en-US" sz="2000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467544" y="1628800"/>
            <a:ext cx="1008112" cy="792088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人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內容版面配置區 12" descr="IMG_0069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484784"/>
            <a:ext cx="6743154" cy="5057365"/>
          </a:xfr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260648"/>
          <a:ext cx="8208912" cy="920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810"/>
                <a:gridCol w="6710102"/>
              </a:tblGrid>
              <a:tr h="9209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3</a:t>
                      </a:r>
                      <a:r>
                        <a:rPr lang="zh-TW" altLang="en-US" sz="2000" dirty="0" smtClean="0"/>
                        <a:t>（</a:t>
                      </a:r>
                      <a:r>
                        <a:rPr lang="en-US" altLang="zh-TW" sz="2000" dirty="0" smtClean="0"/>
                        <a:t>80</a:t>
                      </a:r>
                      <a:r>
                        <a:rPr lang="zh-TW" altLang="en-US" sz="2000" dirty="0" smtClean="0"/>
                        <a:t>）</a:t>
                      </a:r>
                    </a:p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能正確將居住的鄉鎮市塗上顏色，並標出宜蘭縣鄉鎮市名稱</a:t>
                      </a:r>
                      <a:r>
                        <a:rPr lang="en-US" altLang="zh-TW" sz="2000" dirty="0" smtClean="0"/>
                        <a:t>8</a:t>
                      </a:r>
                      <a:r>
                        <a:rPr lang="zh-TW" altLang="zh-TW" sz="2000" dirty="0" smtClean="0"/>
                        <a:t>個</a:t>
                      </a:r>
                      <a:endParaRPr lang="zh-TW" altLang="en-US" sz="2000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686800" cy="84124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latin typeface="Arial" charset="0"/>
                <a:ea typeface="新細明體" charset="-120"/>
              </a:rPr>
              <a:t>宜蘭縣</a:t>
            </a:r>
            <a:r>
              <a:rPr lang="zh-TW" altLang="en-US" dirty="0" smtClean="0">
                <a:latin typeface="Arial" charset="0"/>
                <a:ea typeface="新細明體" charset="-120"/>
                <a:hlinkClick r:id="rId2" action="ppaction://hlinkfile"/>
              </a:rPr>
              <a:t>三年級本土補充教材</a:t>
            </a:r>
            <a:r>
              <a:rPr lang="zh-TW" altLang="en-US" dirty="0" smtClean="0">
                <a:latin typeface="Arial" charset="0"/>
                <a:ea typeface="新細明體" charset="-120"/>
              </a:rPr>
              <a:t>教案內容架構   </a:t>
            </a:r>
            <a:r>
              <a:rPr lang="en-US" altLang="zh-TW" dirty="0" smtClean="0">
                <a:latin typeface="Arial" charset="0"/>
                <a:ea typeface="新細明體" charset="-120"/>
              </a:rPr>
              <a:t>	</a:t>
            </a:r>
            <a:endParaRPr lang="en-US" altLang="zh-TW" dirty="0">
              <a:ea typeface="新細明體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71600" y="1268760"/>
            <a:ext cx="7105650" cy="4748212"/>
            <a:chOff x="612" y="753"/>
            <a:chExt cx="4476" cy="2991"/>
          </a:xfrm>
        </p:grpSpPr>
        <p:sp>
          <p:nvSpPr>
            <p:cNvPr id="99332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/>
              <a:ahLst/>
              <a:cxnLst>
                <a:cxn ang="0">
                  <a:pos x="1692" y="12"/>
                </a:cxn>
                <a:cxn ang="0">
                  <a:pos x="1234" y="74"/>
                </a:cxn>
                <a:cxn ang="0">
                  <a:pos x="828" y="182"/>
                </a:cxn>
                <a:cxn ang="0">
                  <a:pos x="486" y="330"/>
                </a:cxn>
                <a:cxn ang="0">
                  <a:pos x="226" y="510"/>
                </a:cxn>
                <a:cxn ang="0">
                  <a:pos x="58" y="718"/>
                </a:cxn>
                <a:cxn ang="0">
                  <a:pos x="0" y="944"/>
                </a:cxn>
                <a:cxn ang="0">
                  <a:pos x="58" y="1170"/>
                </a:cxn>
                <a:cxn ang="0">
                  <a:pos x="226" y="1378"/>
                </a:cxn>
                <a:cxn ang="0">
                  <a:pos x="486" y="1558"/>
                </a:cxn>
                <a:cxn ang="0">
                  <a:pos x="828" y="1706"/>
                </a:cxn>
                <a:cxn ang="0">
                  <a:pos x="1234" y="1814"/>
                </a:cxn>
                <a:cxn ang="0">
                  <a:pos x="1692" y="1876"/>
                </a:cxn>
                <a:cxn ang="0">
                  <a:pos x="2186" y="1884"/>
                </a:cxn>
                <a:cxn ang="0">
                  <a:pos x="2658" y="1840"/>
                </a:cxn>
                <a:cxn ang="0">
                  <a:pos x="3084" y="1746"/>
                </a:cxn>
                <a:cxn ang="0">
                  <a:pos x="3448" y="1612"/>
                </a:cxn>
                <a:cxn ang="0">
                  <a:pos x="3738" y="1442"/>
                </a:cxn>
                <a:cxn ang="0">
                  <a:pos x="3938" y="1242"/>
                </a:cxn>
                <a:cxn ang="0">
                  <a:pos x="4034" y="1022"/>
                </a:cxn>
                <a:cxn ang="0">
                  <a:pos x="4014" y="790"/>
                </a:cxn>
                <a:cxn ang="0">
                  <a:pos x="3882" y="576"/>
                </a:cxn>
                <a:cxn ang="0">
                  <a:pos x="3650" y="386"/>
                </a:cxn>
                <a:cxn ang="0">
                  <a:pos x="3334" y="228"/>
                </a:cxn>
                <a:cxn ang="0">
                  <a:pos x="2948" y="106"/>
                </a:cxn>
                <a:cxn ang="0">
                  <a:pos x="2506" y="28"/>
                </a:cxn>
                <a:cxn ang="0">
                  <a:pos x="2020" y="0"/>
                </a:cxn>
                <a:cxn ang="0">
                  <a:pos x="1606" y="1736"/>
                </a:cxn>
                <a:cxn ang="0">
                  <a:pos x="1164" y="1678"/>
                </a:cxn>
                <a:cxn ang="0">
                  <a:pos x="776" y="1576"/>
                </a:cxn>
                <a:cxn ang="0">
                  <a:pos x="458" y="1436"/>
                </a:cxn>
                <a:cxn ang="0">
                  <a:pos x="224" y="1266"/>
                </a:cxn>
                <a:cxn ang="0">
                  <a:pos x="88" y="1074"/>
                </a:cxn>
                <a:cxn ang="0">
                  <a:pos x="68" y="864"/>
                </a:cxn>
                <a:cxn ang="0">
                  <a:pos x="166" y="664"/>
                </a:cxn>
                <a:cxn ang="0">
                  <a:pos x="370" y="486"/>
                </a:cxn>
                <a:cxn ang="0">
                  <a:pos x="662" y="336"/>
                </a:cxn>
                <a:cxn ang="0">
                  <a:pos x="1028" y="222"/>
                </a:cxn>
                <a:cxn ang="0">
                  <a:pos x="1454" y="148"/>
                </a:cxn>
                <a:cxn ang="0">
                  <a:pos x="1922" y="120"/>
                </a:cxn>
                <a:cxn ang="0">
                  <a:pos x="2392" y="148"/>
                </a:cxn>
                <a:cxn ang="0">
                  <a:pos x="2818" y="222"/>
                </a:cxn>
                <a:cxn ang="0">
                  <a:pos x="3184" y="336"/>
                </a:cxn>
                <a:cxn ang="0">
                  <a:pos x="3476" y="486"/>
                </a:cxn>
                <a:cxn ang="0">
                  <a:pos x="3680" y="664"/>
                </a:cxn>
                <a:cxn ang="0">
                  <a:pos x="3778" y="864"/>
                </a:cxn>
                <a:cxn ang="0">
                  <a:pos x="3758" y="1074"/>
                </a:cxn>
                <a:cxn ang="0">
                  <a:pos x="3622" y="1266"/>
                </a:cxn>
                <a:cxn ang="0">
                  <a:pos x="3388" y="1436"/>
                </a:cxn>
                <a:cxn ang="0">
                  <a:pos x="3070" y="1576"/>
                </a:cxn>
                <a:cxn ang="0">
                  <a:pos x="2682" y="1678"/>
                </a:cxn>
                <a:cxn ang="0">
                  <a:pos x="2240" y="1736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latin typeface="+mn-lt"/>
                <a:ea typeface="+mn-ea"/>
              </a:endParaRPr>
            </a:p>
          </p:txBody>
        </p:sp>
        <p:sp>
          <p:nvSpPr>
            <p:cNvPr id="32784" name="Oval 5"/>
            <p:cNvSpPr>
              <a:spLocks noChangeArrowheads="1"/>
            </p:cNvSpPr>
            <p:nvPr/>
          </p:nvSpPr>
          <p:spPr bwMode="auto">
            <a:xfrm rot="-1543677">
              <a:off x="2736" y="1728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latin typeface="Franklin Gothic Book" pitchFamily="34" charset="0"/>
                <a:ea typeface="微軟正黑體" pitchFamily="34" charset="-120"/>
              </a:endParaRPr>
            </a:p>
          </p:txBody>
        </p:sp>
        <p:sp>
          <p:nvSpPr>
            <p:cNvPr id="32785" name="Oval 6"/>
            <p:cNvSpPr>
              <a:spLocks noChangeArrowheads="1"/>
            </p:cNvSpPr>
            <p:nvPr/>
          </p:nvSpPr>
          <p:spPr bwMode="auto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latin typeface="Franklin Gothic Book" pitchFamily="34" charset="0"/>
                <a:ea typeface="微軟正黑體" pitchFamily="34" charset="-120"/>
              </a:endParaRPr>
            </a:p>
          </p:txBody>
        </p:sp>
        <p:sp>
          <p:nvSpPr>
            <p:cNvPr id="32786" name="Oval 7"/>
            <p:cNvSpPr>
              <a:spLocks noChangeArrowheads="1"/>
            </p:cNvSpPr>
            <p:nvPr/>
          </p:nvSpPr>
          <p:spPr bwMode="auto">
            <a:xfrm rot="-1543677">
              <a:off x="1824" y="350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latin typeface="Franklin Gothic Book" pitchFamily="34" charset="0"/>
                <a:ea typeface="微軟正黑體" pitchFamily="34" charset="-120"/>
              </a:endParaRPr>
            </a:p>
          </p:txBody>
        </p:sp>
        <p:sp>
          <p:nvSpPr>
            <p:cNvPr id="32787" name="Oval 8"/>
            <p:cNvSpPr>
              <a:spLocks noChangeArrowheads="1"/>
            </p:cNvSpPr>
            <p:nvPr/>
          </p:nvSpPr>
          <p:spPr bwMode="auto">
            <a:xfrm rot="-1543677">
              <a:off x="3456" y="312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latin typeface="Franklin Gothic Book" pitchFamily="34" charset="0"/>
                <a:ea typeface="微軟正黑體" pitchFamily="34" charset="-120"/>
              </a:endParaRPr>
            </a:p>
          </p:txBody>
        </p:sp>
        <p:sp>
          <p:nvSpPr>
            <p:cNvPr id="32788" name="Oval 9"/>
            <p:cNvSpPr>
              <a:spLocks noChangeArrowheads="1"/>
            </p:cNvSpPr>
            <p:nvPr/>
          </p:nvSpPr>
          <p:spPr bwMode="auto">
            <a:xfrm rot="-1543677">
              <a:off x="1296" y="2592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latin typeface="Franklin Gothic Book" pitchFamily="34" charset="0"/>
                <a:ea typeface="微軟正黑體" pitchFamily="34" charset="-120"/>
              </a:endParaRPr>
            </a:p>
          </p:txBody>
        </p:sp>
        <p:sp>
          <p:nvSpPr>
            <p:cNvPr id="99338" name="Oval 10"/>
            <p:cNvSpPr>
              <a:spLocks noChangeArrowheads="1"/>
            </p:cNvSpPr>
            <p:nvPr/>
          </p:nvSpPr>
          <p:spPr bwMode="gray">
            <a:xfrm>
              <a:off x="2517" y="1344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zh-TW">
                <a:ea typeface="+mn-ea"/>
              </a:endParaRPr>
            </a:p>
          </p:txBody>
        </p:sp>
        <p:sp>
          <p:nvSpPr>
            <p:cNvPr id="99339" name="Oval 11"/>
            <p:cNvSpPr>
              <a:spLocks noChangeArrowheads="1"/>
            </p:cNvSpPr>
            <p:nvPr/>
          </p:nvSpPr>
          <p:spPr bwMode="gray">
            <a:xfrm>
              <a:off x="999" y="2126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zh-TW">
                <a:ea typeface="+mn-ea"/>
              </a:endParaRPr>
            </a:p>
          </p:txBody>
        </p:sp>
        <p:sp>
          <p:nvSpPr>
            <p:cNvPr id="99340" name="Oval 12"/>
            <p:cNvSpPr>
              <a:spLocks noChangeArrowheads="1"/>
            </p:cNvSpPr>
            <p:nvPr/>
          </p:nvSpPr>
          <p:spPr bwMode="gray">
            <a:xfrm>
              <a:off x="1493" y="3050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zh-TW">
                <a:ea typeface="+mn-ea"/>
              </a:endParaRPr>
            </a:p>
          </p:txBody>
        </p:sp>
        <p:sp>
          <p:nvSpPr>
            <p:cNvPr id="99341" name="Oval 13"/>
            <p:cNvSpPr>
              <a:spLocks noChangeArrowheads="1"/>
            </p:cNvSpPr>
            <p:nvPr/>
          </p:nvSpPr>
          <p:spPr bwMode="gray">
            <a:xfrm>
              <a:off x="3107" y="2704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zh-TW" sz="1600" dirty="0">
                <a:ea typeface="+mn-ea"/>
              </a:endParaRPr>
            </a:p>
          </p:txBody>
        </p:sp>
        <p:sp>
          <p:nvSpPr>
            <p:cNvPr id="99342" name="Oval 14"/>
            <p:cNvSpPr>
              <a:spLocks noChangeArrowheads="1"/>
            </p:cNvSpPr>
            <p:nvPr/>
          </p:nvSpPr>
          <p:spPr bwMode="gray">
            <a:xfrm>
              <a:off x="4072" y="1420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zh-TW" b="1">
                <a:ea typeface="+mn-ea"/>
              </a:endParaRPr>
            </a:p>
          </p:txBody>
        </p:sp>
        <p:sp>
          <p:nvSpPr>
            <p:cNvPr id="32794" name="Text Box 15"/>
            <p:cNvSpPr txBox="1">
              <a:spLocks noChangeArrowheads="1"/>
            </p:cNvSpPr>
            <p:nvPr/>
          </p:nvSpPr>
          <p:spPr bwMode="white">
            <a:xfrm>
              <a:off x="1156" y="2251"/>
              <a:ext cx="49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kumimoji="0" lang="zh-TW" altLang="en-US" b="1" dirty="0">
                  <a:solidFill>
                    <a:schemeClr val="bg1"/>
                  </a:solidFill>
                  <a:latin typeface="Franklin Gothic Book" pitchFamily="34" charset="0"/>
                </a:rPr>
                <a:t>愛我家鄉</a:t>
              </a:r>
              <a:endParaRPr kumimoji="0" lang="en-US" altLang="zh-TW" b="1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32795" name="Text Box 16"/>
            <p:cNvSpPr txBox="1">
              <a:spLocks noChangeArrowheads="1"/>
            </p:cNvSpPr>
            <p:nvPr/>
          </p:nvSpPr>
          <p:spPr bwMode="white">
            <a:xfrm>
              <a:off x="2653" y="1434"/>
              <a:ext cx="55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zh-TW" altLang="en-US" b="1" dirty="0">
                  <a:solidFill>
                    <a:schemeClr val="bg1"/>
                  </a:solidFill>
                  <a:latin typeface="Franklin Gothic Book" pitchFamily="34" charset="0"/>
                </a:rPr>
                <a:t>地形</a:t>
              </a:r>
              <a:endParaRPr kumimoji="0" lang="en-US" altLang="zh-TW" b="1" dirty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eaLnBrk="0" hangingPunct="0"/>
              <a:r>
                <a:rPr kumimoji="0" lang="zh-TW" altLang="en-US" b="1" dirty="0">
                  <a:solidFill>
                    <a:schemeClr val="bg1"/>
                  </a:solidFill>
                  <a:latin typeface="Franklin Gothic Book" pitchFamily="34" charset="0"/>
                </a:rPr>
                <a:t>與人口</a:t>
              </a:r>
              <a:endParaRPr kumimoji="0" lang="en-US" altLang="zh-TW" b="1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32796" name="Text Box 17"/>
            <p:cNvSpPr txBox="1">
              <a:spLocks noChangeArrowheads="1"/>
            </p:cNvSpPr>
            <p:nvPr/>
          </p:nvSpPr>
          <p:spPr bwMode="white">
            <a:xfrm>
              <a:off x="4195" y="1570"/>
              <a:ext cx="45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kumimoji="0" lang="zh-TW" altLang="en-US" b="1" dirty="0">
                  <a:solidFill>
                    <a:schemeClr val="bg1"/>
                  </a:solidFill>
                  <a:latin typeface="Franklin Gothic Book" pitchFamily="34" charset="0"/>
                </a:rPr>
                <a:t>服務機關</a:t>
              </a:r>
              <a:endParaRPr kumimoji="0" lang="en-US" altLang="zh-TW" b="1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32797" name="Text Box 18"/>
            <p:cNvSpPr txBox="1">
              <a:spLocks noChangeArrowheads="1"/>
            </p:cNvSpPr>
            <p:nvPr/>
          </p:nvSpPr>
          <p:spPr bwMode="white">
            <a:xfrm>
              <a:off x="3152" y="2795"/>
              <a:ext cx="59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kumimoji="0" lang="zh-TW" altLang="en-US" sz="1600" b="1" dirty="0">
                  <a:solidFill>
                    <a:schemeClr val="bg1"/>
                  </a:solidFill>
                  <a:latin typeface="Franklin Gothic Book" pitchFamily="34" charset="0"/>
                </a:rPr>
                <a:t>名勝與歷史建築</a:t>
              </a:r>
              <a:endParaRPr kumimoji="0" lang="en-US" altLang="zh-TW" sz="1600" b="1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32798" name="Text Box 19"/>
            <p:cNvSpPr txBox="1">
              <a:spLocks noChangeArrowheads="1"/>
            </p:cNvSpPr>
            <p:nvPr/>
          </p:nvSpPr>
          <p:spPr bwMode="white">
            <a:xfrm>
              <a:off x="1655" y="3294"/>
              <a:ext cx="40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zh-TW" altLang="en-US" b="1">
                  <a:solidFill>
                    <a:schemeClr val="bg1"/>
                  </a:solidFill>
                  <a:latin typeface="Franklin Gothic Book" pitchFamily="34" charset="0"/>
                </a:rPr>
                <a:t>資源</a:t>
              </a:r>
              <a:endParaRPr kumimoji="0" lang="en-US" altLang="zh-TW" b="1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32799" name="Text Box 20"/>
            <p:cNvSpPr txBox="1">
              <a:spLocks noChangeArrowheads="1"/>
            </p:cNvSpPr>
            <p:nvPr/>
          </p:nvSpPr>
          <p:spPr bwMode="auto">
            <a:xfrm>
              <a:off x="1927" y="2523"/>
              <a:ext cx="14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kumimoji="0" lang="zh-TW" altLang="en-US" sz="2800" b="1" dirty="0" smtClean="0"/>
                <a:t>礁溪鄉</a:t>
              </a:r>
              <a:endParaRPr kumimoji="0" lang="en-US" altLang="zh-TW" sz="2800" b="1" dirty="0"/>
            </a:p>
          </p:txBody>
        </p:sp>
        <p:sp>
          <p:nvSpPr>
            <p:cNvPr id="32800" name="Line 21"/>
            <p:cNvSpPr>
              <a:spLocks noChangeShapeType="1"/>
            </p:cNvSpPr>
            <p:nvPr/>
          </p:nvSpPr>
          <p:spPr bwMode="black">
            <a:xfrm>
              <a:off x="1474" y="1797"/>
              <a:ext cx="753" cy="8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cxnSp>
          <p:nvCxnSpPr>
            <p:cNvPr id="32801" name="AutoShape 22"/>
            <p:cNvCxnSpPr>
              <a:cxnSpLocks noChangeShapeType="1"/>
            </p:cNvCxnSpPr>
            <p:nvPr/>
          </p:nvCxnSpPr>
          <p:spPr bwMode="black">
            <a:xfrm flipH="1" flipV="1">
              <a:off x="1292" y="1117"/>
              <a:ext cx="182" cy="6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2802" name="Text Box 20"/>
            <p:cNvSpPr txBox="1">
              <a:spLocks noChangeArrowheads="1"/>
            </p:cNvSpPr>
            <p:nvPr/>
          </p:nvSpPr>
          <p:spPr bwMode="auto">
            <a:xfrm>
              <a:off x="612" y="753"/>
              <a:ext cx="17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kumimoji="0" lang="zh-TW" altLang="en-US" sz="2800" b="1" dirty="0" smtClean="0"/>
                <a:t>以礁溪鄉為例</a:t>
              </a:r>
              <a:endParaRPr kumimoji="0" lang="en-US" altLang="zh-TW" sz="2800" b="1" dirty="0"/>
            </a:p>
          </p:txBody>
        </p:sp>
      </p:grpSp>
      <p:sp>
        <p:nvSpPr>
          <p:cNvPr id="26" name="Oval 14"/>
          <p:cNvSpPr>
            <a:spLocks noChangeArrowheads="1"/>
          </p:cNvSpPr>
          <p:nvPr/>
        </p:nvSpPr>
        <p:spPr bwMode="gray">
          <a:xfrm>
            <a:off x="6011863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zh-TW" b="1">
              <a:ea typeface="+mn-ea"/>
            </a:endParaRP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gray">
          <a:xfrm>
            <a:off x="5219700" y="184467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6"/>
              </a:gs>
              <a:gs pos="100000">
                <a:schemeClr val="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zh-TW">
              <a:ea typeface="+mn-ea"/>
            </a:endParaRPr>
          </a:p>
        </p:txBody>
      </p:sp>
      <p:sp>
        <p:nvSpPr>
          <p:cNvPr id="28" name="Oval 11"/>
          <p:cNvSpPr>
            <a:spLocks noChangeArrowheads="1"/>
          </p:cNvSpPr>
          <p:nvPr/>
        </p:nvSpPr>
        <p:spPr bwMode="gray">
          <a:xfrm>
            <a:off x="2699792" y="256490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373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zh-TW">
              <a:ea typeface="+mn-ea"/>
            </a:endParaRPr>
          </a:p>
        </p:txBody>
      </p:sp>
      <p:sp>
        <p:nvSpPr>
          <p:cNvPr id="29" name="Oval 12"/>
          <p:cNvSpPr>
            <a:spLocks noChangeArrowheads="1"/>
          </p:cNvSpPr>
          <p:nvPr/>
        </p:nvSpPr>
        <p:spPr bwMode="gray">
          <a:xfrm>
            <a:off x="1187450" y="458152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zh-TW">
              <a:ea typeface="+mn-ea"/>
            </a:endParaRPr>
          </a:p>
        </p:txBody>
      </p:sp>
      <p:sp>
        <p:nvSpPr>
          <p:cNvPr id="30" name="Oval 13"/>
          <p:cNvSpPr>
            <a:spLocks noChangeArrowheads="1"/>
          </p:cNvSpPr>
          <p:nvPr/>
        </p:nvSpPr>
        <p:spPr bwMode="gray">
          <a:xfrm>
            <a:off x="3779838" y="4797425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2">
                  <a:alpha val="90000"/>
                </a:schemeClr>
              </a:gs>
              <a:gs pos="100000">
                <a:schemeClr val="bg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zh-TW">
              <a:ea typeface="+mn-ea"/>
            </a:endParaRPr>
          </a:p>
        </p:txBody>
      </p:sp>
      <p:sp>
        <p:nvSpPr>
          <p:cNvPr id="32777" name="Text Box 15"/>
          <p:cNvSpPr txBox="1">
            <a:spLocks noChangeArrowheads="1"/>
          </p:cNvSpPr>
          <p:nvPr/>
        </p:nvSpPr>
        <p:spPr bwMode="white">
          <a:xfrm>
            <a:off x="2915816" y="2708920"/>
            <a:ext cx="720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TW" altLang="en-US" b="1" dirty="0">
                <a:solidFill>
                  <a:schemeClr val="bg1"/>
                </a:solidFill>
                <a:latin typeface="Franklin Gothic Book" pitchFamily="34" charset="0"/>
              </a:rPr>
              <a:t>地理位置</a:t>
            </a:r>
            <a:endParaRPr kumimoji="0" lang="en-US" altLang="zh-TW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32778" name="Text Box 15"/>
          <p:cNvSpPr txBox="1">
            <a:spLocks noChangeArrowheads="1"/>
          </p:cNvSpPr>
          <p:nvPr/>
        </p:nvSpPr>
        <p:spPr bwMode="white">
          <a:xfrm>
            <a:off x="5435600" y="2133600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0" lang="zh-TW" altLang="en-US" b="1" dirty="0">
                <a:solidFill>
                  <a:srgbClr val="FFFF00"/>
                </a:solidFill>
                <a:latin typeface="Franklin Gothic Book" pitchFamily="34" charset="0"/>
                <a:hlinkClick r:id="rId3" action="ppaction://hlinkpres?slideindex=1&amp;slidetitle="/>
              </a:rPr>
              <a:t>交通</a:t>
            </a:r>
            <a:endParaRPr kumimoji="0" lang="en-US" altLang="zh-TW" b="1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  <p:sp>
        <p:nvSpPr>
          <p:cNvPr id="32779" name="Text Box 15"/>
          <p:cNvSpPr txBox="1">
            <a:spLocks noChangeArrowheads="1"/>
          </p:cNvSpPr>
          <p:nvPr/>
        </p:nvSpPr>
        <p:spPr bwMode="white">
          <a:xfrm>
            <a:off x="6227763" y="3644900"/>
            <a:ext cx="720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TW" altLang="en-US" b="1" dirty="0">
                <a:solidFill>
                  <a:schemeClr val="bg1"/>
                </a:solidFill>
                <a:latin typeface="Franklin Gothic Book" pitchFamily="34" charset="0"/>
                <a:hlinkClick r:id="rId4" action="ppaction://hlinkpres?slideindex=1&amp;slidetitle="/>
              </a:rPr>
              <a:t>歷史發展</a:t>
            </a:r>
            <a:endParaRPr kumimoji="0" lang="en-US" altLang="zh-TW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32780" name="Text Box 15"/>
          <p:cNvSpPr txBox="1">
            <a:spLocks noChangeArrowheads="1"/>
          </p:cNvSpPr>
          <p:nvPr/>
        </p:nvSpPr>
        <p:spPr bwMode="white">
          <a:xfrm>
            <a:off x="1403350" y="4868863"/>
            <a:ext cx="64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zh-TW" altLang="en-US" b="1" dirty="0">
                <a:solidFill>
                  <a:schemeClr val="bg1"/>
                </a:solidFill>
                <a:latin typeface="Franklin Gothic Book" pitchFamily="34" charset="0"/>
                <a:hlinkClick r:id="rId5" action="ppaction://hlinkpres?slideindex=1&amp;slidetitle="/>
              </a:rPr>
              <a:t>產業</a:t>
            </a:r>
            <a:endParaRPr kumimoji="0" lang="en-US" altLang="zh-TW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32781" name="Text Box 15"/>
          <p:cNvSpPr txBox="1">
            <a:spLocks noChangeArrowheads="1"/>
          </p:cNvSpPr>
          <p:nvPr/>
        </p:nvSpPr>
        <p:spPr bwMode="white">
          <a:xfrm>
            <a:off x="3995738" y="5013325"/>
            <a:ext cx="7921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TW" altLang="en-US" b="1" dirty="0">
                <a:solidFill>
                  <a:schemeClr val="bg1"/>
                </a:solidFill>
                <a:latin typeface="Franklin Gothic Book" pitchFamily="34" charset="0"/>
              </a:rPr>
              <a:t>特色節慶</a:t>
            </a:r>
            <a:endParaRPr kumimoji="0" lang="en-US" altLang="zh-TW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36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5943600" y="6480175"/>
            <a:ext cx="2895600" cy="32067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宜蘭縣國教輔導團社會學習領域</a:t>
            </a: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1008112" cy="11430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2</a:t>
            </a:r>
            <a:r>
              <a:rPr lang="zh-TW" altLang="en-US" sz="2800" dirty="0" smtClean="0"/>
              <a:t>人</a:t>
            </a:r>
            <a:endParaRPr lang="zh-TW" altLang="en-US" sz="2800" dirty="0"/>
          </a:p>
        </p:txBody>
      </p:sp>
      <p:pic>
        <p:nvPicPr>
          <p:cNvPr id="6" name="內容版面配置區 5" descr="IMG_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484784"/>
            <a:ext cx="6912768" cy="5184576"/>
          </a:xfr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83568" y="332656"/>
          <a:ext cx="7992888" cy="802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038"/>
                <a:gridCol w="6400850"/>
              </a:tblGrid>
              <a:tr h="8021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2</a:t>
                      </a:r>
                      <a:r>
                        <a:rPr lang="zh-TW" altLang="en-US" sz="2000" dirty="0" smtClean="0"/>
                        <a:t>（</a:t>
                      </a:r>
                      <a:r>
                        <a:rPr lang="en-US" altLang="zh-TW" sz="2000" dirty="0" smtClean="0"/>
                        <a:t>70</a:t>
                      </a:r>
                      <a:r>
                        <a:rPr lang="zh-TW" altLang="en-US" sz="2000" dirty="0" smtClean="0"/>
                        <a:t>）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dirty="0" smtClean="0"/>
                        <a:t>能正確將居住的鄉鎮市塗上顏色，並標出宜蘭縣鄉鎮市名稱</a:t>
                      </a:r>
                      <a:r>
                        <a:rPr lang="en-US" altLang="zh-TW" sz="2000" dirty="0" smtClean="0"/>
                        <a:t>5</a:t>
                      </a:r>
                      <a:r>
                        <a:rPr lang="zh-TW" altLang="zh-TW" sz="2000" dirty="0" smtClean="0"/>
                        <a:t>個</a:t>
                      </a:r>
                      <a:endParaRPr lang="zh-TW" altLang="en-US" sz="2000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36904" cy="85496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發現問題         分析原因         </a:t>
            </a:r>
            <a:r>
              <a:rPr lang="zh-TW" altLang="en-US" dirty="0" smtClean="0"/>
              <a:t>進步空間</a:t>
            </a:r>
            <a:endParaRPr lang="zh-TW" altLang="en-US" dirty="0"/>
          </a:p>
        </p:txBody>
      </p:sp>
      <p:pic>
        <p:nvPicPr>
          <p:cNvPr id="8" name="內容版面配置區 7" descr="IMG_0067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12776"/>
            <a:ext cx="6876257" cy="5157192"/>
          </a:xfrm>
        </p:spPr>
      </p:pic>
      <p:sp>
        <p:nvSpPr>
          <p:cNvPr id="4" name="向右箭號 3"/>
          <p:cNvSpPr/>
          <p:nvPr/>
        </p:nvSpPr>
        <p:spPr>
          <a:xfrm>
            <a:off x="2483768" y="548680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5364088" y="548680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5832648" cy="79208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展示優秀</a:t>
            </a:r>
            <a:r>
              <a:rPr lang="zh-TW" altLang="en-US" dirty="0" smtClean="0"/>
              <a:t>表現</a:t>
            </a:r>
            <a:r>
              <a:rPr lang="en-US" altLang="zh-TW" dirty="0" smtClean="0"/>
              <a:t>—</a:t>
            </a:r>
            <a:r>
              <a:rPr lang="zh-TW" altLang="en-US" dirty="0" smtClean="0"/>
              <a:t> 同儕學習     </a:t>
            </a:r>
            <a:endParaRPr lang="zh-TW" altLang="en-US" dirty="0"/>
          </a:p>
        </p:txBody>
      </p:sp>
      <p:pic>
        <p:nvPicPr>
          <p:cNvPr id="4" name="內容版面配置區 3" descr="IMG_0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060848"/>
            <a:ext cx="6096677" cy="45725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23728" y="1196752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微軟正黑體"/>
                <a:cs typeface="+mj-cs"/>
              </a:rPr>
              <a:t>補充概念</a:t>
            </a:r>
            <a:r>
              <a:rPr kumimoji="0" lang="en-US" altLang="zh-TW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微軟正黑體"/>
                <a:cs typeface="+mj-cs"/>
              </a:rPr>
              <a:t>:</a:t>
            </a:r>
            <a:r>
              <a:rPr kumimoji="0" lang="zh-TW" altLang="en-US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微軟正黑體"/>
                <a:cs typeface="+mj-cs"/>
              </a:rPr>
              <a:t>  </a:t>
            </a:r>
            <a:r>
              <a:rPr kumimoji="0" lang="en-US" altLang="zh-TW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微軟正黑體"/>
                <a:cs typeface="+mj-cs"/>
              </a:rPr>
              <a:t>1</a:t>
            </a:r>
            <a:r>
              <a:rPr kumimoji="0" lang="zh-TW" altLang="en-US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微軟正黑體"/>
                <a:cs typeface="+mj-cs"/>
              </a:rPr>
              <a:t>市</a:t>
            </a:r>
            <a:r>
              <a:rPr kumimoji="0" lang="en-US" altLang="zh-TW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微軟正黑體"/>
                <a:cs typeface="+mj-cs"/>
              </a:rPr>
              <a:t>3</a:t>
            </a:r>
            <a:r>
              <a:rPr kumimoji="0" lang="zh-TW" altLang="en-US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微軟正黑體"/>
                <a:cs typeface="+mj-cs"/>
              </a:rPr>
              <a:t>鎮</a:t>
            </a:r>
            <a:r>
              <a:rPr kumimoji="0" lang="en-US" altLang="zh-TW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微軟正黑體"/>
                <a:cs typeface="+mj-cs"/>
              </a:rPr>
              <a:t>8</a:t>
            </a:r>
            <a:r>
              <a:rPr kumimoji="0" lang="zh-TW" altLang="en-US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微軟正黑體"/>
                <a:cs typeface="+mj-cs"/>
              </a:rPr>
              <a:t>鄉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838200"/>
          </a:xfrm>
        </p:spPr>
        <p:txBody>
          <a:bodyPr/>
          <a:lstStyle/>
          <a:p>
            <a:r>
              <a:rPr lang="zh-TW" altLang="en-US" dirty="0" smtClean="0"/>
              <a:t>有效策略分享</a:t>
            </a:r>
            <a:r>
              <a:rPr lang="en-US" altLang="zh-TW" dirty="0" smtClean="0"/>
              <a:t>--</a:t>
            </a:r>
            <a:r>
              <a:rPr lang="zh-TW" altLang="en-US" dirty="0" smtClean="0"/>
              <a:t>利用歌謠記憶台灣行政區域</a:t>
            </a:r>
            <a:endParaRPr lang="zh-TW" altLang="en-US" dirty="0"/>
          </a:p>
        </p:txBody>
      </p:sp>
      <p:pic>
        <p:nvPicPr>
          <p:cNvPr id="4" name="圖片 3" descr="台灣行政區_空白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9992" y="1268760"/>
            <a:ext cx="4032448" cy="52565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3568" y="1196752"/>
            <a:ext cx="2880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 sz="2400" dirty="0" smtClean="0"/>
              <a:t>經典兒歌</a:t>
            </a:r>
            <a:r>
              <a:rPr lang="en-US" altLang="zh-TW" sz="2400" dirty="0" smtClean="0"/>
              <a:t>—</a:t>
            </a:r>
            <a:r>
              <a:rPr lang="zh-TW" altLang="en-US" sz="2400" dirty="0" smtClean="0"/>
              <a:t>三輪車</a:t>
            </a:r>
            <a:endParaRPr lang="en-US" altLang="zh-TW" sz="2400" dirty="0" smtClean="0"/>
          </a:p>
          <a:p>
            <a:pPr>
              <a:buNone/>
            </a:pPr>
            <a:endParaRPr lang="en-US" altLang="zh-TW" sz="2400" dirty="0" smtClean="0"/>
          </a:p>
          <a:p>
            <a:pPr>
              <a:buNone/>
            </a:pPr>
            <a:r>
              <a:rPr lang="zh-TW" altLang="en-US" sz="2400" dirty="0" smtClean="0">
                <a:solidFill>
                  <a:srgbClr val="FF0000"/>
                </a:solidFill>
              </a:rPr>
              <a:t>三輪車       跑得快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上面坐個   老太太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要五毛    給一塊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你說奇怪不奇怪</a:t>
            </a:r>
            <a:r>
              <a:rPr lang="zh-TW" altLang="en-US" sz="2400" dirty="0" smtClean="0"/>
              <a:t>   </a:t>
            </a:r>
            <a:endParaRPr lang="en-US" altLang="zh-TW" sz="2400" dirty="0" smtClean="0"/>
          </a:p>
        </p:txBody>
      </p:sp>
      <p:sp>
        <p:nvSpPr>
          <p:cNvPr id="6" name="矩形 5"/>
          <p:cNvSpPr/>
          <p:nvPr/>
        </p:nvSpPr>
        <p:spPr>
          <a:xfrm>
            <a:off x="683568" y="3717032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 sz="2400" dirty="0" smtClean="0"/>
              <a:t>北北基     桃竹竹苗</a:t>
            </a:r>
            <a:endParaRPr lang="en-US" altLang="zh-TW" sz="2400" dirty="0" smtClean="0"/>
          </a:p>
          <a:p>
            <a:pPr>
              <a:buNone/>
            </a:pPr>
            <a:r>
              <a:rPr lang="zh-TW" altLang="en-US" sz="2400" dirty="0" smtClean="0"/>
              <a:t>中彰投     雲嘉嘉</a:t>
            </a:r>
            <a:endParaRPr lang="en-US" altLang="zh-TW" sz="2400" dirty="0" smtClean="0"/>
          </a:p>
          <a:p>
            <a:r>
              <a:rPr lang="zh-TW" altLang="en-US" sz="2400" dirty="0" smtClean="0"/>
              <a:t>南高屏     宜花東  </a:t>
            </a:r>
            <a:endParaRPr lang="en-US" altLang="zh-TW" sz="2400" dirty="0" smtClean="0"/>
          </a:p>
          <a:p>
            <a:pPr>
              <a:buNone/>
            </a:pPr>
            <a:r>
              <a:rPr lang="zh-TW" altLang="en-US" sz="2400" dirty="0" smtClean="0"/>
              <a:t>澎湖 金門和連江</a:t>
            </a:r>
            <a:endParaRPr lang="en-US" altLang="zh-TW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IMG_0073.JPG"/>
          <p:cNvPicPr>
            <a:picLocks noChangeAspect="1"/>
          </p:cNvPicPr>
          <p:nvPr/>
        </p:nvPicPr>
        <p:blipFill>
          <a:blip r:embed="rId2" cstate="print"/>
          <a:srcRect t="21650" b="9051"/>
          <a:stretch>
            <a:fillRect/>
          </a:stretch>
        </p:blipFill>
        <p:spPr>
          <a:xfrm>
            <a:off x="0" y="1412776"/>
            <a:ext cx="9144000" cy="4752528"/>
          </a:xfrm>
          <a:prstGeom prst="rect">
            <a:avLst/>
          </a:prstGeom>
        </p:spPr>
      </p:pic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611560" y="548680"/>
            <a:ext cx="8229600" cy="5760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3600" dirty="0" smtClean="0"/>
              <a:t> 學習心得展現學習成效</a:t>
            </a:r>
            <a:r>
              <a:rPr lang="en-US" altLang="zh-TW" sz="3600" dirty="0" smtClean="0"/>
              <a:t>~</a:t>
            </a:r>
            <a:endParaRPr lang="zh-TW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內容版面配置區 2"/>
          <p:cNvSpPr>
            <a:spLocks noGrp="1"/>
          </p:cNvSpPr>
          <p:nvPr>
            <p:ph idx="1"/>
          </p:nvPr>
        </p:nvSpPr>
        <p:spPr>
          <a:xfrm>
            <a:off x="611560" y="1052736"/>
            <a:ext cx="8064896" cy="30241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zh-TW" b="1" dirty="0" smtClean="0"/>
              <a:t>1</a:t>
            </a:r>
            <a:r>
              <a:rPr lang="en-US" altLang="zh-TW" b="1" dirty="0" smtClean="0"/>
              <a:t>.</a:t>
            </a:r>
            <a:r>
              <a:rPr lang="zh-TW" altLang="en-US" b="1" dirty="0" smtClean="0"/>
              <a:t> 主持人出題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把教學目標放進題目題庫裡</a:t>
            </a:r>
            <a:r>
              <a:rPr lang="en-US" altLang="zh-TW" b="1" dirty="0" smtClean="0"/>
              <a:t>)</a:t>
            </a:r>
            <a:endParaRPr lang="en-US" altLang="zh-TW" b="1" dirty="0" smtClean="0"/>
          </a:p>
          <a:p>
            <a:pPr eaLnBrk="1" hangingPunct="1">
              <a:buNone/>
            </a:pPr>
            <a:r>
              <a:rPr lang="en-US" altLang="zh-TW" b="1" dirty="0" smtClean="0"/>
              <a:t>2.</a:t>
            </a:r>
            <a:r>
              <a:rPr lang="zh-TW" altLang="en-US" b="1" dirty="0" smtClean="0"/>
              <a:t>用手壓住或取走正確字卡或圖卡，最快的人得分</a:t>
            </a:r>
            <a:endParaRPr lang="en-US" altLang="zh-TW" b="1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zh-TW" b="1" dirty="0" smtClean="0"/>
              <a:t>3.</a:t>
            </a:r>
            <a:r>
              <a:rPr lang="zh-TW" altLang="en-US" b="1" dirty="0" smtClean="0"/>
              <a:t>可輪流當主持人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命題者</a:t>
            </a:r>
            <a:r>
              <a:rPr lang="en-US" altLang="zh-TW" b="1" dirty="0" smtClean="0"/>
              <a:t>)</a:t>
            </a:r>
            <a:r>
              <a:rPr lang="zh-TW" altLang="en-US" dirty="0" smtClean="0"/>
              <a:t>  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endParaRPr lang="zh-TW" altLang="en-US" dirty="0" smtClean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67544" y="188640"/>
            <a:ext cx="8136904" cy="93610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zh-TW" altLang="en-US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宜蘭</a:t>
            </a:r>
            <a:r>
              <a:rPr kumimoji="0" lang="zh-TW" altLang="en-US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通</a:t>
            </a:r>
            <a:r>
              <a:rPr kumimoji="0" lang="en-US" altLang="zh-TW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--</a:t>
            </a:r>
            <a:r>
              <a:rPr kumimoji="0" lang="zh-TW" altLang="en-US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閃</a:t>
            </a:r>
            <a:r>
              <a:rPr kumimoji="0" lang="zh-TW" altLang="en-US" sz="36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靈</a:t>
            </a:r>
            <a:r>
              <a:rPr kumimoji="0" lang="zh-TW" altLang="en-US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快手</a:t>
            </a:r>
            <a:r>
              <a:rPr kumimoji="0" lang="en-US" altLang="zh-TW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—</a:t>
            </a:r>
            <a:r>
              <a:rPr kumimoji="0" lang="zh-TW" altLang="en-US" sz="36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下雨天的桌遊</a:t>
            </a:r>
            <a:endParaRPr kumimoji="0" lang="zh-TW" altLang="en-US" sz="36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內容版面配置區 4" descr="IMG_0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284984"/>
            <a:ext cx="4499992" cy="33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IMG_0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284984"/>
            <a:ext cx="4427984" cy="3320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</a:t>
            </a:r>
            <a:r>
              <a:rPr lang="zh-TW" altLang="en-US" dirty="0" smtClean="0"/>
              <a:t>快手</a:t>
            </a:r>
            <a:r>
              <a:rPr lang="en-US" altLang="zh-TW" dirty="0" smtClean="0"/>
              <a:t>(4</a:t>
            </a:r>
            <a:r>
              <a:rPr lang="zh-TW" altLang="en-US" dirty="0" smtClean="0"/>
              <a:t>人一組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2636912"/>
            <a:ext cx="7632774" cy="309721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zh-TW" b="1" dirty="0" smtClean="0"/>
              <a:t>宜蘭縣</a:t>
            </a:r>
            <a:r>
              <a:rPr lang="zh-TW" altLang="en-US" b="1" dirty="0" smtClean="0"/>
              <a:t>行政區域最北的是哪個鄉鎮市</a:t>
            </a:r>
            <a:r>
              <a:rPr lang="en-US" altLang="zh-TW" b="1" dirty="0" smtClean="0"/>
              <a:t>?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endParaRPr lang="zh-TW" altLang="en-US" dirty="0" smtClean="0"/>
          </a:p>
        </p:txBody>
      </p:sp>
      <p:sp>
        <p:nvSpPr>
          <p:cNvPr id="5" name="向右箭號 4"/>
          <p:cNvSpPr/>
          <p:nvPr/>
        </p:nvSpPr>
        <p:spPr>
          <a:xfrm>
            <a:off x="323528" y="2780928"/>
            <a:ext cx="541338" cy="217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131840" y="4005064"/>
            <a:ext cx="2592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zh-TW" sz="4000" dirty="0" smtClean="0">
                <a:latin typeface="Franklin Gothic Book" pitchFamily="34" charset="0"/>
                <a:ea typeface="微軟正黑體" pitchFamily="34" charset="-120"/>
              </a:rPr>
              <a:t>頭城</a:t>
            </a:r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鎮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67591" name="矩形 7"/>
          <p:cNvSpPr>
            <a:spLocks noChangeArrowheads="1"/>
          </p:cNvSpPr>
          <p:nvPr/>
        </p:nvSpPr>
        <p:spPr bwMode="auto">
          <a:xfrm>
            <a:off x="971600" y="1268760"/>
            <a:ext cx="70183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kumimoji="0" lang="zh-TW" altLang="en-US" sz="3200" b="1" dirty="0">
                <a:solidFill>
                  <a:srgbClr val="4E3B30"/>
                </a:solidFill>
                <a:latin typeface="Franklin Gothic Book" pitchFamily="34" charset="0"/>
                <a:ea typeface="微軟正黑體" pitchFamily="34" charset="-120"/>
              </a:rPr>
              <a:t>請將問題中，正確的答案紙卡</a:t>
            </a:r>
            <a:r>
              <a:rPr kumimoji="0" lang="zh-TW" altLang="en-US" sz="3200" b="1" dirty="0" smtClean="0">
                <a:solidFill>
                  <a:srgbClr val="4E3B30"/>
                </a:solidFill>
                <a:latin typeface="Franklin Gothic Book" pitchFamily="34" charset="0"/>
                <a:ea typeface="微軟正黑體" pitchFamily="34" charset="-120"/>
              </a:rPr>
              <a:t>取走或壓住，</a:t>
            </a:r>
            <a:r>
              <a:rPr kumimoji="0" lang="zh-TW" altLang="en-US" sz="3200" b="1" dirty="0">
                <a:solidFill>
                  <a:srgbClr val="4E3B30"/>
                </a:solidFill>
                <a:latin typeface="Franklin Gothic Book" pitchFamily="34" charset="0"/>
                <a:ea typeface="微軟正黑體" pitchFamily="34" charset="-120"/>
              </a:rPr>
              <a:t>拿到一張字卡的人得一分</a:t>
            </a:r>
            <a:endParaRPr kumimoji="0" lang="en-US" altLang="zh-TW" sz="3200" b="1" dirty="0">
              <a:solidFill>
                <a:srgbClr val="4E3B30"/>
              </a:solidFill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內容版面配置區 2"/>
          <p:cNvSpPr>
            <a:spLocks noGrp="1"/>
          </p:cNvSpPr>
          <p:nvPr>
            <p:ph idx="1"/>
          </p:nvPr>
        </p:nvSpPr>
        <p:spPr>
          <a:xfrm>
            <a:off x="755650" y="1412875"/>
            <a:ext cx="7818438" cy="45259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宜蘭縣的縣政中心在哪一個鄉鎮市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395288" y="1557338"/>
            <a:ext cx="720725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059832" y="3429000"/>
            <a:ext cx="2592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宜蘭市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內容版面配置區 2"/>
          <p:cNvSpPr>
            <a:spLocks noGrp="1"/>
          </p:cNvSpPr>
          <p:nvPr>
            <p:ph idx="1"/>
          </p:nvPr>
        </p:nvSpPr>
        <p:spPr>
          <a:xfrm>
            <a:off x="755650" y="1700213"/>
            <a:ext cx="7818438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</a:t>
            </a:r>
            <a:r>
              <a:rPr lang="zh-TW" altLang="zh-TW" dirty="0" smtClean="0"/>
              <a:t>宜蘭</a:t>
            </a:r>
            <a:r>
              <a:rPr lang="zh-TW" altLang="en-US" dirty="0" smtClean="0"/>
              <a:t>縣行政區域最小的是哪一個</a:t>
            </a:r>
            <a:r>
              <a:rPr lang="zh-TW" altLang="zh-TW" dirty="0" smtClean="0"/>
              <a:t>鄉鎮市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611188" y="1844675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059832" y="3645024"/>
            <a:ext cx="180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zh-TW" sz="4000" dirty="0" smtClean="0">
                <a:latin typeface="Franklin Gothic Book" pitchFamily="34" charset="0"/>
                <a:ea typeface="微軟正黑體" pitchFamily="34" charset="-120"/>
              </a:rPr>
              <a:t>羅東</a:t>
            </a:r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鎮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內容版面配置區 2"/>
          <p:cNvSpPr>
            <a:spLocks noGrp="1"/>
          </p:cNvSpPr>
          <p:nvPr>
            <p:ph idx="1"/>
          </p:nvPr>
        </p:nvSpPr>
        <p:spPr>
          <a:xfrm>
            <a:off x="684213" y="1700213"/>
            <a:ext cx="7816850" cy="4525962"/>
          </a:xfrm>
        </p:spPr>
        <p:txBody>
          <a:bodyPr/>
          <a:lstStyle/>
          <a:p>
            <a:pPr eaLnBrk="1" hangingPunct="1">
              <a:buNone/>
            </a:pPr>
            <a:r>
              <a:rPr lang="zh-TW" altLang="en-US" dirty="0" smtClean="0"/>
              <a:t>        宜蘭縣每年辦理</a:t>
            </a:r>
            <a:r>
              <a:rPr lang="en-US" altLang="zh-TW" dirty="0" smtClean="0"/>
              <a:t>『</a:t>
            </a:r>
            <a:r>
              <a:rPr lang="zh-TW" altLang="en-US" dirty="0" smtClean="0"/>
              <a:t>童玩節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活動的是在哪一個鄉鎮市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611188" y="1844675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059832" y="3429000"/>
            <a:ext cx="2592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五結鄉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6868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400" dirty="0" smtClean="0">
                <a:ea typeface="超研澤粗隸" pitchFamily="49" charset="-120"/>
              </a:rPr>
              <a:t>以現有的教案設計</a:t>
            </a:r>
            <a:r>
              <a:rPr lang="en-US" altLang="zh-TW" sz="4400" dirty="0" smtClean="0">
                <a:ea typeface="超研澤粗隸" pitchFamily="49" charset="-120"/>
              </a:rPr>
              <a:t>—</a:t>
            </a:r>
            <a:r>
              <a:rPr lang="zh-TW" altLang="en-US" sz="4400" dirty="0" smtClean="0">
                <a:ea typeface="超研澤粗隸" pitchFamily="49" charset="-120"/>
              </a:rPr>
              <a:t>修改編寫補充教材</a:t>
            </a:r>
            <a:endParaRPr lang="en-US" altLang="zh-TW" sz="4400" dirty="0">
              <a:ea typeface="超研澤粗隸" pitchFamily="49" charset="-120"/>
            </a:endParaRPr>
          </a:p>
        </p:txBody>
      </p:sp>
      <p:sp>
        <p:nvSpPr>
          <p:cNvPr id="76803" name="AutoShape 3"/>
          <p:cNvSpPr>
            <a:spLocks noChangeArrowheads="1"/>
          </p:cNvSpPr>
          <p:nvPr/>
        </p:nvSpPr>
        <p:spPr bwMode="ltGray">
          <a:xfrm>
            <a:off x="468313" y="1268413"/>
            <a:ext cx="5880100" cy="4968875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  <p:sp>
        <p:nvSpPr>
          <p:cNvPr id="76804" name="AutoShape 4"/>
          <p:cNvSpPr>
            <a:spLocks noChangeArrowheads="1"/>
          </p:cNvSpPr>
          <p:nvPr/>
        </p:nvSpPr>
        <p:spPr bwMode="blackWhite">
          <a:xfrm>
            <a:off x="762000" y="22098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 smtClean="0">
                <a:solidFill>
                  <a:schemeClr val="bg1"/>
                </a:solidFill>
              </a:rPr>
              <a:t>12</a:t>
            </a:r>
            <a:r>
              <a:rPr kumimoji="0" lang="zh-TW" altLang="en-US" sz="2000" b="1" dirty="0" smtClean="0">
                <a:solidFill>
                  <a:schemeClr val="bg1"/>
                </a:solidFill>
              </a:rPr>
              <a:t>鄉鎮市種子</a:t>
            </a:r>
            <a:r>
              <a:rPr kumimoji="0" lang="zh-TW" altLang="en-US" sz="2000" b="1" dirty="0">
                <a:solidFill>
                  <a:schemeClr val="bg1"/>
                </a:solidFill>
              </a:rPr>
              <a:t>老師</a:t>
            </a:r>
            <a:r>
              <a:rPr kumimoji="0" lang="zh-TW" altLang="en-US" sz="2000" b="1" dirty="0" smtClean="0">
                <a:solidFill>
                  <a:schemeClr val="bg1"/>
                </a:solidFill>
              </a:rPr>
              <a:t>分組合作</a:t>
            </a:r>
            <a:endParaRPr kumimoji="0" lang="en-US" altLang="zh-TW" sz="2000" b="1" dirty="0">
              <a:solidFill>
                <a:schemeClr val="bg1"/>
              </a:solidFill>
            </a:endParaRP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blackWhite">
          <a:xfrm>
            <a:off x="755576" y="450912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zh-TW" altLang="en-US" sz="2000" b="1" dirty="0" smtClean="0">
                <a:solidFill>
                  <a:schemeClr val="bg1"/>
                </a:solidFill>
              </a:rPr>
              <a:t>編寫宜蘭縣本土化補充教材資料</a:t>
            </a:r>
            <a:endParaRPr kumimoji="0" lang="en-US" altLang="zh-TW" sz="2000" b="1" dirty="0" smtClean="0">
              <a:solidFill>
                <a:schemeClr val="bg1"/>
              </a:solidFill>
            </a:endParaRP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blackWhite">
          <a:xfrm>
            <a:off x="755576" y="3356992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 smtClean="0">
                <a:solidFill>
                  <a:schemeClr val="bg1"/>
                </a:solidFill>
              </a:rPr>
              <a:t>教材蒐集、</a:t>
            </a:r>
            <a:r>
              <a:rPr kumimoji="0" lang="zh-TW" altLang="en-US" sz="2000" b="1" dirty="0">
                <a:solidFill>
                  <a:schemeClr val="bg1"/>
                </a:solidFill>
              </a:rPr>
              <a:t>照片</a:t>
            </a:r>
            <a:r>
              <a:rPr kumimoji="0" lang="zh-TW" altLang="en-US" sz="2000" b="1" dirty="0" smtClean="0">
                <a:solidFill>
                  <a:schemeClr val="bg1"/>
                </a:solidFill>
              </a:rPr>
              <a:t>拍攝、</a:t>
            </a:r>
            <a:r>
              <a:rPr kumimoji="0" lang="en-US" altLang="zh-TW" sz="2000" b="1" dirty="0" smtClean="0">
                <a:solidFill>
                  <a:schemeClr val="bg1"/>
                </a:solidFill>
              </a:rPr>
              <a:t>PPT</a:t>
            </a:r>
            <a:r>
              <a:rPr kumimoji="0" lang="zh-TW" altLang="en-US" sz="2000" b="1" dirty="0" smtClean="0">
                <a:solidFill>
                  <a:schemeClr val="bg1"/>
                </a:solidFill>
              </a:rPr>
              <a:t>設計</a:t>
            </a:r>
            <a:endParaRPr kumimoji="0" lang="en-US" altLang="zh-TW" sz="2000" b="1" dirty="0">
              <a:solidFill>
                <a:schemeClr val="bg1"/>
              </a:solidFill>
            </a:endParaRPr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6372225" y="2636838"/>
            <a:ext cx="2592388" cy="2160587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宜蘭縣國小社會領域本土化</a:t>
            </a:r>
            <a:endParaRPr kumimoji="0" lang="en-US" altLang="zh-TW" sz="24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補充教材</a:t>
            </a:r>
            <a:endParaRPr kumimoji="0" lang="en-US" altLang="zh-TW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5943600" y="6480175"/>
            <a:ext cx="2895600" cy="32067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宜蘭縣國教輔導團社會學習領域</a:t>
            </a: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內容版面配置區 2"/>
          <p:cNvSpPr>
            <a:spLocks noGrp="1"/>
          </p:cNvSpPr>
          <p:nvPr>
            <p:ph idx="1"/>
          </p:nvPr>
        </p:nvSpPr>
        <p:spPr>
          <a:xfrm>
            <a:off x="684213" y="1700213"/>
            <a:ext cx="7816850" cy="4525962"/>
          </a:xfrm>
        </p:spPr>
        <p:txBody>
          <a:bodyPr/>
          <a:lstStyle/>
          <a:p>
            <a:pPr eaLnBrk="1" hangingPunct="1">
              <a:buNone/>
            </a:pPr>
            <a:r>
              <a:rPr lang="zh-TW" altLang="en-US" dirty="0" smtClean="0"/>
              <a:t>        宜蘭縣有俗稱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哈密瓜的故鄉</a:t>
            </a:r>
            <a:r>
              <a:rPr lang="en-US" altLang="zh-TW" dirty="0" smtClean="0"/>
              <a:t>』</a:t>
            </a:r>
            <a:r>
              <a:rPr lang="zh-TW" altLang="en-US" dirty="0" smtClean="0"/>
              <a:t>的是在哪一個鄉鎮市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611188" y="1844675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059832" y="3429000"/>
            <a:ext cx="2592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壯圍鄉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內容版面配置區 2"/>
          <p:cNvSpPr>
            <a:spLocks noGrp="1"/>
          </p:cNvSpPr>
          <p:nvPr>
            <p:ph idx="1"/>
          </p:nvPr>
        </p:nvSpPr>
        <p:spPr>
          <a:xfrm>
            <a:off x="755650" y="1700213"/>
            <a:ext cx="7818438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</a:t>
            </a:r>
            <a:r>
              <a:rPr lang="zh-TW" altLang="zh-TW" dirty="0" smtClean="0"/>
              <a:t>宜蘭</a:t>
            </a:r>
            <a:r>
              <a:rPr lang="zh-TW" altLang="en-US" dirty="0" smtClean="0"/>
              <a:t>縣行政區域最大的是哪一個</a:t>
            </a:r>
            <a:r>
              <a:rPr lang="zh-TW" altLang="zh-TW" dirty="0" smtClean="0"/>
              <a:t>鄉鎮市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611188" y="1844675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563888" y="3501008"/>
            <a:ext cx="180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南澳鄉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內容版面配置區 2"/>
          <p:cNvSpPr>
            <a:spLocks noGrp="1"/>
          </p:cNvSpPr>
          <p:nvPr>
            <p:ph idx="1"/>
          </p:nvPr>
        </p:nvSpPr>
        <p:spPr>
          <a:xfrm>
            <a:off x="684213" y="1700213"/>
            <a:ext cx="7816850" cy="4525962"/>
          </a:xfrm>
        </p:spPr>
        <p:txBody>
          <a:bodyPr/>
          <a:lstStyle/>
          <a:p>
            <a:pPr eaLnBrk="1" hangingPunct="1">
              <a:buNone/>
            </a:pPr>
            <a:r>
              <a:rPr lang="zh-TW" altLang="en-US" dirty="0" smtClean="0"/>
              <a:t>       全世界除了義大利之外才有的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冷泉</a:t>
            </a:r>
            <a:r>
              <a:rPr lang="en-US" altLang="zh-TW" dirty="0" smtClean="0"/>
              <a:t>』</a:t>
            </a:r>
            <a:r>
              <a:rPr lang="zh-TW" altLang="en-US" dirty="0" smtClean="0"/>
              <a:t>是在宜蘭縣哪一個鄉鎮市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6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611188" y="1844675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059832" y="3429000"/>
            <a:ext cx="2592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蘇澳鎮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內容版面配置區 2"/>
          <p:cNvSpPr>
            <a:spLocks noGrp="1"/>
          </p:cNvSpPr>
          <p:nvPr>
            <p:ph idx="1"/>
          </p:nvPr>
        </p:nvSpPr>
        <p:spPr>
          <a:xfrm>
            <a:off x="684213" y="1700213"/>
            <a:ext cx="7816850" cy="4525962"/>
          </a:xfrm>
        </p:spPr>
        <p:txBody>
          <a:bodyPr/>
          <a:lstStyle/>
          <a:p>
            <a:pPr eaLnBrk="1" hangingPunct="1">
              <a:buNone/>
            </a:pPr>
            <a:r>
              <a:rPr lang="zh-TW" altLang="en-US" dirty="0" smtClean="0"/>
              <a:t>       宜蘭縣生產全國聞名的</a:t>
            </a:r>
            <a:r>
              <a:rPr lang="en-US" altLang="zh-TW" dirty="0" smtClean="0"/>
              <a:t>『</a:t>
            </a:r>
            <a:r>
              <a:rPr lang="zh-TW" altLang="en-US" dirty="0" smtClean="0"/>
              <a:t>上將梨</a:t>
            </a:r>
            <a:r>
              <a:rPr lang="en-US" altLang="zh-TW" dirty="0" smtClean="0"/>
              <a:t>』</a:t>
            </a:r>
            <a:r>
              <a:rPr lang="zh-TW" altLang="en-US" dirty="0" smtClean="0"/>
              <a:t>在哪一個鄉鎮市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7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611188" y="1844675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059832" y="3429000"/>
            <a:ext cx="2592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三星鄉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內容版面配置區 2"/>
          <p:cNvSpPr>
            <a:spLocks noGrp="1"/>
          </p:cNvSpPr>
          <p:nvPr>
            <p:ph idx="1"/>
          </p:nvPr>
        </p:nvSpPr>
        <p:spPr>
          <a:xfrm>
            <a:off x="684212" y="1700213"/>
            <a:ext cx="8064251" cy="4525962"/>
          </a:xfrm>
        </p:spPr>
        <p:txBody>
          <a:bodyPr/>
          <a:lstStyle/>
          <a:p>
            <a:pPr eaLnBrk="1" hangingPunct="1">
              <a:buNone/>
            </a:pPr>
            <a:r>
              <a:rPr lang="zh-TW" altLang="en-US" dirty="0" smtClean="0"/>
              <a:t>     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五峰旗瀑布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位在宜蘭哪一個鄉鎮市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8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395536" y="1844824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059832" y="3429000"/>
            <a:ext cx="2592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礁溪鄉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內容版面配置區 2"/>
          <p:cNvSpPr>
            <a:spLocks noGrp="1"/>
          </p:cNvSpPr>
          <p:nvPr>
            <p:ph idx="1"/>
          </p:nvPr>
        </p:nvSpPr>
        <p:spPr>
          <a:xfrm>
            <a:off x="755576" y="1700808"/>
            <a:ext cx="7816850" cy="4525962"/>
          </a:xfrm>
        </p:spPr>
        <p:txBody>
          <a:bodyPr/>
          <a:lstStyle/>
          <a:p>
            <a:pPr eaLnBrk="1" hangingPunct="1">
              <a:buNone/>
            </a:pPr>
            <a:r>
              <a:rPr lang="zh-TW" altLang="en-US" dirty="0" smtClean="0"/>
              <a:t>        宜蘭縣有名的地標</a:t>
            </a:r>
            <a:r>
              <a:rPr lang="en-US" altLang="zh-TW" dirty="0" smtClean="0"/>
              <a:t>『</a:t>
            </a:r>
            <a:r>
              <a:rPr lang="zh-TW" altLang="en-US" dirty="0" smtClean="0"/>
              <a:t>龜山島</a:t>
            </a:r>
            <a:r>
              <a:rPr lang="en-US" altLang="zh-TW" dirty="0" smtClean="0"/>
              <a:t>』</a:t>
            </a:r>
            <a:r>
              <a:rPr lang="zh-TW" altLang="en-US" dirty="0" smtClean="0"/>
              <a:t>是隸屬哪一個鄉鎮市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9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611188" y="1844675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275856" y="3284984"/>
            <a:ext cx="2592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頭城鎮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內容版面配置區 2"/>
          <p:cNvSpPr>
            <a:spLocks noGrp="1"/>
          </p:cNvSpPr>
          <p:nvPr>
            <p:ph idx="1"/>
          </p:nvPr>
        </p:nvSpPr>
        <p:spPr>
          <a:xfrm>
            <a:off x="684213" y="1700213"/>
            <a:ext cx="7816850" cy="4525962"/>
          </a:xfrm>
        </p:spPr>
        <p:txBody>
          <a:bodyPr/>
          <a:lstStyle/>
          <a:p>
            <a:pPr eaLnBrk="1" hangingPunct="1">
              <a:buNone/>
            </a:pPr>
            <a:r>
              <a:rPr lang="zh-TW" altLang="en-US" dirty="0" smtClean="0"/>
              <a:t>        宜蘭縣有靠海的鄉鎮市有哪些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10</a:t>
            </a:r>
            <a:endParaRPr lang="zh-TW" altLang="en-US" dirty="0"/>
          </a:p>
        </p:txBody>
      </p:sp>
      <p:sp>
        <p:nvSpPr>
          <p:cNvPr id="5" name="向右箭號 4"/>
          <p:cNvSpPr/>
          <p:nvPr/>
        </p:nvSpPr>
        <p:spPr>
          <a:xfrm>
            <a:off x="611188" y="1844675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267744" y="3140968"/>
            <a:ext cx="41764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頭城鎮   壯圍鄉</a:t>
            </a:r>
            <a:endParaRPr kumimoji="0" lang="en-US" altLang="zh-TW" sz="4000" dirty="0" smtClean="0">
              <a:latin typeface="Franklin Gothic Book" pitchFamily="34" charset="0"/>
              <a:ea typeface="微軟正黑體" pitchFamily="34" charset="-120"/>
            </a:endParaRPr>
          </a:p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五結鄉   蘇澳鎮</a:t>
            </a:r>
            <a:endParaRPr kumimoji="0" lang="en-US" altLang="zh-TW" sz="4000" dirty="0" smtClean="0">
              <a:latin typeface="Franklin Gothic Book" pitchFamily="34" charset="0"/>
              <a:ea typeface="微軟正黑體" pitchFamily="34" charset="-120"/>
            </a:endParaRPr>
          </a:p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南澳鄉</a:t>
            </a:r>
            <a:endParaRPr kumimoji="0" lang="en-US" altLang="zh-TW" sz="4000" dirty="0" smtClean="0">
              <a:latin typeface="Franklin Gothic Book" pitchFamily="34" charset="0"/>
              <a:ea typeface="微軟正黑體" pitchFamily="34" charset="-120"/>
            </a:endParaRPr>
          </a:p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 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88832" cy="838200"/>
          </a:xfrm>
        </p:spPr>
        <p:txBody>
          <a:bodyPr/>
          <a:lstStyle/>
          <a:p>
            <a:r>
              <a:rPr lang="zh-TW" altLang="en-US" dirty="0" smtClean="0"/>
              <a:t>閃靈快手  </a:t>
            </a:r>
            <a:r>
              <a:rPr lang="en-US" altLang="zh-TW" dirty="0" smtClean="0"/>
              <a:t>11</a:t>
            </a:r>
            <a:endParaRPr lang="zh-TW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zh-TW" altLang="en-US" dirty="0" smtClean="0"/>
              <a:t>        </a:t>
            </a:r>
            <a:r>
              <a:rPr lang="zh-TW" altLang="en-US" dirty="0" smtClean="0"/>
              <a:t>和礁溪鄉相鄰的鄉鎮</a:t>
            </a:r>
            <a:r>
              <a:rPr lang="zh-TW" altLang="en-US" dirty="0" smtClean="0"/>
              <a:t>市有哪些</a:t>
            </a:r>
            <a:r>
              <a:rPr lang="en-US" altLang="zh-TW" dirty="0" smtClean="0"/>
              <a:t>?</a:t>
            </a:r>
          </a:p>
          <a:p>
            <a:pPr eaLnBrk="1" hangingPunct="1">
              <a:buNone/>
            </a:pPr>
            <a:endParaRPr lang="en-US" altLang="zh-TW" dirty="0" smtClean="0"/>
          </a:p>
          <a:p>
            <a:pPr eaLnBrk="1" hangingPunct="1">
              <a:buNone/>
            </a:pPr>
            <a:endParaRPr lang="en-US" altLang="zh-TW" dirty="0" smtClean="0"/>
          </a:p>
          <a:p>
            <a:pPr eaLnBrk="1" hangingPunct="1">
              <a:buNone/>
            </a:pPr>
            <a:endParaRPr lang="zh-TW" altLang="en-US" dirty="0" smtClean="0"/>
          </a:p>
        </p:txBody>
      </p:sp>
      <p:sp>
        <p:nvSpPr>
          <p:cNvPr id="5" name="向右箭號 4"/>
          <p:cNvSpPr/>
          <p:nvPr/>
        </p:nvSpPr>
        <p:spPr>
          <a:xfrm>
            <a:off x="323528" y="1700808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267744" y="3140968"/>
            <a:ext cx="41764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頭城鎮   壯圍鄉</a:t>
            </a:r>
            <a:endParaRPr kumimoji="0" lang="en-US" altLang="zh-TW" sz="4000" dirty="0" smtClean="0">
              <a:latin typeface="Franklin Gothic Book" pitchFamily="34" charset="0"/>
              <a:ea typeface="微軟正黑體" pitchFamily="34" charset="-120"/>
            </a:endParaRPr>
          </a:p>
          <a:p>
            <a:r>
              <a:rPr kumimoji="0" lang="zh-TW" altLang="en-US" sz="4000" dirty="0" smtClean="0">
                <a:latin typeface="Franklin Gothic Book" pitchFamily="34" charset="0"/>
                <a:ea typeface="微軟正黑體" pitchFamily="34" charset="-120"/>
              </a:rPr>
              <a:t>員山鄉   宜蘭市 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0713" t="9844" r="22481" b="5501"/>
          <a:stretch>
            <a:fillRect/>
          </a:stretch>
        </p:blipFill>
        <p:spPr bwMode="auto">
          <a:xfrm>
            <a:off x="1259632" y="800922"/>
            <a:ext cx="6041452" cy="605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580112" y="6165304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+mj-ea"/>
              </a:rPr>
              <a:t>~~</a:t>
            </a:r>
            <a:r>
              <a:rPr lang="zh-TW" altLang="en-US" dirty="0" smtClean="0">
                <a:latin typeface="+mj-ea"/>
              </a:rPr>
              <a:t>以四年級  家鄉的運輸為例</a:t>
            </a:r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272808" cy="122413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b="1" dirty="0" smtClean="0">
                <a:latin typeface="+mj-ea"/>
              </a:rPr>
              <a:t>有效教學暨多元評量方案</a:t>
            </a:r>
            <a:r>
              <a:rPr lang="zh-TW" altLang="en-US" sz="4000" b="1" dirty="0" smtClean="0">
                <a:latin typeface="+mj-ea"/>
              </a:rPr>
              <a:t>設計</a:t>
            </a:r>
            <a:r>
              <a:rPr lang="en-US" altLang="zh-TW" sz="4000" dirty="0" smtClean="0">
                <a:latin typeface="+mj-ea"/>
              </a:rPr>
              <a:t/>
            </a:r>
            <a:br>
              <a:rPr lang="en-US" altLang="zh-TW" sz="4000" dirty="0" smtClean="0">
                <a:latin typeface="+mj-ea"/>
              </a:rPr>
            </a:br>
            <a:endParaRPr lang="zh-TW" altLang="en-US" sz="4000" dirty="0"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0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7724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>
                <a:ea typeface="新細明體" charset="-120"/>
              </a:rPr>
              <a:t>103</a:t>
            </a:r>
            <a:r>
              <a:rPr lang="zh-TW" altLang="en-US" dirty="0" smtClean="0">
                <a:ea typeface="新細明體" charset="-120"/>
              </a:rPr>
              <a:t>年</a:t>
            </a:r>
            <a:r>
              <a:rPr lang="en-US" altLang="zh-TW" dirty="0" smtClean="0">
                <a:ea typeface="新細明體" charset="-120"/>
              </a:rPr>
              <a:t>–</a:t>
            </a:r>
            <a:r>
              <a:rPr lang="zh-TW" altLang="en-US" dirty="0" smtClean="0">
                <a:ea typeface="新細明體" charset="-120"/>
              </a:rPr>
              <a:t>各鄉鎮教師團隊的加入</a:t>
            </a:r>
            <a:endParaRPr lang="en-US" altLang="zh-TW" dirty="0">
              <a:ea typeface="新細明體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58888" y="1196975"/>
            <a:ext cx="6518275" cy="5284788"/>
            <a:chOff x="1056" y="909"/>
            <a:chExt cx="3811" cy="3267"/>
          </a:xfrm>
        </p:grpSpPr>
        <p:sp>
          <p:nvSpPr>
            <p:cNvPr id="35845" name="Oval 4"/>
            <p:cNvSpPr>
              <a:spLocks noChangeArrowheads="1"/>
            </p:cNvSpPr>
            <p:nvPr/>
          </p:nvSpPr>
          <p:spPr bwMode="auto">
            <a:xfrm>
              <a:off x="3512" y="1452"/>
              <a:ext cx="472" cy="13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ea typeface="微軟正黑體" pitchFamily="34" charset="-120"/>
              </a:endParaRPr>
            </a:p>
          </p:txBody>
        </p:sp>
        <p:sp>
          <p:nvSpPr>
            <p:cNvPr id="35846" name="Oval 5"/>
            <p:cNvSpPr>
              <a:spLocks noChangeArrowheads="1"/>
            </p:cNvSpPr>
            <p:nvPr/>
          </p:nvSpPr>
          <p:spPr bwMode="auto">
            <a:xfrm>
              <a:off x="2688" y="2477"/>
              <a:ext cx="933" cy="25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ea typeface="微軟正黑體" pitchFamily="34" charset="-120"/>
              </a:endParaRPr>
            </a:p>
          </p:txBody>
        </p:sp>
        <p:sp>
          <p:nvSpPr>
            <p:cNvPr id="35847" name="Oval 6"/>
            <p:cNvSpPr>
              <a:spLocks noChangeArrowheads="1"/>
            </p:cNvSpPr>
            <p:nvPr/>
          </p:nvSpPr>
          <p:spPr bwMode="auto">
            <a:xfrm>
              <a:off x="3360" y="3758"/>
              <a:ext cx="1507" cy="41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ea typeface="微軟正黑體" pitchFamily="34" charset="-120"/>
              </a:endParaRPr>
            </a:p>
          </p:txBody>
        </p:sp>
        <p:sp>
          <p:nvSpPr>
            <p:cNvPr id="35848" name="Oval 7"/>
            <p:cNvSpPr>
              <a:spLocks noChangeArrowheads="1"/>
            </p:cNvSpPr>
            <p:nvPr/>
          </p:nvSpPr>
          <p:spPr bwMode="auto">
            <a:xfrm>
              <a:off x="1200" y="2880"/>
              <a:ext cx="933" cy="25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ea typeface="微軟正黑體" pitchFamily="34" charset="-120"/>
              </a:endParaRPr>
            </a:p>
          </p:txBody>
        </p:sp>
        <p:sp>
          <p:nvSpPr>
            <p:cNvPr id="35849" name="Rectangle 8"/>
            <p:cNvSpPr>
              <a:spLocks noChangeArrowheads="1"/>
            </p:cNvSpPr>
            <p:nvPr/>
          </p:nvSpPr>
          <p:spPr bwMode="gray">
            <a:xfrm rot="-7829975">
              <a:off x="3239" y="2447"/>
              <a:ext cx="605" cy="121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latin typeface="Franklin Gothic Book" pitchFamily="34" charset="0"/>
                <a:ea typeface="微軟正黑體" pitchFamily="34" charset="-120"/>
              </a:endParaRPr>
            </a:p>
          </p:txBody>
        </p:sp>
        <p:sp>
          <p:nvSpPr>
            <p:cNvPr id="35850" name="Rectangle 9"/>
            <p:cNvSpPr>
              <a:spLocks noChangeArrowheads="1"/>
            </p:cNvSpPr>
            <p:nvPr/>
          </p:nvSpPr>
          <p:spPr bwMode="gray">
            <a:xfrm rot="-743917">
              <a:off x="1986" y="2162"/>
              <a:ext cx="636" cy="109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latin typeface="Franklin Gothic Book" pitchFamily="34" charset="0"/>
                <a:ea typeface="微軟正黑體" pitchFamily="34" charset="-120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568" y="1327"/>
              <a:ext cx="1023" cy="1169"/>
              <a:chOff x="2424" y="1234"/>
              <a:chExt cx="1023" cy="1169"/>
            </a:xfrm>
          </p:grpSpPr>
          <p:sp>
            <p:nvSpPr>
              <p:cNvPr id="35867" name="Rectangle 11"/>
              <p:cNvSpPr>
                <a:spLocks noChangeArrowheads="1"/>
              </p:cNvSpPr>
              <p:nvPr/>
            </p:nvSpPr>
            <p:spPr bwMode="gray">
              <a:xfrm rot="-3205350">
                <a:off x="3175" y="1380"/>
                <a:ext cx="376" cy="83"/>
              </a:xfrm>
              <a:prstGeom prst="rect">
                <a:avLst/>
              </a:prstGeom>
              <a:gradFill rotWithShape="1">
                <a:gsLst>
                  <a:gs pos="0">
                    <a:srgbClr val="454545"/>
                  </a:gs>
                  <a:gs pos="50000">
                    <a:srgbClr val="969696"/>
                  </a:gs>
                  <a:gs pos="100000">
                    <a:srgbClr val="454545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kumimoji="0" lang="zh-TW" altLang="en-US">
                  <a:latin typeface="Franklin Gothic Book" pitchFamily="34" charset="0"/>
                  <a:ea typeface="微軟正黑體" pitchFamily="34" charset="-120"/>
                </a:endParaRPr>
              </a:p>
            </p:txBody>
          </p:sp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>
                <a:off x="2433" y="1401"/>
                <a:ext cx="1014" cy="1002"/>
                <a:chOff x="2017" y="1919"/>
                <a:chExt cx="1680" cy="1680"/>
              </a:xfrm>
            </p:grpSpPr>
            <p:sp>
              <p:nvSpPr>
                <p:cNvPr id="100365" name="Oval 13"/>
                <p:cNvSpPr>
                  <a:spLocks noChangeArrowheads="1"/>
                </p:cNvSpPr>
                <p:nvPr/>
              </p:nvSpPr>
              <p:spPr bwMode="gray">
                <a:xfrm>
                  <a:off x="2017" y="1919"/>
                  <a:ext cx="1678" cy="168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2431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5871" name="Freeform 14"/>
                <p:cNvSpPr>
                  <a:spLocks/>
                </p:cNvSpPr>
                <p:nvPr/>
              </p:nvSpPr>
              <p:spPr bwMode="gray">
                <a:xfrm>
                  <a:off x="2209" y="1947"/>
                  <a:ext cx="1296" cy="634"/>
                </a:xfrm>
                <a:custGeom>
                  <a:avLst/>
                  <a:gdLst>
                    <a:gd name="T0" fmla="*/ 1205 w 1321"/>
                    <a:gd name="T1" fmla="*/ 252 h 712"/>
                    <a:gd name="T2" fmla="*/ 1220 w 1321"/>
                    <a:gd name="T3" fmla="*/ 279 h 712"/>
                    <a:gd name="T4" fmla="*/ 1223 w 1321"/>
                    <a:gd name="T5" fmla="*/ 302 h 712"/>
                    <a:gd name="T6" fmla="*/ 1218 w 1321"/>
                    <a:gd name="T7" fmla="*/ 324 h 712"/>
                    <a:gd name="T8" fmla="*/ 1202 w 1321"/>
                    <a:gd name="T9" fmla="*/ 345 h 712"/>
                    <a:gd name="T10" fmla="*/ 1178 w 1321"/>
                    <a:gd name="T11" fmla="*/ 364 h 712"/>
                    <a:gd name="T12" fmla="*/ 1148 w 1321"/>
                    <a:gd name="T13" fmla="*/ 380 h 712"/>
                    <a:gd name="T14" fmla="*/ 1108 w 1321"/>
                    <a:gd name="T15" fmla="*/ 394 h 712"/>
                    <a:gd name="T16" fmla="*/ 1063 w 1321"/>
                    <a:gd name="T17" fmla="*/ 409 h 712"/>
                    <a:gd name="T18" fmla="*/ 1011 w 1321"/>
                    <a:gd name="T19" fmla="*/ 419 h 712"/>
                    <a:gd name="T20" fmla="*/ 955 w 1321"/>
                    <a:gd name="T21" fmla="*/ 429 h 712"/>
                    <a:gd name="T22" fmla="*/ 896 w 1321"/>
                    <a:gd name="T23" fmla="*/ 436 h 712"/>
                    <a:gd name="T24" fmla="*/ 830 w 1321"/>
                    <a:gd name="T25" fmla="*/ 443 h 712"/>
                    <a:gd name="T26" fmla="*/ 763 w 1321"/>
                    <a:gd name="T27" fmla="*/ 446 h 712"/>
                    <a:gd name="T28" fmla="*/ 737 w 1321"/>
                    <a:gd name="T29" fmla="*/ 448 h 712"/>
                    <a:gd name="T30" fmla="*/ 441 w 1321"/>
                    <a:gd name="T31" fmla="*/ 448 h 712"/>
                    <a:gd name="T32" fmla="*/ 437 w 1321"/>
                    <a:gd name="T33" fmla="*/ 448 h 712"/>
                    <a:gd name="T34" fmla="*/ 379 w 1321"/>
                    <a:gd name="T35" fmla="*/ 445 h 712"/>
                    <a:gd name="T36" fmla="*/ 323 w 1321"/>
                    <a:gd name="T37" fmla="*/ 443 h 712"/>
                    <a:gd name="T38" fmla="*/ 270 w 1321"/>
                    <a:gd name="T39" fmla="*/ 438 h 712"/>
                    <a:gd name="T40" fmla="*/ 219 w 1321"/>
                    <a:gd name="T41" fmla="*/ 434 h 712"/>
                    <a:gd name="T42" fmla="*/ 173 w 1321"/>
                    <a:gd name="T43" fmla="*/ 426 h 712"/>
                    <a:gd name="T44" fmla="*/ 130 w 1321"/>
                    <a:gd name="T45" fmla="*/ 416 h 712"/>
                    <a:gd name="T46" fmla="*/ 94 w 1321"/>
                    <a:gd name="T47" fmla="*/ 408 h 712"/>
                    <a:gd name="T48" fmla="*/ 63 w 1321"/>
                    <a:gd name="T49" fmla="*/ 396 h 712"/>
                    <a:gd name="T50" fmla="*/ 35 w 1321"/>
                    <a:gd name="T51" fmla="*/ 382 h 712"/>
                    <a:gd name="T52" fmla="*/ 18 w 1321"/>
                    <a:gd name="T53" fmla="*/ 366 h 712"/>
                    <a:gd name="T54" fmla="*/ 6 w 1321"/>
                    <a:gd name="T55" fmla="*/ 348 h 712"/>
                    <a:gd name="T56" fmla="*/ 0 w 1321"/>
                    <a:gd name="T57" fmla="*/ 329 h 712"/>
                    <a:gd name="T58" fmla="*/ 0 w 1321"/>
                    <a:gd name="T59" fmla="*/ 327 h 712"/>
                    <a:gd name="T60" fmla="*/ 4 w 1321"/>
                    <a:gd name="T61" fmla="*/ 306 h 712"/>
                    <a:gd name="T62" fmla="*/ 16 w 1321"/>
                    <a:gd name="T63" fmla="*/ 280 h 712"/>
                    <a:gd name="T64" fmla="*/ 47 w 1321"/>
                    <a:gd name="T65" fmla="*/ 232 h 712"/>
                    <a:gd name="T66" fmla="*/ 86 w 1321"/>
                    <a:gd name="T67" fmla="*/ 188 h 712"/>
                    <a:gd name="T68" fmla="*/ 135 w 1321"/>
                    <a:gd name="T69" fmla="*/ 148 h 712"/>
                    <a:gd name="T70" fmla="*/ 188 w 1321"/>
                    <a:gd name="T71" fmla="*/ 111 h 712"/>
                    <a:gd name="T72" fmla="*/ 250 w 1321"/>
                    <a:gd name="T73" fmla="*/ 78 h 712"/>
                    <a:gd name="T74" fmla="*/ 317 w 1321"/>
                    <a:gd name="T75" fmla="*/ 52 h 712"/>
                    <a:gd name="T76" fmla="*/ 384 w 1321"/>
                    <a:gd name="T77" fmla="*/ 29 h 712"/>
                    <a:gd name="T78" fmla="*/ 461 w 1321"/>
                    <a:gd name="T79" fmla="*/ 13 h 712"/>
                    <a:gd name="T80" fmla="*/ 538 w 1321"/>
                    <a:gd name="T81" fmla="*/ 4 h 712"/>
                    <a:gd name="T82" fmla="*/ 618 w 1321"/>
                    <a:gd name="T83" fmla="*/ 0 h 712"/>
                    <a:gd name="T84" fmla="*/ 618 w 1321"/>
                    <a:gd name="T85" fmla="*/ 0 h 712"/>
                    <a:gd name="T86" fmla="*/ 703 w 1321"/>
                    <a:gd name="T87" fmla="*/ 4 h 712"/>
                    <a:gd name="T88" fmla="*/ 785 w 1321"/>
                    <a:gd name="T89" fmla="*/ 14 h 712"/>
                    <a:gd name="T90" fmla="*/ 863 w 1321"/>
                    <a:gd name="T91" fmla="*/ 33 h 712"/>
                    <a:gd name="T92" fmla="*/ 936 w 1321"/>
                    <a:gd name="T93" fmla="*/ 56 h 712"/>
                    <a:gd name="T94" fmla="*/ 1003 w 1321"/>
                    <a:gd name="T95" fmla="*/ 86 h 712"/>
                    <a:gd name="T96" fmla="*/ 1064 w 1321"/>
                    <a:gd name="T97" fmla="*/ 122 h 712"/>
                    <a:gd name="T98" fmla="*/ 1119 w 1321"/>
                    <a:gd name="T99" fmla="*/ 161 h 712"/>
                    <a:gd name="T100" fmla="*/ 1166 w 1321"/>
                    <a:gd name="T101" fmla="*/ 204 h 712"/>
                    <a:gd name="T102" fmla="*/ 1205 w 1321"/>
                    <a:gd name="T103" fmla="*/ 252 h 712"/>
                    <a:gd name="T104" fmla="*/ 1205 w 1321"/>
                    <a:gd name="T105" fmla="*/ 252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00367" name="Text Box 15"/>
              <p:cNvSpPr txBox="1">
                <a:spLocks noChangeArrowheads="1"/>
              </p:cNvSpPr>
              <p:nvPr/>
            </p:nvSpPr>
            <p:spPr bwMode="gray">
              <a:xfrm>
                <a:off x="2424" y="1837"/>
                <a:ext cx="1008" cy="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各鄉鎮教師</a:t>
                </a:r>
                <a:endParaRPr kumimoji="0" lang="en-US" altLang="zh-TW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參與</a:t>
                </a:r>
                <a:endParaRPr kumimoji="0" lang="en-US" altLang="zh-TW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456" y="909"/>
              <a:ext cx="770" cy="712"/>
              <a:chOff x="3312" y="816"/>
              <a:chExt cx="770" cy="712"/>
            </a:xfrm>
          </p:grpSpPr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3312" y="816"/>
                <a:ext cx="770" cy="712"/>
                <a:chOff x="1989" y="1920"/>
                <a:chExt cx="2357" cy="2204"/>
              </a:xfrm>
            </p:grpSpPr>
            <p:sp>
              <p:nvSpPr>
                <p:cNvPr id="100370" name="Oval 18"/>
                <p:cNvSpPr>
                  <a:spLocks noChangeArrowheads="1"/>
                </p:cNvSpPr>
                <p:nvPr/>
              </p:nvSpPr>
              <p:spPr bwMode="gray">
                <a:xfrm>
                  <a:off x="1990" y="1920"/>
                  <a:ext cx="2355" cy="220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549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5866" name="Freeform 19"/>
                <p:cNvSpPr>
                  <a:spLocks/>
                </p:cNvSpPr>
                <p:nvPr/>
              </p:nvSpPr>
              <p:spPr bwMode="gray">
                <a:xfrm>
                  <a:off x="2209" y="1948"/>
                  <a:ext cx="1843" cy="1074"/>
                </a:xfrm>
                <a:custGeom>
                  <a:avLst/>
                  <a:gdLst>
                    <a:gd name="T0" fmla="*/ 4929 w 1321"/>
                    <a:gd name="T1" fmla="*/ 2077 h 712"/>
                    <a:gd name="T2" fmla="*/ 4989 w 1321"/>
                    <a:gd name="T3" fmla="*/ 2288 h 712"/>
                    <a:gd name="T4" fmla="*/ 5004 w 1321"/>
                    <a:gd name="T5" fmla="*/ 2492 h 712"/>
                    <a:gd name="T6" fmla="*/ 4983 w 1321"/>
                    <a:gd name="T7" fmla="*/ 2671 h 712"/>
                    <a:gd name="T8" fmla="*/ 4919 w 1321"/>
                    <a:gd name="T9" fmla="*/ 2849 h 712"/>
                    <a:gd name="T10" fmla="*/ 4819 w 1321"/>
                    <a:gd name="T11" fmla="*/ 2997 h 712"/>
                    <a:gd name="T12" fmla="*/ 4695 w 1321"/>
                    <a:gd name="T13" fmla="*/ 3127 h 712"/>
                    <a:gd name="T14" fmla="*/ 4533 w 1321"/>
                    <a:gd name="T15" fmla="*/ 3249 h 712"/>
                    <a:gd name="T16" fmla="*/ 4345 w 1321"/>
                    <a:gd name="T17" fmla="*/ 3361 h 712"/>
                    <a:gd name="T18" fmla="*/ 4138 w 1321"/>
                    <a:gd name="T19" fmla="*/ 3451 h 712"/>
                    <a:gd name="T20" fmla="*/ 3905 w 1321"/>
                    <a:gd name="T21" fmla="*/ 3536 h 712"/>
                    <a:gd name="T22" fmla="*/ 3664 w 1321"/>
                    <a:gd name="T23" fmla="*/ 3593 h 712"/>
                    <a:gd name="T24" fmla="*/ 3394 w 1321"/>
                    <a:gd name="T25" fmla="*/ 3644 h 712"/>
                    <a:gd name="T26" fmla="*/ 3122 w 1321"/>
                    <a:gd name="T27" fmla="*/ 3678 h 712"/>
                    <a:gd name="T28" fmla="*/ 3011 w 1321"/>
                    <a:gd name="T29" fmla="*/ 3687 h 712"/>
                    <a:gd name="T30" fmla="*/ 1803 w 1321"/>
                    <a:gd name="T31" fmla="*/ 3687 h 712"/>
                    <a:gd name="T32" fmla="*/ 1789 w 1321"/>
                    <a:gd name="T33" fmla="*/ 3687 h 712"/>
                    <a:gd name="T34" fmla="*/ 1551 w 1321"/>
                    <a:gd name="T35" fmla="*/ 3665 h 712"/>
                    <a:gd name="T36" fmla="*/ 1320 w 1321"/>
                    <a:gd name="T37" fmla="*/ 3644 h 712"/>
                    <a:gd name="T38" fmla="*/ 1099 w 1321"/>
                    <a:gd name="T39" fmla="*/ 3604 h 712"/>
                    <a:gd name="T40" fmla="*/ 892 w 1321"/>
                    <a:gd name="T41" fmla="*/ 3566 h 712"/>
                    <a:gd name="T42" fmla="*/ 703 w 1321"/>
                    <a:gd name="T43" fmla="*/ 3504 h 712"/>
                    <a:gd name="T44" fmla="*/ 536 w 1321"/>
                    <a:gd name="T45" fmla="*/ 3432 h 712"/>
                    <a:gd name="T46" fmla="*/ 385 w 1321"/>
                    <a:gd name="T47" fmla="*/ 3353 h 712"/>
                    <a:gd name="T48" fmla="*/ 253 w 1321"/>
                    <a:gd name="T49" fmla="*/ 3261 h 712"/>
                    <a:gd name="T50" fmla="*/ 146 w 1321"/>
                    <a:gd name="T51" fmla="*/ 3147 h 712"/>
                    <a:gd name="T52" fmla="*/ 68 w 1321"/>
                    <a:gd name="T53" fmla="*/ 3017 h 712"/>
                    <a:gd name="T54" fmla="*/ 21 w 1321"/>
                    <a:gd name="T55" fmla="*/ 2869 h 712"/>
                    <a:gd name="T56" fmla="*/ 0 w 1321"/>
                    <a:gd name="T57" fmla="*/ 2712 h 712"/>
                    <a:gd name="T58" fmla="*/ 0 w 1321"/>
                    <a:gd name="T59" fmla="*/ 2691 h 712"/>
                    <a:gd name="T60" fmla="*/ 15 w 1321"/>
                    <a:gd name="T61" fmla="*/ 2524 h 712"/>
                    <a:gd name="T62" fmla="*/ 60 w 1321"/>
                    <a:gd name="T63" fmla="*/ 2309 h 712"/>
                    <a:gd name="T64" fmla="*/ 193 w 1321"/>
                    <a:gd name="T65" fmla="*/ 1916 h 712"/>
                    <a:gd name="T66" fmla="*/ 356 w 1321"/>
                    <a:gd name="T67" fmla="*/ 1548 h 712"/>
                    <a:gd name="T68" fmla="*/ 557 w 1321"/>
                    <a:gd name="T69" fmla="*/ 1216 h 712"/>
                    <a:gd name="T70" fmla="*/ 774 w 1321"/>
                    <a:gd name="T71" fmla="*/ 910 h 712"/>
                    <a:gd name="T72" fmla="*/ 1024 w 1321"/>
                    <a:gd name="T73" fmla="*/ 649 h 712"/>
                    <a:gd name="T74" fmla="*/ 1292 w 1321"/>
                    <a:gd name="T75" fmla="*/ 425 h 712"/>
                    <a:gd name="T76" fmla="*/ 1572 w 1321"/>
                    <a:gd name="T77" fmla="*/ 243 h 712"/>
                    <a:gd name="T78" fmla="*/ 1882 w 1321"/>
                    <a:gd name="T79" fmla="*/ 109 h 712"/>
                    <a:gd name="T80" fmla="*/ 2202 w 1321"/>
                    <a:gd name="T81" fmla="*/ 32 h 712"/>
                    <a:gd name="T82" fmla="*/ 2528 w 1321"/>
                    <a:gd name="T83" fmla="*/ 0 h 712"/>
                    <a:gd name="T84" fmla="*/ 2528 w 1321"/>
                    <a:gd name="T85" fmla="*/ 0 h 712"/>
                    <a:gd name="T86" fmla="*/ 2875 w 1321"/>
                    <a:gd name="T87" fmla="*/ 32 h 712"/>
                    <a:gd name="T88" fmla="*/ 3210 w 1321"/>
                    <a:gd name="T89" fmla="*/ 121 h 712"/>
                    <a:gd name="T90" fmla="*/ 3531 w 1321"/>
                    <a:gd name="T91" fmla="*/ 276 h 712"/>
                    <a:gd name="T92" fmla="*/ 3827 w 1321"/>
                    <a:gd name="T93" fmla="*/ 466 h 712"/>
                    <a:gd name="T94" fmla="*/ 4102 w 1321"/>
                    <a:gd name="T95" fmla="*/ 710 h 712"/>
                    <a:gd name="T96" fmla="*/ 4353 w 1321"/>
                    <a:gd name="T97" fmla="*/ 1006 h 712"/>
                    <a:gd name="T98" fmla="*/ 4576 w 1321"/>
                    <a:gd name="T99" fmla="*/ 1324 h 712"/>
                    <a:gd name="T100" fmla="*/ 4764 w 1321"/>
                    <a:gd name="T101" fmla="*/ 1682 h 712"/>
                    <a:gd name="T102" fmla="*/ 4929 w 1321"/>
                    <a:gd name="T103" fmla="*/ 2077 h 712"/>
                    <a:gd name="T104" fmla="*/ 4929 w 1321"/>
                    <a:gd name="T105" fmla="*/ 2077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00372" name="Text Box 20"/>
              <p:cNvSpPr txBox="1">
                <a:spLocks noChangeArrowheads="1"/>
              </p:cNvSpPr>
              <p:nvPr/>
            </p:nvSpPr>
            <p:spPr bwMode="gray">
              <a:xfrm>
                <a:off x="3312" y="1172"/>
                <a:ext cx="716" cy="2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6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</a:rPr>
                  <a:t>工作坊討論</a:t>
                </a:r>
                <a:endParaRPr kumimoji="0" lang="en-US" altLang="zh-TW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1056" y="1744"/>
              <a:ext cx="1099" cy="1128"/>
              <a:chOff x="912" y="1651"/>
              <a:chExt cx="1099" cy="1128"/>
            </a:xfrm>
          </p:grpSpPr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912" y="1651"/>
                <a:ext cx="1099" cy="1128"/>
                <a:chOff x="2016" y="1920"/>
                <a:chExt cx="1680" cy="1680"/>
              </a:xfrm>
            </p:grpSpPr>
            <p:sp>
              <p:nvSpPr>
                <p:cNvPr id="100375" name="Oval 2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7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72549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5862" name="Freeform 2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205 w 1321"/>
                    <a:gd name="T1" fmla="*/ 252 h 712"/>
                    <a:gd name="T2" fmla="*/ 1220 w 1321"/>
                    <a:gd name="T3" fmla="*/ 279 h 712"/>
                    <a:gd name="T4" fmla="*/ 1223 w 1321"/>
                    <a:gd name="T5" fmla="*/ 302 h 712"/>
                    <a:gd name="T6" fmla="*/ 1218 w 1321"/>
                    <a:gd name="T7" fmla="*/ 324 h 712"/>
                    <a:gd name="T8" fmla="*/ 1202 w 1321"/>
                    <a:gd name="T9" fmla="*/ 345 h 712"/>
                    <a:gd name="T10" fmla="*/ 1178 w 1321"/>
                    <a:gd name="T11" fmla="*/ 364 h 712"/>
                    <a:gd name="T12" fmla="*/ 1148 w 1321"/>
                    <a:gd name="T13" fmla="*/ 380 h 712"/>
                    <a:gd name="T14" fmla="*/ 1108 w 1321"/>
                    <a:gd name="T15" fmla="*/ 394 h 712"/>
                    <a:gd name="T16" fmla="*/ 1063 w 1321"/>
                    <a:gd name="T17" fmla="*/ 409 h 712"/>
                    <a:gd name="T18" fmla="*/ 1011 w 1321"/>
                    <a:gd name="T19" fmla="*/ 419 h 712"/>
                    <a:gd name="T20" fmla="*/ 955 w 1321"/>
                    <a:gd name="T21" fmla="*/ 429 h 712"/>
                    <a:gd name="T22" fmla="*/ 896 w 1321"/>
                    <a:gd name="T23" fmla="*/ 436 h 712"/>
                    <a:gd name="T24" fmla="*/ 830 w 1321"/>
                    <a:gd name="T25" fmla="*/ 443 h 712"/>
                    <a:gd name="T26" fmla="*/ 763 w 1321"/>
                    <a:gd name="T27" fmla="*/ 446 h 712"/>
                    <a:gd name="T28" fmla="*/ 737 w 1321"/>
                    <a:gd name="T29" fmla="*/ 448 h 712"/>
                    <a:gd name="T30" fmla="*/ 441 w 1321"/>
                    <a:gd name="T31" fmla="*/ 448 h 712"/>
                    <a:gd name="T32" fmla="*/ 437 w 1321"/>
                    <a:gd name="T33" fmla="*/ 448 h 712"/>
                    <a:gd name="T34" fmla="*/ 379 w 1321"/>
                    <a:gd name="T35" fmla="*/ 445 h 712"/>
                    <a:gd name="T36" fmla="*/ 323 w 1321"/>
                    <a:gd name="T37" fmla="*/ 443 h 712"/>
                    <a:gd name="T38" fmla="*/ 270 w 1321"/>
                    <a:gd name="T39" fmla="*/ 438 h 712"/>
                    <a:gd name="T40" fmla="*/ 219 w 1321"/>
                    <a:gd name="T41" fmla="*/ 434 h 712"/>
                    <a:gd name="T42" fmla="*/ 173 w 1321"/>
                    <a:gd name="T43" fmla="*/ 426 h 712"/>
                    <a:gd name="T44" fmla="*/ 130 w 1321"/>
                    <a:gd name="T45" fmla="*/ 416 h 712"/>
                    <a:gd name="T46" fmla="*/ 94 w 1321"/>
                    <a:gd name="T47" fmla="*/ 408 h 712"/>
                    <a:gd name="T48" fmla="*/ 63 w 1321"/>
                    <a:gd name="T49" fmla="*/ 396 h 712"/>
                    <a:gd name="T50" fmla="*/ 35 w 1321"/>
                    <a:gd name="T51" fmla="*/ 382 h 712"/>
                    <a:gd name="T52" fmla="*/ 18 w 1321"/>
                    <a:gd name="T53" fmla="*/ 366 h 712"/>
                    <a:gd name="T54" fmla="*/ 6 w 1321"/>
                    <a:gd name="T55" fmla="*/ 348 h 712"/>
                    <a:gd name="T56" fmla="*/ 0 w 1321"/>
                    <a:gd name="T57" fmla="*/ 329 h 712"/>
                    <a:gd name="T58" fmla="*/ 0 w 1321"/>
                    <a:gd name="T59" fmla="*/ 327 h 712"/>
                    <a:gd name="T60" fmla="*/ 4 w 1321"/>
                    <a:gd name="T61" fmla="*/ 306 h 712"/>
                    <a:gd name="T62" fmla="*/ 16 w 1321"/>
                    <a:gd name="T63" fmla="*/ 280 h 712"/>
                    <a:gd name="T64" fmla="*/ 47 w 1321"/>
                    <a:gd name="T65" fmla="*/ 232 h 712"/>
                    <a:gd name="T66" fmla="*/ 86 w 1321"/>
                    <a:gd name="T67" fmla="*/ 188 h 712"/>
                    <a:gd name="T68" fmla="*/ 135 w 1321"/>
                    <a:gd name="T69" fmla="*/ 148 h 712"/>
                    <a:gd name="T70" fmla="*/ 188 w 1321"/>
                    <a:gd name="T71" fmla="*/ 111 h 712"/>
                    <a:gd name="T72" fmla="*/ 250 w 1321"/>
                    <a:gd name="T73" fmla="*/ 78 h 712"/>
                    <a:gd name="T74" fmla="*/ 317 w 1321"/>
                    <a:gd name="T75" fmla="*/ 52 h 712"/>
                    <a:gd name="T76" fmla="*/ 384 w 1321"/>
                    <a:gd name="T77" fmla="*/ 29 h 712"/>
                    <a:gd name="T78" fmla="*/ 461 w 1321"/>
                    <a:gd name="T79" fmla="*/ 13 h 712"/>
                    <a:gd name="T80" fmla="*/ 538 w 1321"/>
                    <a:gd name="T81" fmla="*/ 4 h 712"/>
                    <a:gd name="T82" fmla="*/ 618 w 1321"/>
                    <a:gd name="T83" fmla="*/ 0 h 712"/>
                    <a:gd name="T84" fmla="*/ 618 w 1321"/>
                    <a:gd name="T85" fmla="*/ 0 h 712"/>
                    <a:gd name="T86" fmla="*/ 703 w 1321"/>
                    <a:gd name="T87" fmla="*/ 4 h 712"/>
                    <a:gd name="T88" fmla="*/ 785 w 1321"/>
                    <a:gd name="T89" fmla="*/ 14 h 712"/>
                    <a:gd name="T90" fmla="*/ 863 w 1321"/>
                    <a:gd name="T91" fmla="*/ 33 h 712"/>
                    <a:gd name="T92" fmla="*/ 936 w 1321"/>
                    <a:gd name="T93" fmla="*/ 56 h 712"/>
                    <a:gd name="T94" fmla="*/ 1003 w 1321"/>
                    <a:gd name="T95" fmla="*/ 86 h 712"/>
                    <a:gd name="T96" fmla="*/ 1064 w 1321"/>
                    <a:gd name="T97" fmla="*/ 122 h 712"/>
                    <a:gd name="T98" fmla="*/ 1119 w 1321"/>
                    <a:gd name="T99" fmla="*/ 161 h 712"/>
                    <a:gd name="T100" fmla="*/ 1166 w 1321"/>
                    <a:gd name="T101" fmla="*/ 204 h 712"/>
                    <a:gd name="T102" fmla="*/ 1205 w 1321"/>
                    <a:gd name="T103" fmla="*/ 252 h 712"/>
                    <a:gd name="T104" fmla="*/ 1205 w 1321"/>
                    <a:gd name="T105" fmla="*/ 252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00377" name="Text Box 25"/>
              <p:cNvSpPr txBox="1">
                <a:spLocks noChangeArrowheads="1"/>
              </p:cNvSpPr>
              <p:nvPr/>
            </p:nvSpPr>
            <p:spPr bwMode="gray">
              <a:xfrm>
                <a:off x="984" y="2152"/>
                <a:ext cx="948" cy="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hlinkClick r:id="rId2" action="ppaction://hlinkfile"/>
                  </a:rPr>
                  <a:t>持續研發</a:t>
                </a:r>
                <a:endParaRPr kumimoji="0" lang="en-US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3422" y="2539"/>
              <a:ext cx="1268" cy="1253"/>
              <a:chOff x="3278" y="2446"/>
              <a:chExt cx="1268" cy="1253"/>
            </a:xfrm>
          </p:grpSpPr>
          <p:grpSp>
            <p:nvGrpSpPr>
              <p:cNvPr id="10" name="Group 27"/>
              <p:cNvGrpSpPr>
                <a:grpSpLocks/>
              </p:cNvGrpSpPr>
              <p:nvPr/>
            </p:nvGrpSpPr>
            <p:grpSpPr bwMode="auto">
              <a:xfrm>
                <a:off x="3278" y="2446"/>
                <a:ext cx="1268" cy="1253"/>
                <a:chOff x="2014" y="1921"/>
                <a:chExt cx="1679" cy="1679"/>
              </a:xfrm>
            </p:grpSpPr>
            <p:sp>
              <p:nvSpPr>
                <p:cNvPr id="100380" name="Oval 28"/>
                <p:cNvSpPr>
                  <a:spLocks noChangeArrowheads="1"/>
                </p:cNvSpPr>
                <p:nvPr/>
              </p:nvSpPr>
              <p:spPr bwMode="gray">
                <a:xfrm>
                  <a:off x="2014" y="1921"/>
                  <a:ext cx="1679" cy="167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5451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00381" name="Freeform 29"/>
                <p:cNvSpPr>
                  <a:spLocks/>
                </p:cNvSpPr>
                <p:nvPr/>
              </p:nvSpPr>
              <p:spPr bwMode="gray">
                <a:xfrm>
                  <a:off x="2206" y="1949"/>
                  <a:ext cx="1295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100382" name="Text Box 30"/>
              <p:cNvSpPr txBox="1">
                <a:spLocks noChangeArrowheads="1"/>
              </p:cNvSpPr>
              <p:nvPr/>
            </p:nvSpPr>
            <p:spPr bwMode="gray">
              <a:xfrm>
                <a:off x="3384" y="2976"/>
                <a:ext cx="1103" cy="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宜蘭縣</a:t>
                </a:r>
                <a:endParaRPr kumimoji="0" lang="en-US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12</a:t>
                </a:r>
                <a:r>
                  <a:rPr kumimoji="0" lang="zh-TW" alt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鄉鎮市</a:t>
                </a:r>
                <a:endParaRPr kumimoji="0" lang="en-US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sp>
        <p:nvSpPr>
          <p:cNvPr id="31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5943600" y="6480175"/>
            <a:ext cx="2895600" cy="32067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宜蘭縣國教輔導團社會學習領域</a:t>
            </a: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0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251520" y="476672"/>
          <a:ext cx="69847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/>
          <p:cNvGraphicFramePr/>
          <p:nvPr/>
        </p:nvGraphicFramePr>
        <p:xfrm>
          <a:off x="611560" y="3429000"/>
          <a:ext cx="5231904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矩形 3"/>
          <p:cNvSpPr/>
          <p:nvPr/>
        </p:nvSpPr>
        <p:spPr>
          <a:xfrm>
            <a:off x="7415808" y="1196752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+mn-ea"/>
                <a:ea typeface="+mn-ea"/>
                <a:cs typeface="Times New Roman" pitchFamily="18" charset="0"/>
              </a:rPr>
              <a:t>閱讀課文文本，摘錄重點</a:t>
            </a:r>
            <a:endParaRPr lang="zh-TW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15808" y="2492896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+mn-ea"/>
                <a:ea typeface="+mn-ea"/>
              </a:rPr>
              <a:t>如果是宜蘭的近代運輸呢</a:t>
            </a:r>
            <a:r>
              <a:rPr lang="en-US" altLang="zh-TW" dirty="0" smtClean="0">
                <a:solidFill>
                  <a:srgbClr val="FF0000"/>
                </a:solidFill>
                <a:latin typeface="+mn-ea"/>
                <a:ea typeface="+mn-ea"/>
              </a:rPr>
              <a:t>?</a:t>
            </a:r>
          </a:p>
        </p:txBody>
      </p:sp>
      <p:sp>
        <p:nvSpPr>
          <p:cNvPr id="6" name="矩形 5"/>
          <p:cNvSpPr/>
          <p:nvPr/>
        </p:nvSpPr>
        <p:spPr>
          <a:xfrm>
            <a:off x="7415808" y="3933056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+mn-ea"/>
                <a:ea typeface="+mn-ea"/>
              </a:rPr>
              <a:t>思考沒有的項目原因</a:t>
            </a:r>
            <a:r>
              <a:rPr lang="en-US" altLang="zh-TW" dirty="0" smtClean="0">
                <a:solidFill>
                  <a:srgbClr val="FF0000"/>
                </a:solidFill>
                <a:latin typeface="+mn-ea"/>
                <a:ea typeface="+mn-ea"/>
              </a:rPr>
              <a:t>?</a:t>
            </a:r>
          </a:p>
        </p:txBody>
      </p:sp>
      <p:sp>
        <p:nvSpPr>
          <p:cNvPr id="7" name="向下箭號 6"/>
          <p:cNvSpPr/>
          <p:nvPr/>
        </p:nvSpPr>
        <p:spPr>
          <a:xfrm>
            <a:off x="7812360" y="1916832"/>
            <a:ext cx="14401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>
            <a:off x="7812360" y="3212976"/>
            <a:ext cx="14401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683568" y="2636912"/>
            <a:ext cx="1368152" cy="14401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3419872" y="5013176"/>
            <a:ext cx="936104" cy="108012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4788024" y="5013176"/>
            <a:ext cx="936104" cy="108012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/>
      <p:bldP spid="6" grpId="0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971600" y="-315416"/>
          <a:ext cx="69847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/>
          <p:cNvGraphicFramePr/>
          <p:nvPr/>
        </p:nvGraphicFramePr>
        <p:xfrm>
          <a:off x="0" y="256490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資料庫圖表 3"/>
          <p:cNvGraphicFramePr/>
          <p:nvPr/>
        </p:nvGraphicFramePr>
        <p:xfrm>
          <a:off x="0" y="1772816"/>
          <a:ext cx="3059832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5" name="資料庫圖表 4"/>
          <p:cNvGraphicFramePr/>
          <p:nvPr/>
        </p:nvGraphicFramePr>
        <p:xfrm>
          <a:off x="5796136" y="1916832"/>
          <a:ext cx="3347864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8" name="矩形 7"/>
          <p:cNvSpPr/>
          <p:nvPr/>
        </p:nvSpPr>
        <p:spPr>
          <a:xfrm>
            <a:off x="323528" y="4077072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1924</a:t>
            </a:r>
            <a:endParaRPr lang="zh-TW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07704" y="4077072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1980</a:t>
            </a:r>
            <a:endParaRPr lang="zh-TW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9512" y="5589240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2006</a:t>
            </a:r>
            <a:endParaRPr lang="zh-TW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84368" y="4221088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+mn-ea"/>
                <a:ea typeface="+mn-ea"/>
              </a:rPr>
              <a:t>2013</a:t>
            </a:r>
            <a:endParaRPr lang="zh-TW" altLang="en-US" sz="2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graphicFrame>
        <p:nvGraphicFramePr>
          <p:cNvPr id="13" name="資料庫圖表 12"/>
          <p:cNvGraphicFramePr/>
          <p:nvPr/>
        </p:nvGraphicFramePr>
        <p:xfrm>
          <a:off x="827584" y="4365104"/>
          <a:ext cx="3456384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5" grpId="0">
        <p:bldAsOne/>
      </p:bldGraphic>
      <p:bldP spid="8" grpId="0"/>
      <p:bldP spid="9" grpId="0"/>
      <p:bldP spid="10" grpId="0"/>
      <p:bldP spid="11" grpId="0"/>
      <p:bldGraphic spid="13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44408" cy="6941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5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設計理念</a:t>
            </a:r>
            <a:endParaRPr lang="zh-TW" altLang="en-US" dirty="0"/>
          </a:p>
        </p:txBody>
      </p:sp>
      <p:pic>
        <p:nvPicPr>
          <p:cNvPr id="77827" name="圖片 1" descr="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589240"/>
            <a:ext cx="1000695" cy="105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圖片 2" descr="台2省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661248"/>
            <a:ext cx="108210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圖片 5" descr="台9省道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661248"/>
            <a:ext cx="9779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圖片 6" descr="台7省道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589240"/>
            <a:ext cx="936104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圖片 7" descr="台7甲省道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5661248"/>
            <a:ext cx="936104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3" name="AutoShape 8"/>
          <p:cNvSpPr>
            <a:spLocks noChangeArrowheads="1"/>
          </p:cNvSpPr>
          <p:nvPr/>
        </p:nvSpPr>
        <p:spPr bwMode="auto">
          <a:xfrm>
            <a:off x="6516216" y="6021288"/>
            <a:ext cx="576263" cy="215900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77835" name="Rectangle 12"/>
          <p:cNvSpPr>
            <a:spLocks noChangeArrowheads="1"/>
          </p:cNvSpPr>
          <p:nvPr/>
        </p:nvSpPr>
        <p:spPr bwMode="auto">
          <a:xfrm>
            <a:off x="38100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en-US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77836" name="Rectangle 13"/>
          <p:cNvSpPr>
            <a:spLocks noChangeArrowheads="1"/>
          </p:cNvSpPr>
          <p:nvPr/>
        </p:nvSpPr>
        <p:spPr bwMode="auto">
          <a:xfrm>
            <a:off x="38100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TW" sz="12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7837" name="Rectangle 14"/>
          <p:cNvSpPr>
            <a:spLocks noChangeArrowheads="1"/>
          </p:cNvSpPr>
          <p:nvPr/>
        </p:nvSpPr>
        <p:spPr bwMode="auto">
          <a:xfrm>
            <a:off x="38100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TW" sz="12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7838" name="Rectangle 15"/>
          <p:cNvSpPr>
            <a:spLocks noChangeArrowheads="1"/>
          </p:cNvSpPr>
          <p:nvPr/>
        </p:nvSpPr>
        <p:spPr bwMode="auto">
          <a:xfrm>
            <a:off x="381000" y="1562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TW" sz="12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7839" name="Rectangle 16"/>
          <p:cNvSpPr>
            <a:spLocks noChangeArrowheads="1"/>
          </p:cNvSpPr>
          <p:nvPr/>
        </p:nvSpPr>
        <p:spPr bwMode="auto">
          <a:xfrm>
            <a:off x="381000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TW" sz="12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7840" name="Rectangle 17"/>
          <p:cNvSpPr>
            <a:spLocks noChangeArrowheads="1"/>
          </p:cNvSpPr>
          <p:nvPr/>
        </p:nvSpPr>
        <p:spPr bwMode="auto">
          <a:xfrm>
            <a:off x="381000" y="2324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TW" sz="12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7841" name="Rectangle 18"/>
          <p:cNvSpPr>
            <a:spLocks noChangeArrowheads="1"/>
          </p:cNvSpPr>
          <p:nvPr/>
        </p:nvSpPr>
        <p:spPr bwMode="auto">
          <a:xfrm>
            <a:off x="683568" y="1484784"/>
            <a:ext cx="78133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TW" sz="1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sz="800" dirty="0">
              <a:ea typeface="標楷體" pitchFamily="65" charset="-120"/>
              <a:cs typeface="Times New Roman" pitchFamily="18" charset="0"/>
            </a:endParaRPr>
          </a:p>
          <a:p>
            <a:pPr eaLnBrk="0" hangingPunct="0"/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</a:t>
            </a:r>
            <a:endParaRPr lang="en-US" altLang="zh-TW" sz="24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0" hangingPunct="0"/>
            <a:endParaRPr lang="en-US" altLang="zh-TW" sz="24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0" hangingPunct="0"/>
            <a:r>
              <a:rPr lang="zh-TW" altLang="en-US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</a:t>
            </a:r>
            <a:endParaRPr lang="en-US" altLang="zh-TW" sz="2400" dirty="0"/>
          </a:p>
        </p:txBody>
      </p:sp>
      <p:sp>
        <p:nvSpPr>
          <p:cNvPr id="77842" name="AutoShape 9"/>
          <p:cNvSpPr>
            <a:spLocks noChangeArrowheads="1"/>
          </p:cNvSpPr>
          <p:nvPr/>
        </p:nvSpPr>
        <p:spPr bwMode="auto">
          <a:xfrm>
            <a:off x="7092479" y="6021288"/>
            <a:ext cx="576262" cy="215900"/>
          </a:xfrm>
          <a:prstGeom prst="flowChartProcess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Franklin Gothic Book" pitchFamily="34" charset="0"/>
              <a:ea typeface="微軟正黑體" pitchFamily="34" charset="-120"/>
            </a:endParaRPr>
          </a:p>
        </p:txBody>
      </p:sp>
      <p:graphicFrame>
        <p:nvGraphicFramePr>
          <p:cNvPr id="18" name="資料庫圖表 17"/>
          <p:cNvGraphicFramePr/>
          <p:nvPr/>
        </p:nvGraphicFramePr>
        <p:xfrm>
          <a:off x="395536" y="1052736"/>
          <a:ext cx="8136904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標題 1"/>
          <p:cNvSpPr txBox="1">
            <a:spLocks/>
          </p:cNvSpPr>
          <p:nvPr/>
        </p:nvSpPr>
        <p:spPr>
          <a:xfrm>
            <a:off x="467544" y="3356992"/>
            <a:ext cx="8208912" cy="792088"/>
          </a:xfrm>
          <a:prstGeom prst="rect">
            <a:avLst/>
          </a:prstGeom>
        </p:spPr>
        <p:txBody>
          <a:bodyPr vert="horz" lIns="0" rIns="0" bIns="0" anchor="b">
            <a:normAutofit fontScale="75000" lnSpcReduction="20000"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en-US" altLang="zh-TW" sz="3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1.</a:t>
            </a:r>
            <a:r>
              <a:rPr kumimoji="0" lang="zh-TW" altLang="en-US" sz="37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臺九線蘇花公路南澳段因大雨造成路面坍方 </a:t>
            </a:r>
            <a:endParaRPr kumimoji="0" lang="en-US" altLang="zh-TW" sz="37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zh-TW" altLang="en-US" sz="37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目前無法通行</a:t>
            </a:r>
            <a:endParaRPr kumimoji="0" lang="zh-TW" altLang="en-US" sz="3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467544" y="4149080"/>
            <a:ext cx="8676456" cy="936104"/>
          </a:xfrm>
          <a:prstGeom prst="rect">
            <a:avLst/>
          </a:prstGeom>
        </p:spPr>
        <p:txBody>
          <a:bodyPr vert="horz" lIns="0" rIns="0" bIns="0" anchor="b">
            <a:normAutofit fontScale="60000" lnSpcReduction="20000"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en-US" altLang="zh-TW" sz="3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2.</a:t>
            </a:r>
            <a:r>
              <a:rPr kumimoji="0" lang="zh-TW" altLang="en-US" sz="4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國道五號北上大塞車，建議要往臺北的用路人，提早 </a:t>
            </a:r>
            <a:endParaRPr kumimoji="0" lang="en-US" altLang="zh-TW" sz="46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zh-TW" altLang="en-US" sz="4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於頭城下交流道，改走臺</a:t>
            </a:r>
            <a:r>
              <a:rPr kumimoji="0" lang="en-US" altLang="zh-TW" sz="4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</a:t>
            </a:r>
            <a:r>
              <a:rPr kumimoji="0" lang="zh-TW" altLang="en-US" sz="4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濱海公路或臺</a:t>
            </a:r>
            <a:r>
              <a:rPr kumimoji="0" lang="en-US" altLang="zh-TW" sz="4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</a:t>
            </a:r>
            <a:r>
              <a:rPr kumimoji="0" lang="zh-TW" altLang="en-US" sz="4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北宜公路</a:t>
            </a:r>
            <a:endParaRPr kumimoji="0" lang="zh-TW" altLang="en-US" sz="4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內容版面配置區 2"/>
          <p:cNvSpPr>
            <a:spLocks noGrp="1"/>
          </p:cNvSpPr>
          <p:nvPr>
            <p:ph idx="1"/>
          </p:nvPr>
        </p:nvSpPr>
        <p:spPr>
          <a:xfrm>
            <a:off x="179388" y="1557338"/>
            <a:ext cx="8686800" cy="3671862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zh-TW" dirty="0" smtClean="0"/>
              <a:t>【</a:t>
            </a:r>
            <a:r>
              <a:rPr lang="zh-TW" altLang="en-US" dirty="0" smtClean="0"/>
              <a:t>    </a:t>
            </a:r>
            <a:r>
              <a:rPr lang="en-US" altLang="zh-TW" dirty="0" smtClean="0"/>
              <a:t>】</a:t>
            </a:r>
            <a:r>
              <a:rPr lang="zh-TW" altLang="zh-TW" dirty="0" smtClean="0"/>
              <a:t>國道</a:t>
            </a:r>
            <a:r>
              <a:rPr lang="en-US" altLang="zh-TW" dirty="0" smtClean="0"/>
              <a:t>5</a:t>
            </a:r>
            <a:r>
              <a:rPr lang="zh-TW" altLang="zh-TW" dirty="0" smtClean="0"/>
              <a:t>號</a:t>
            </a:r>
            <a:r>
              <a:rPr lang="zh-TW" altLang="en-US" dirty="0" smtClean="0"/>
              <a:t>            </a:t>
            </a:r>
            <a:r>
              <a:rPr lang="zh-TW" altLang="zh-TW" dirty="0" smtClean="0"/>
              <a:t>位於宜蘭縣境內的交流道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   </a:t>
            </a:r>
            <a:r>
              <a:rPr lang="zh-TW" altLang="zh-TW" dirty="0" smtClean="0"/>
              <a:t>有</a:t>
            </a:r>
            <a:r>
              <a:rPr lang="zh-TW" altLang="en-US" dirty="0" smtClean="0"/>
              <a:t>哪些</a:t>
            </a:r>
            <a:r>
              <a:rPr lang="en-US" altLang="zh-TW" dirty="0" smtClean="0"/>
              <a:t>?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</a:t>
            </a:r>
            <a:r>
              <a:rPr lang="en-US" altLang="zh-TW" dirty="0" smtClean="0"/>
              <a:t>1</a:t>
            </a:r>
            <a:r>
              <a:rPr lang="zh-TW" altLang="en-US" dirty="0" smtClean="0"/>
              <a:t> </a:t>
            </a:r>
            <a:r>
              <a:rPr lang="en-US" altLang="zh-TW" dirty="0" smtClean="0"/>
              <a:t>.</a:t>
            </a:r>
            <a:r>
              <a:rPr lang="zh-TW" altLang="zh-TW" dirty="0" smtClean="0"/>
              <a:t>頭城、宜蘭、羅東、蘇澳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</a:t>
            </a:r>
            <a:r>
              <a:rPr lang="en-US" altLang="zh-TW" dirty="0" smtClean="0"/>
              <a:t>2</a:t>
            </a:r>
            <a:r>
              <a:rPr lang="zh-TW" altLang="en-US" dirty="0" smtClean="0"/>
              <a:t> </a:t>
            </a:r>
            <a:r>
              <a:rPr lang="en-US" altLang="zh-TW" dirty="0" smtClean="0"/>
              <a:t>.</a:t>
            </a:r>
            <a:r>
              <a:rPr lang="zh-TW" altLang="zh-TW" dirty="0" smtClean="0"/>
              <a:t>頭城、壯圍、羅東、五結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</a:t>
            </a:r>
            <a:r>
              <a:rPr lang="en-US" altLang="zh-TW" dirty="0" smtClean="0"/>
              <a:t>3</a:t>
            </a:r>
            <a:r>
              <a:rPr lang="zh-TW" altLang="en-US" dirty="0" smtClean="0"/>
              <a:t> </a:t>
            </a:r>
            <a:r>
              <a:rPr lang="en-US" altLang="zh-TW" dirty="0" smtClean="0"/>
              <a:t>.</a:t>
            </a:r>
            <a:r>
              <a:rPr lang="zh-TW" altLang="zh-TW" dirty="0" smtClean="0"/>
              <a:t>礁溪、羅東、冬山、蘇澳</a:t>
            </a:r>
            <a:endParaRPr lang="en-US" altLang="zh-TW" dirty="0" smtClean="0"/>
          </a:p>
          <a:p>
            <a:pPr eaLnBrk="1" hangingPunct="1">
              <a:buNone/>
            </a:pPr>
            <a:r>
              <a:rPr lang="zh-TW" altLang="en-US" dirty="0" smtClean="0"/>
              <a:t>        </a:t>
            </a:r>
            <a:r>
              <a:rPr lang="en-US" altLang="zh-TW" dirty="0" smtClean="0"/>
              <a:t>4</a:t>
            </a:r>
            <a:r>
              <a:rPr lang="zh-TW" altLang="en-US" dirty="0" smtClean="0"/>
              <a:t> </a:t>
            </a:r>
            <a:r>
              <a:rPr lang="en-US" altLang="zh-TW" dirty="0" smtClean="0"/>
              <a:t>.</a:t>
            </a:r>
            <a:r>
              <a:rPr lang="zh-TW" altLang="zh-TW" dirty="0" smtClean="0"/>
              <a:t>礁溪、宜蘭、羅</a:t>
            </a:r>
            <a:r>
              <a:rPr lang="en-US" altLang="zh-TW" dirty="0" smtClean="0"/>
              <a:t> </a:t>
            </a:r>
            <a:r>
              <a:rPr lang="zh-TW" altLang="zh-TW" dirty="0" smtClean="0"/>
              <a:t>東、冬山</a:t>
            </a:r>
          </a:p>
        </p:txBody>
      </p:sp>
      <p:pic>
        <p:nvPicPr>
          <p:cNvPr id="57347" name="圖片 3" descr="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34076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大家做做看</a:t>
            </a:r>
            <a:endParaRPr lang="zh-TW" altLang="en-US" dirty="0"/>
          </a:p>
        </p:txBody>
      </p:sp>
      <p:sp>
        <p:nvSpPr>
          <p:cNvPr id="6" name="標題 4"/>
          <p:cNvSpPr txBox="1">
            <a:spLocks/>
          </p:cNvSpPr>
          <p:nvPr/>
        </p:nvSpPr>
        <p:spPr>
          <a:xfrm>
            <a:off x="611560" y="1484784"/>
            <a:ext cx="432048" cy="69418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</a:t>
            </a:r>
            <a:endParaRPr kumimoji="0" lang="zh-TW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61443" name="內容版面配置區 2"/>
          <p:cNvSpPr>
            <a:spLocks noGrp="1"/>
          </p:cNvSpPr>
          <p:nvPr>
            <p:ph idx="1"/>
          </p:nvPr>
        </p:nvSpPr>
        <p:spPr>
          <a:xfrm>
            <a:off x="457200" y="1412875"/>
            <a:ext cx="8686800" cy="45259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（    ）</a:t>
            </a:r>
            <a:r>
              <a:rPr lang="zh-TW" altLang="zh-TW" dirty="0" smtClean="0"/>
              <a:t>下列哪一個鄉鎮市沒有</a:t>
            </a:r>
            <a:r>
              <a:rPr lang="en-US" altLang="zh-TW" dirty="0" smtClean="0"/>
              <a:t>           </a:t>
            </a:r>
            <a:r>
              <a:rPr lang="zh-TW" altLang="zh-TW" dirty="0" smtClean="0"/>
              <a:t>經過？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  </a:t>
            </a:r>
            <a:r>
              <a:rPr lang="en-US" altLang="zh-TW" dirty="0" smtClean="0"/>
              <a:t>1.</a:t>
            </a:r>
            <a:r>
              <a:rPr lang="zh-TW" altLang="zh-TW" dirty="0" smtClean="0"/>
              <a:t>頭城鎮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  </a:t>
            </a:r>
            <a:r>
              <a:rPr lang="en-US" altLang="zh-TW" dirty="0" smtClean="0"/>
              <a:t>2.</a:t>
            </a:r>
            <a:r>
              <a:rPr lang="zh-TW" altLang="zh-TW" dirty="0" smtClean="0"/>
              <a:t>五結鄉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  </a:t>
            </a:r>
            <a:r>
              <a:rPr lang="en-US" altLang="zh-TW" dirty="0" smtClean="0"/>
              <a:t>3.</a:t>
            </a:r>
            <a:r>
              <a:rPr lang="zh-TW" altLang="zh-TW" dirty="0" smtClean="0"/>
              <a:t>冬山鄉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  </a:t>
            </a:r>
            <a:r>
              <a:rPr lang="en-US" altLang="zh-TW" dirty="0" smtClean="0"/>
              <a:t>4.</a:t>
            </a:r>
            <a:r>
              <a:rPr lang="zh-TW" altLang="en-US" dirty="0" smtClean="0"/>
              <a:t>蘇</a:t>
            </a:r>
            <a:r>
              <a:rPr lang="zh-TW" altLang="zh-TW" dirty="0" smtClean="0"/>
              <a:t>澳</a:t>
            </a:r>
            <a:r>
              <a:rPr lang="zh-TW" altLang="en-US" dirty="0" smtClean="0"/>
              <a:t>鎮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zh-TW" dirty="0" smtClean="0"/>
              <a:t> ※</a:t>
            </a:r>
            <a:r>
              <a:rPr lang="zh-TW" altLang="en-US" dirty="0" smtClean="0"/>
              <a:t>有           經過的</a:t>
            </a:r>
            <a:r>
              <a:rPr lang="zh-TW" altLang="zh-TW" dirty="0" smtClean="0"/>
              <a:t>鄉鎮市</a:t>
            </a:r>
            <a:r>
              <a:rPr lang="zh-TW" altLang="en-US" dirty="0" smtClean="0"/>
              <a:t>有何特色呢</a:t>
            </a:r>
            <a:r>
              <a:rPr lang="en-US" altLang="zh-TW" dirty="0" smtClean="0"/>
              <a:t>?</a:t>
            </a:r>
            <a:endParaRPr lang="zh-TW" altLang="zh-TW" dirty="0" smtClean="0"/>
          </a:p>
          <a:p>
            <a:pPr eaLnBrk="1" hangingPunct="1"/>
            <a:endParaRPr lang="zh-TW" altLang="en-US" dirty="0" smtClean="0"/>
          </a:p>
        </p:txBody>
      </p:sp>
      <p:pic>
        <p:nvPicPr>
          <p:cNvPr id="61444" name="Picture 17" descr="台2省道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196975"/>
            <a:ext cx="106203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17" descr="台2省道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4724400"/>
            <a:ext cx="9175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4"/>
          <p:cNvSpPr txBox="1">
            <a:spLocks/>
          </p:cNvSpPr>
          <p:nvPr/>
        </p:nvSpPr>
        <p:spPr>
          <a:xfrm>
            <a:off x="827584" y="1340768"/>
            <a:ext cx="432048" cy="69418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3</a:t>
            </a:r>
            <a:endParaRPr kumimoji="0" lang="zh-TW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850" y="1341438"/>
            <a:ext cx="8686800" cy="4525962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zh-TW" dirty="0" smtClean="0"/>
              <a:t>【</a:t>
            </a:r>
            <a:r>
              <a:rPr lang="zh-TW" altLang="en-US" dirty="0" smtClean="0"/>
              <a:t>   </a:t>
            </a:r>
            <a:r>
              <a:rPr lang="en-US" altLang="zh-TW" dirty="0" smtClean="0"/>
              <a:t>】</a:t>
            </a:r>
            <a:r>
              <a:rPr lang="zh-TW" altLang="zh-TW" dirty="0" smtClean="0"/>
              <a:t>「北迴線」鐵路是指哪一段</a:t>
            </a:r>
            <a:r>
              <a:rPr lang="en-US" altLang="zh-TW" dirty="0" smtClean="0"/>
              <a:t>(</a:t>
            </a:r>
            <a:r>
              <a:rPr lang="zh-TW" altLang="zh-TW" dirty="0" smtClean="0"/>
              <a:t>哪二站之間</a:t>
            </a:r>
            <a:r>
              <a:rPr lang="en-US" altLang="zh-TW" dirty="0" smtClean="0"/>
              <a:t>)</a:t>
            </a:r>
            <a:r>
              <a:rPr lang="zh-TW" altLang="zh-TW" dirty="0" smtClean="0"/>
              <a:t>？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zh-TW" dirty="0" smtClean="0"/>
              <a:t>           1.</a:t>
            </a:r>
            <a:r>
              <a:rPr lang="zh-TW" altLang="zh-TW" dirty="0" smtClean="0"/>
              <a:t>台北</a:t>
            </a:r>
            <a:r>
              <a:rPr lang="en-US" altLang="zh-TW" dirty="0" smtClean="0">
                <a:sym typeface="Wingdings 3"/>
              </a:rPr>
              <a:t></a:t>
            </a:r>
            <a:r>
              <a:rPr lang="zh-TW" altLang="zh-TW" dirty="0" smtClean="0"/>
              <a:t>宜蘭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  </a:t>
            </a:r>
            <a:r>
              <a:rPr lang="en-US" altLang="zh-TW" dirty="0" smtClean="0"/>
              <a:t>2.</a:t>
            </a:r>
            <a:r>
              <a:rPr lang="zh-TW" altLang="zh-TW" dirty="0" smtClean="0"/>
              <a:t>台北</a:t>
            </a:r>
            <a:r>
              <a:rPr lang="en-US" altLang="zh-TW" dirty="0" smtClean="0">
                <a:sym typeface="Wingdings 3"/>
              </a:rPr>
              <a:t></a:t>
            </a:r>
            <a:r>
              <a:rPr lang="zh-TW" altLang="zh-TW" dirty="0" smtClean="0"/>
              <a:t>蘇澳新站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  </a:t>
            </a:r>
            <a:r>
              <a:rPr lang="en-US" altLang="zh-TW" dirty="0" smtClean="0"/>
              <a:t>3.</a:t>
            </a:r>
            <a:r>
              <a:rPr lang="zh-TW" altLang="zh-TW" dirty="0" smtClean="0"/>
              <a:t>蘇澳新站</a:t>
            </a:r>
            <a:r>
              <a:rPr lang="en-US" altLang="zh-TW" dirty="0" smtClean="0">
                <a:sym typeface="Wingdings 3"/>
              </a:rPr>
              <a:t></a:t>
            </a:r>
            <a:r>
              <a:rPr lang="zh-TW" altLang="zh-TW" dirty="0" smtClean="0"/>
              <a:t>花蓮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  </a:t>
            </a:r>
            <a:r>
              <a:rPr lang="en-US" altLang="zh-TW" dirty="0" smtClean="0"/>
              <a:t>4.</a:t>
            </a:r>
            <a:r>
              <a:rPr lang="zh-TW" altLang="zh-TW" dirty="0" smtClean="0"/>
              <a:t>宜蘭</a:t>
            </a:r>
            <a:r>
              <a:rPr lang="en-US" altLang="zh-TW" dirty="0" smtClean="0">
                <a:sym typeface="Wingdings 3"/>
              </a:rPr>
              <a:t></a:t>
            </a:r>
            <a:r>
              <a:rPr lang="zh-TW" altLang="zh-TW" dirty="0" smtClean="0"/>
              <a:t>花蓮。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zh-TW" dirty="0" smtClean="0">
                <a:hlinkClick r:id="rId3"/>
              </a:rPr>
              <a:t>http://zh.wikipedia.org/wiki/%E5%8C%97%E8%BF%B4%E7%B7%9A</a:t>
            </a:r>
            <a:endParaRPr lang="zh-TW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zh-TW" altLang="en-US" dirty="0"/>
          </a:p>
        </p:txBody>
      </p:sp>
      <p:sp>
        <p:nvSpPr>
          <p:cNvPr id="4" name="標題 4"/>
          <p:cNvSpPr txBox="1">
            <a:spLocks/>
          </p:cNvSpPr>
          <p:nvPr/>
        </p:nvSpPr>
        <p:spPr>
          <a:xfrm>
            <a:off x="683568" y="1196752"/>
            <a:ext cx="432048" cy="69418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3</a:t>
            </a:r>
            <a:endParaRPr kumimoji="0" lang="zh-TW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59395" name="內容版面配置區 2"/>
          <p:cNvSpPr>
            <a:spLocks noGrp="1"/>
          </p:cNvSpPr>
          <p:nvPr>
            <p:ph idx="1"/>
          </p:nvPr>
        </p:nvSpPr>
        <p:spPr>
          <a:xfrm>
            <a:off x="457200" y="1700213"/>
            <a:ext cx="8686800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（  ）宜蘭縣對外聯絡交通要道中，</a:t>
            </a:r>
            <a:r>
              <a:rPr lang="zh-TW" altLang="zh-TW" dirty="0" smtClean="0"/>
              <a:t>哪一條公路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  </a:t>
            </a:r>
            <a:r>
              <a:rPr lang="zh-TW" altLang="zh-TW" dirty="0" smtClean="0"/>
              <a:t>對外連接的縣市與其他三條不同？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zh-TW" dirty="0" smtClean="0"/>
              <a:t> </a:t>
            </a:r>
            <a:r>
              <a:rPr lang="zh-TW" altLang="en-US" dirty="0" smtClean="0"/>
              <a:t>     </a:t>
            </a:r>
            <a:r>
              <a:rPr lang="en-US" altLang="zh-TW" dirty="0" smtClean="0"/>
              <a:t> 1.</a:t>
            </a:r>
            <a:r>
              <a:rPr lang="zh-TW" altLang="en-US" dirty="0" smtClean="0"/>
              <a:t>       </a:t>
            </a:r>
            <a:r>
              <a:rPr lang="zh-TW" altLang="zh-TW" dirty="0" smtClean="0"/>
              <a:t>蔣渭水高速公路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</a:t>
            </a:r>
            <a:r>
              <a:rPr lang="en-US" altLang="zh-TW" dirty="0" smtClean="0"/>
              <a:t>2.</a:t>
            </a:r>
            <a:r>
              <a:rPr lang="zh-TW" altLang="en-US" dirty="0" smtClean="0"/>
              <a:t>       </a:t>
            </a:r>
            <a:r>
              <a:rPr lang="zh-TW" altLang="zh-TW" dirty="0" smtClean="0"/>
              <a:t>蘇花公路</a:t>
            </a:r>
            <a:r>
              <a:rPr lang="zh-TW" altLang="en-US" dirty="0" smtClean="0"/>
              <a:t>段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</a:t>
            </a:r>
            <a:r>
              <a:rPr lang="en-US" altLang="zh-TW" dirty="0" smtClean="0"/>
              <a:t>3.</a:t>
            </a:r>
            <a:r>
              <a:rPr lang="zh-TW" altLang="en-US" dirty="0" smtClean="0"/>
              <a:t>       </a:t>
            </a:r>
            <a:r>
              <a:rPr lang="zh-TW" altLang="zh-TW" dirty="0" smtClean="0"/>
              <a:t>濱海公路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</a:t>
            </a:r>
            <a:r>
              <a:rPr lang="en-US" altLang="zh-TW" dirty="0" smtClean="0"/>
              <a:t>4.</a:t>
            </a:r>
            <a:r>
              <a:rPr lang="zh-TW" altLang="en-US" dirty="0" smtClean="0"/>
              <a:t>       </a:t>
            </a:r>
            <a:r>
              <a:rPr lang="zh-TW" altLang="zh-TW" dirty="0" smtClean="0"/>
              <a:t>北宜公路</a:t>
            </a:r>
            <a:r>
              <a:rPr lang="zh-TW" altLang="en-US" dirty="0" smtClean="0"/>
              <a:t>段</a:t>
            </a:r>
            <a:endParaRPr lang="zh-TW" altLang="zh-TW" dirty="0" smtClean="0"/>
          </a:p>
          <a:p>
            <a:pPr eaLnBrk="1" hangingPunct="1"/>
            <a:endParaRPr lang="zh-TW" altLang="en-US" dirty="0" smtClean="0"/>
          </a:p>
        </p:txBody>
      </p:sp>
      <p:pic>
        <p:nvPicPr>
          <p:cNvPr id="59396" name="Picture 10" descr="國道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852738"/>
            <a:ext cx="6413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4" descr="台9省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3500438"/>
            <a:ext cx="5746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4" descr="台9省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4652963"/>
            <a:ext cx="5746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8" descr="台2省道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2275" y="4076700"/>
            <a:ext cx="5619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4"/>
          <p:cNvSpPr txBox="1">
            <a:spLocks/>
          </p:cNvSpPr>
          <p:nvPr/>
        </p:nvSpPr>
        <p:spPr>
          <a:xfrm>
            <a:off x="755576" y="1700808"/>
            <a:ext cx="432048" cy="64807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</a:t>
            </a:r>
            <a:endParaRPr kumimoji="0" lang="zh-TW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 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96975"/>
            <a:ext cx="8893175" cy="4957763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（     ）</a:t>
            </a:r>
            <a:r>
              <a:rPr lang="zh-TW" altLang="zh-TW" dirty="0" smtClean="0"/>
              <a:t>颱風季節</a:t>
            </a:r>
            <a:r>
              <a:rPr lang="zh-TW" altLang="en-US" dirty="0" smtClean="0"/>
              <a:t>常</a:t>
            </a:r>
            <a:r>
              <a:rPr lang="zh-TW" altLang="zh-TW" dirty="0" smtClean="0"/>
              <a:t>因下大雨引發落石造成無法通行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    </a:t>
            </a:r>
            <a:r>
              <a:rPr lang="zh-TW" altLang="zh-TW" dirty="0" smtClean="0"/>
              <a:t>的「蘇花公路」是省道</a:t>
            </a:r>
            <a:r>
              <a:rPr lang="zh-TW" altLang="en-US" dirty="0" smtClean="0"/>
              <a:t>哪一條</a:t>
            </a:r>
            <a:r>
              <a:rPr lang="en-US" altLang="zh-TW" dirty="0" smtClean="0"/>
              <a:t>?</a:t>
            </a:r>
            <a:endParaRPr lang="zh-TW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zh-TW" dirty="0" smtClean="0"/>
              <a:t>       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 </a:t>
            </a:r>
            <a:r>
              <a:rPr lang="en-US" altLang="zh-TW" dirty="0" smtClean="0"/>
              <a:t>1.</a:t>
            </a:r>
            <a:r>
              <a:rPr lang="zh-TW" altLang="zh-TW" dirty="0" smtClean="0"/>
              <a:t>臺</a:t>
            </a:r>
            <a:r>
              <a:rPr lang="en-US" altLang="zh-TW" dirty="0" smtClean="0"/>
              <a:t>3</a:t>
            </a:r>
            <a:r>
              <a:rPr lang="zh-TW" altLang="zh-TW" dirty="0" smtClean="0"/>
              <a:t>線</a:t>
            </a:r>
            <a:r>
              <a:rPr lang="zh-TW" altLang="en-US" dirty="0" smtClean="0"/>
              <a:t>   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</a:t>
            </a:r>
            <a:r>
              <a:rPr lang="en-US" altLang="zh-TW" dirty="0" smtClean="0"/>
              <a:t>2.</a:t>
            </a:r>
            <a:r>
              <a:rPr lang="zh-TW" altLang="zh-TW" dirty="0" smtClean="0"/>
              <a:t>臺</a:t>
            </a:r>
            <a:r>
              <a:rPr lang="en-US" altLang="zh-TW" dirty="0" smtClean="0"/>
              <a:t>5</a:t>
            </a:r>
            <a:r>
              <a:rPr lang="zh-TW" altLang="zh-TW" dirty="0" smtClean="0"/>
              <a:t>線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</a:t>
            </a:r>
            <a:r>
              <a:rPr lang="en-US" altLang="zh-TW" dirty="0" smtClean="0"/>
              <a:t>3.</a:t>
            </a:r>
            <a:r>
              <a:rPr lang="zh-TW" altLang="zh-TW" dirty="0" smtClean="0"/>
              <a:t>臺</a:t>
            </a:r>
            <a:r>
              <a:rPr lang="en-US" altLang="zh-TW" dirty="0" smtClean="0"/>
              <a:t>7</a:t>
            </a:r>
            <a:r>
              <a:rPr lang="zh-TW" altLang="zh-TW" dirty="0" smtClean="0"/>
              <a:t>線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</a:t>
            </a:r>
            <a:r>
              <a:rPr lang="en-US" altLang="zh-TW" dirty="0" smtClean="0"/>
              <a:t>4.</a:t>
            </a:r>
            <a:r>
              <a:rPr lang="zh-TW" altLang="zh-TW" dirty="0" smtClean="0"/>
              <a:t>臺</a:t>
            </a:r>
            <a:r>
              <a:rPr lang="en-US" altLang="zh-TW" dirty="0" smtClean="0"/>
              <a:t>9</a:t>
            </a:r>
            <a:r>
              <a:rPr lang="zh-TW" altLang="zh-TW" dirty="0" smtClean="0"/>
              <a:t>線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zh-TW" altLang="en-US" dirty="0"/>
          </a:p>
        </p:txBody>
      </p:sp>
      <p:pic>
        <p:nvPicPr>
          <p:cNvPr id="60420" name="圖片 3" descr="台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5157788"/>
            <a:ext cx="63658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圖片 4" descr="台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249237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矩形 8"/>
          <p:cNvSpPr>
            <a:spLocks noChangeArrowheads="1"/>
          </p:cNvSpPr>
          <p:nvPr/>
        </p:nvSpPr>
        <p:spPr bwMode="auto">
          <a:xfrm>
            <a:off x="1258888" y="5805488"/>
            <a:ext cx="67691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>
                <a:latin typeface="Franklin Gothic Book" pitchFamily="34" charset="0"/>
                <a:ea typeface="微軟正黑體" pitchFamily="34" charset="-120"/>
                <a:hlinkClick r:id="rId4"/>
              </a:rPr>
              <a:t>http://mail.cses.mlc.edu.tw/freeway/myweb/toppage3.htm</a:t>
            </a:r>
            <a:endParaRPr kumimoji="0" lang="zh-TW" altLang="en-US" sz="2400">
              <a:latin typeface="Franklin Gothic Book" pitchFamily="34" charset="0"/>
              <a:ea typeface="微軟正黑體" pitchFamily="34" charset="-120"/>
            </a:endParaRPr>
          </a:p>
        </p:txBody>
      </p:sp>
      <p:pic>
        <p:nvPicPr>
          <p:cNvPr id="60423" name="圖片 9" descr="台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3429000"/>
            <a:ext cx="62071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圖片 10" descr="台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413" y="4292600"/>
            <a:ext cx="62071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4"/>
          <p:cNvSpPr txBox="1">
            <a:spLocks/>
          </p:cNvSpPr>
          <p:nvPr/>
        </p:nvSpPr>
        <p:spPr>
          <a:xfrm>
            <a:off x="467544" y="1196752"/>
            <a:ext cx="288032" cy="576064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4</a:t>
            </a:r>
            <a:endParaRPr kumimoji="0" lang="zh-TW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288" y="1341438"/>
            <a:ext cx="8748712" cy="4741862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（    ）</a:t>
            </a:r>
            <a:r>
              <a:rPr lang="zh-TW" altLang="zh-TW" dirty="0" smtClean="0"/>
              <a:t>月華</a:t>
            </a:r>
            <a:r>
              <a:rPr lang="zh-TW" altLang="en-US" dirty="0" smtClean="0"/>
              <a:t>一家人過年時，</a:t>
            </a:r>
            <a:r>
              <a:rPr lang="zh-TW" altLang="zh-TW" dirty="0" smtClean="0"/>
              <a:t>想從</a:t>
            </a:r>
            <a:r>
              <a:rPr lang="zh-TW" altLang="zh-TW" u="sng" dirty="0" smtClean="0"/>
              <a:t>南澳</a:t>
            </a:r>
            <a:r>
              <a:rPr lang="zh-TW" altLang="zh-TW" dirty="0" smtClean="0">
                <a:solidFill>
                  <a:srgbClr val="FF0000"/>
                </a:solidFill>
              </a:rPr>
              <a:t>開車</a:t>
            </a:r>
            <a:r>
              <a:rPr lang="zh-TW" altLang="en-US" dirty="0" smtClean="0"/>
              <a:t>回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   </a:t>
            </a:r>
            <a:r>
              <a:rPr lang="zh-TW" altLang="zh-TW" u="sng" dirty="0" smtClean="0"/>
              <a:t>花蓮</a:t>
            </a:r>
            <a:r>
              <a:rPr lang="zh-TW" altLang="en-US" dirty="0" smtClean="0"/>
              <a:t>外婆家</a:t>
            </a:r>
            <a:r>
              <a:rPr lang="zh-TW" altLang="zh-TW" dirty="0" smtClean="0"/>
              <a:t>，走下列哪一條道路</a:t>
            </a:r>
            <a:r>
              <a:rPr lang="zh-TW" altLang="en-US" dirty="0" smtClean="0"/>
              <a:t>最近</a:t>
            </a:r>
            <a:r>
              <a:rPr lang="zh-TW" altLang="zh-TW" dirty="0" smtClean="0"/>
              <a:t>？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</a:t>
            </a:r>
            <a:r>
              <a:rPr lang="en-US" altLang="zh-TW" dirty="0" smtClean="0"/>
              <a:t>1.</a:t>
            </a:r>
            <a:r>
              <a:rPr lang="zh-TW" altLang="zh-TW" dirty="0" smtClean="0"/>
              <a:t>台七線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</a:t>
            </a:r>
            <a:r>
              <a:rPr lang="en-US" altLang="zh-TW" dirty="0" smtClean="0"/>
              <a:t>2.</a:t>
            </a:r>
            <a:r>
              <a:rPr lang="zh-TW" altLang="zh-TW" dirty="0" smtClean="0"/>
              <a:t>台九線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</a:t>
            </a:r>
            <a:r>
              <a:rPr lang="en-US" altLang="zh-TW" dirty="0" smtClean="0"/>
              <a:t>3.</a:t>
            </a:r>
            <a:r>
              <a:rPr lang="zh-TW" altLang="zh-TW" dirty="0" smtClean="0"/>
              <a:t>國道五號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</a:t>
            </a:r>
            <a:r>
              <a:rPr lang="en-US" altLang="zh-TW" dirty="0" smtClean="0"/>
              <a:t>4.</a:t>
            </a:r>
            <a:r>
              <a:rPr lang="zh-TW" altLang="zh-TW" dirty="0" smtClean="0"/>
              <a:t>國道</a:t>
            </a:r>
            <a:r>
              <a:rPr lang="zh-TW" altLang="en-US" dirty="0" smtClean="0"/>
              <a:t>三</a:t>
            </a:r>
            <a:r>
              <a:rPr lang="zh-TW" altLang="zh-TW" dirty="0" smtClean="0"/>
              <a:t>號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zh-TW" dirty="0" smtClean="0"/>
              <a:t>※</a:t>
            </a:r>
            <a:r>
              <a:rPr lang="zh-TW" altLang="en-US" dirty="0" smtClean="0"/>
              <a:t>如果公路坍方了，他們還可以怎麼回外婆家呢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4" name="標題 4"/>
          <p:cNvSpPr txBox="1">
            <a:spLocks/>
          </p:cNvSpPr>
          <p:nvPr/>
        </p:nvSpPr>
        <p:spPr>
          <a:xfrm>
            <a:off x="827584" y="1196752"/>
            <a:ext cx="432048" cy="69418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</a:t>
            </a:r>
            <a:endParaRPr kumimoji="0" lang="zh-TW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1628800"/>
            <a:ext cx="7344816" cy="3960440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只考課本</a:t>
            </a:r>
            <a:r>
              <a:rPr lang="en-US" altLang="zh-TW" dirty="0" smtClean="0"/>
              <a:t>—</a:t>
            </a:r>
            <a:r>
              <a:rPr lang="zh-TW" altLang="en-US" dirty="0" smtClean="0"/>
              <a:t>與教學目標不符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也考老師補充的</a:t>
            </a:r>
            <a:r>
              <a:rPr lang="en-US" altLang="zh-TW" dirty="0" smtClean="0"/>
              <a:t>—</a:t>
            </a:r>
            <a:r>
              <a:rPr lang="zh-TW" altLang="en-US" dirty="0" smtClean="0"/>
              <a:t>是否有同一教材</a:t>
            </a:r>
            <a:r>
              <a:rPr lang="en-US" altLang="zh-TW" dirty="0" smtClean="0"/>
              <a:t>?</a:t>
            </a:r>
          </a:p>
          <a:p>
            <a:pPr>
              <a:buNone/>
            </a:pPr>
            <a:r>
              <a:rPr lang="en-US" altLang="zh-TW" dirty="0" smtClean="0"/>
              <a:t>3.</a:t>
            </a:r>
            <a:r>
              <a:rPr lang="zh-TW" altLang="en-US" dirty="0" smtClean="0"/>
              <a:t>單元內圖片解說也會考</a:t>
            </a:r>
            <a:r>
              <a:rPr lang="en-US" altLang="zh-TW" dirty="0" smtClean="0"/>
              <a:t>—</a:t>
            </a:r>
            <a:r>
              <a:rPr lang="zh-TW" altLang="en-US" dirty="0" smtClean="0"/>
              <a:t>淪為背誦資料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4.</a:t>
            </a:r>
            <a:r>
              <a:rPr lang="zh-TW" altLang="en-US" dirty="0" smtClean="0"/>
              <a:t>參考練習卷、修改命題光碟的題目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5.</a:t>
            </a:r>
            <a:r>
              <a:rPr lang="zh-TW" altLang="en-US" dirty="0" smtClean="0"/>
              <a:t>同學年</a:t>
            </a:r>
            <a:r>
              <a:rPr lang="en-US" altLang="zh-TW" dirty="0" smtClean="0"/>
              <a:t>2</a:t>
            </a:r>
            <a:r>
              <a:rPr lang="zh-TW" altLang="en-US" dirty="0" smtClean="0"/>
              <a:t>班以上命題、審題規劃 </a:t>
            </a:r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6.</a:t>
            </a:r>
            <a:r>
              <a:rPr lang="zh-TW" altLang="en-US" dirty="0" smtClean="0"/>
              <a:t>本土化命題</a:t>
            </a:r>
            <a:r>
              <a:rPr lang="zh-TW" altLang="en-US" smtClean="0"/>
              <a:t>題庫</a:t>
            </a:r>
            <a:r>
              <a:rPr lang="zh-TW" altLang="en-US" smtClean="0"/>
              <a:t>參考應用</a:t>
            </a: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</a:t>
            </a: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16824" cy="91020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中年級社會領域定期評量的命題與審題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971550" y="836613"/>
            <a:ext cx="6858000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1.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  <a:hlinkClick r:id="rId2" action="ppaction://hlinksldjump"/>
              </a:rPr>
              <a:t>宜蘭線鐵路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、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  <a:hlinkClick r:id="rId3" action="ppaction://hlinksldjump"/>
              </a:rPr>
              <a:t>北迴鐵路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  </a:t>
            </a:r>
          </a:p>
          <a:p>
            <a:pPr>
              <a:spcBef>
                <a:spcPct val="50000"/>
              </a:spcBef>
            </a:pP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2.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  <a:hlinkClick r:id="rId2" action="ppaction://hlinksldjump"/>
              </a:rPr>
              <a:t>北宜公路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（台</a:t>
            </a: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9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線）</a:t>
            </a:r>
          </a:p>
          <a:p>
            <a:pPr>
              <a:spcBef>
                <a:spcPct val="50000"/>
              </a:spcBef>
            </a:pP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3.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  <a:hlinkClick r:id="rId3" action="ppaction://hlinksldjump"/>
              </a:rPr>
              <a:t>濱海公路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（台</a:t>
            </a: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2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線）</a:t>
            </a:r>
          </a:p>
          <a:p>
            <a:pPr>
              <a:spcBef>
                <a:spcPct val="50000"/>
              </a:spcBef>
            </a:pP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4.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  <a:hlinkClick r:id="rId4" action="ppaction://hlinksldjump"/>
              </a:rPr>
              <a:t>蘇花公路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（台</a:t>
            </a: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9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線）</a:t>
            </a:r>
          </a:p>
          <a:p>
            <a:pPr>
              <a:spcBef>
                <a:spcPct val="50000"/>
              </a:spcBef>
            </a:pP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5.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  <a:hlinkClick r:id="rId5" action="ppaction://hlinksldjump"/>
              </a:rPr>
              <a:t>北部橫貫公路宜蘭支線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（台</a:t>
            </a: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7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線）</a:t>
            </a:r>
          </a:p>
          <a:p>
            <a:pPr>
              <a:spcBef>
                <a:spcPct val="50000"/>
              </a:spcBef>
            </a:pP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6.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中部橫貫公路宜蘭支線（台</a:t>
            </a: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7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甲線）</a:t>
            </a:r>
          </a:p>
          <a:p>
            <a:pPr>
              <a:spcBef>
                <a:spcPct val="50000"/>
              </a:spcBef>
            </a:pP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7.</a:t>
            </a:r>
            <a:r>
              <a:rPr kumimoji="0" lang="zh-TW" altLang="en-US" sz="3000" dirty="0">
                <a:solidFill>
                  <a:srgbClr val="FF00FF"/>
                </a:solidFill>
                <a:latin typeface="Franklin Gothic Book" pitchFamily="34" charset="0"/>
                <a:ea typeface="微軟正黑體" pitchFamily="34" charset="-120"/>
                <a:hlinkClick r:id="rId6" action="ppaction://hlinksldjump"/>
              </a:rPr>
              <a:t>國道五號高速公路南港、頭城段</a:t>
            </a:r>
            <a:r>
              <a:rPr kumimoji="0" lang="zh-TW" altLang="en-US" sz="3000" dirty="0">
                <a:solidFill>
                  <a:srgbClr val="FF00FF"/>
                </a:solidFill>
                <a:latin typeface="Franklin Gothic Book" pitchFamily="34" charset="0"/>
                <a:ea typeface="微軟正黑體" pitchFamily="34" charset="-120"/>
              </a:rPr>
              <a:t/>
            </a:r>
            <a:br>
              <a:rPr kumimoji="0" lang="zh-TW" altLang="en-US" sz="3000" dirty="0">
                <a:solidFill>
                  <a:srgbClr val="FF00FF"/>
                </a:solidFill>
                <a:latin typeface="Franklin Gothic Book" pitchFamily="34" charset="0"/>
                <a:ea typeface="微軟正黑體" pitchFamily="34" charset="-120"/>
              </a:rPr>
            </a:br>
            <a:r>
              <a:rPr kumimoji="0" lang="zh-TW" altLang="en-US" sz="3000" dirty="0">
                <a:solidFill>
                  <a:srgbClr val="FF00FF"/>
                </a:solidFill>
                <a:latin typeface="Franklin Gothic Book" pitchFamily="34" charset="0"/>
                <a:ea typeface="微軟正黑體" pitchFamily="34" charset="-120"/>
              </a:rPr>
              <a:t>    </a:t>
            </a:r>
            <a:r>
              <a:rPr kumimoji="0" lang="en-US" altLang="zh-TW" sz="3000" dirty="0">
                <a:solidFill>
                  <a:srgbClr val="FF00FF"/>
                </a:solidFill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3000" dirty="0">
                <a:solidFill>
                  <a:srgbClr val="FF00FF"/>
                </a:solidFill>
                <a:latin typeface="Franklin Gothic Book" pitchFamily="34" charset="0"/>
                <a:ea typeface="微軟正黑體" pitchFamily="34" charset="-120"/>
              </a:rPr>
              <a:t>蔣渭水高速公路或稱北宜高速公路 </a:t>
            </a:r>
            <a:r>
              <a:rPr kumimoji="0" lang="en-US" altLang="zh-TW" sz="3000" dirty="0">
                <a:solidFill>
                  <a:srgbClr val="FF00FF"/>
                </a:solidFill>
                <a:latin typeface="Franklin Gothic Book" pitchFamily="34" charset="0"/>
                <a:ea typeface="微軟正黑體" pitchFamily="34" charset="-120"/>
              </a:rPr>
              <a:t>)</a:t>
            </a:r>
            <a:endParaRPr kumimoji="0" lang="en-US" altLang="zh-TW" sz="3000" dirty="0">
              <a:latin typeface="Franklin Gothic Book" pitchFamily="34" charset="0"/>
              <a:ea typeface="微軟正黑體" pitchFamily="34" charset="-120"/>
            </a:endParaRPr>
          </a:p>
          <a:p>
            <a:pPr>
              <a:spcBef>
                <a:spcPct val="50000"/>
              </a:spcBef>
            </a:pPr>
            <a:r>
              <a:rPr kumimoji="0" lang="en-US" altLang="zh-TW" sz="3000" dirty="0">
                <a:latin typeface="Franklin Gothic Book" pitchFamily="34" charset="0"/>
                <a:ea typeface="微軟正黑體" pitchFamily="34" charset="-120"/>
              </a:rPr>
              <a:t>8.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  <a:hlinkClick r:id="rId7" action="ppaction://hlinksldjump"/>
              </a:rPr>
              <a:t>蘇澳港</a:t>
            </a:r>
            <a:r>
              <a:rPr kumimoji="0" lang="zh-TW" altLang="en-US" sz="3000" dirty="0">
                <a:latin typeface="Franklin Gothic Book" pitchFamily="34" charset="0"/>
                <a:ea typeface="微軟正黑體" pitchFamily="34" charset="-120"/>
              </a:rPr>
              <a:t>  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898525" y="71438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宜蘭</a:t>
            </a:r>
            <a:r>
              <a:rPr kumimoji="0" lang="zh-TW" altLang="en-US" sz="4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現代的聯外交通</a:t>
            </a:r>
          </a:p>
        </p:txBody>
      </p:sp>
      <p:pic>
        <p:nvPicPr>
          <p:cNvPr id="15364" name="Picture 4" descr="台9省道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484313"/>
            <a:ext cx="56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台7省道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7050" y="3573463"/>
            <a:ext cx="56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台7甲省道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5825" y="4292600"/>
            <a:ext cx="56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台9省道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2924175"/>
            <a:ext cx="56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台2省道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2205038"/>
            <a:ext cx="561975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國道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7050" y="4941888"/>
            <a:ext cx="6413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 flipV="1">
            <a:off x="5364163" y="1125538"/>
            <a:ext cx="215900" cy="714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 flipV="1">
            <a:off x="5580063" y="1125538"/>
            <a:ext cx="215900" cy="714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 flipV="1">
            <a:off x="5795963" y="1125538"/>
            <a:ext cx="215900" cy="714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矩形 14"/>
          <p:cNvSpPr/>
          <p:nvPr/>
        </p:nvSpPr>
        <p:spPr>
          <a:xfrm flipV="1">
            <a:off x="6011863" y="1125538"/>
            <a:ext cx="215900" cy="714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26" name="Picture 2" descr="ANd9GcRB_QQ-i4W2lzeufvK7kRQW7xrigS84JTSXYs0k_i4PhDSkiaW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00338" y="6092825"/>
            <a:ext cx="5032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 autoUpdateAnimBg="0"/>
      <p:bldP spid="10" grpId="0" animBg="1"/>
      <p:bldP spid="12" grpId="0" animBg="1"/>
      <p:bldP spid="14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dirty="0" smtClean="0">
                <a:solidFill>
                  <a:srgbClr val="9900FF"/>
                </a:solidFill>
                <a:ea typeface="文鼎粗隸" pitchFamily="49" charset="-120"/>
              </a:rPr>
              <a:t>道路標誌</a:t>
            </a:r>
            <a:r>
              <a:rPr lang="zh-TW" altLang="en-US" sz="5400" dirty="0" smtClean="0">
                <a:solidFill>
                  <a:srgbClr val="9900FF"/>
                </a:solidFill>
                <a:ea typeface="文鼎粗隸" pitchFamily="49" charset="-120"/>
              </a:rPr>
              <a:t>介紹</a:t>
            </a:r>
            <a:r>
              <a:rPr lang="en-US" altLang="zh-TW" sz="5400" dirty="0" smtClean="0">
                <a:solidFill>
                  <a:srgbClr val="9900FF"/>
                </a:solidFill>
                <a:ea typeface="文鼎粗隸" pitchFamily="49" charset="-120"/>
              </a:rPr>
              <a:t>—</a:t>
            </a:r>
            <a:r>
              <a:rPr lang="zh-TW" altLang="en-US" sz="5400" dirty="0" smtClean="0">
                <a:solidFill>
                  <a:srgbClr val="9900FF"/>
                </a:solidFill>
                <a:ea typeface="文鼎粗隸" pitchFamily="49" charset="-120"/>
              </a:rPr>
              <a:t>讀地圖</a:t>
            </a:r>
            <a:endParaRPr lang="zh-TW" altLang="en-US" sz="5400" dirty="0" smtClean="0">
              <a:solidFill>
                <a:srgbClr val="9900FF"/>
              </a:solidFill>
              <a:ea typeface="文鼎粗隸" pitchFamily="49" charset="-120"/>
            </a:endParaRPr>
          </a:p>
        </p:txBody>
      </p:sp>
      <p:graphicFrame>
        <p:nvGraphicFramePr>
          <p:cNvPr id="14440" name="Group 104"/>
          <p:cNvGraphicFramePr>
            <a:graphicFrameLocks noGrp="1"/>
          </p:cNvGraphicFramePr>
          <p:nvPr>
            <p:ph type="tbl" idx="1"/>
          </p:nvPr>
        </p:nvGraphicFramePr>
        <p:xfrm>
          <a:off x="251520" y="1484784"/>
          <a:ext cx="8640960" cy="4824536"/>
        </p:xfrm>
        <a:graphic>
          <a:graphicData uri="http://schemas.openxmlformats.org/drawingml/2006/table">
            <a:tbl>
              <a:tblPr/>
              <a:tblGrid>
                <a:gridCol w="4320480"/>
                <a:gridCol w="4320480"/>
              </a:tblGrid>
              <a:tr h="2412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細明體" pitchFamily="49" charset="-120"/>
                          <a:ea typeface="標楷體" pitchFamily="65" charset="-120"/>
                        </a:rPr>
                        <a:t>國道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pitchFamily="49" charset="-120"/>
                          <a:ea typeface="標楷體" pitchFamily="65" charset="-120"/>
                        </a:rPr>
                        <a:t>路線編號標誌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細明體" pitchFamily="49" charset="-120"/>
                          <a:ea typeface="標楷體" pitchFamily="65" charset="-120"/>
                        </a:rPr>
                        <a:t>省道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pitchFamily="49" charset="-120"/>
                          <a:ea typeface="標楷體" pitchFamily="65" charset="-120"/>
                        </a:rPr>
                        <a:t>路線編號標誌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細明體" pitchFamily="49" charset="-120"/>
                          <a:ea typeface="標楷體" pitchFamily="65" charset="-120"/>
                        </a:rPr>
                        <a:t>縣道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pitchFamily="49" charset="-120"/>
                          <a:ea typeface="標楷體" pitchFamily="65" charset="-120"/>
                        </a:rPr>
                        <a:t>路線編號標誌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細明體" pitchFamily="49" charset="-120"/>
                          <a:ea typeface="標楷體" pitchFamily="65" charset="-120"/>
                        </a:rPr>
                        <a:t>鄉道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細明體" pitchFamily="49" charset="-120"/>
                          <a:ea typeface="標楷體" pitchFamily="65" charset="-120"/>
                        </a:rPr>
                        <a:t>路線編號標誌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26" name="Picture 17" descr="台2省道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276872"/>
            <a:ext cx="1204913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圖片 8" descr="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76872"/>
            <a:ext cx="12969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圖片 9" descr="19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653136"/>
            <a:ext cx="143033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9" name="圖片 10" descr="縣道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653136"/>
            <a:ext cx="1944687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67544" y="188640"/>
            <a:ext cx="7272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宜蘭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線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鐵路經過的鄉鎮市及火車站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有：</a:t>
            </a:r>
            <a:endParaRPr kumimoji="0" lang="zh-TW" altLang="en-US" sz="2800" dirty="0">
              <a:latin typeface="Franklin Gothic Book" pitchFamily="34" charset="0"/>
              <a:ea typeface="微軟正黑體" pitchFamily="34" charset="-120"/>
            </a:endParaRPr>
          </a:p>
        </p:txBody>
      </p:sp>
      <p:pic>
        <p:nvPicPr>
          <p:cNvPr id="29700" name="Picture 4" descr="home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宜蘭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628800"/>
            <a:ext cx="5345113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7837488" y="4725144"/>
            <a:ext cx="1306512" cy="430212"/>
          </a:xfrm>
          <a:prstGeom prst="wedgeRectCallout">
            <a:avLst>
              <a:gd name="adj1" fmla="val -85481"/>
              <a:gd name="adj2" fmla="val -86898"/>
            </a:avLst>
          </a:prstGeom>
          <a:solidFill>
            <a:srgbClr val="CC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 dirty="0">
                <a:latin typeface="Franklin Gothic Book" pitchFamily="34" charset="0"/>
                <a:ea typeface="微軟正黑體" pitchFamily="34" charset="-120"/>
              </a:rPr>
              <a:t>終點站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395536" y="908720"/>
            <a:ext cx="4176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頭城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1400" dirty="0" smtClean="0">
                <a:latin typeface="Franklin Gothic Book" pitchFamily="34" charset="0"/>
                <a:ea typeface="微軟正黑體" pitchFamily="34" charset="-120"/>
              </a:rPr>
              <a:t>石城  大里 大溪 龜山  外澳  頭城  頂埔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)</a:t>
            </a:r>
            <a:endParaRPr kumimoji="0" lang="zh-TW" altLang="en-US" sz="14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0" y="1700808"/>
            <a:ext cx="349188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→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礁溪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1400" dirty="0" smtClean="0">
                <a:latin typeface="Franklin Gothic Book" pitchFamily="34" charset="0"/>
                <a:ea typeface="微軟正黑體" pitchFamily="34" charset="-120"/>
              </a:rPr>
              <a:t>礁溪  四城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)</a:t>
            </a:r>
            <a:endParaRPr kumimoji="0" lang="zh-TW" altLang="en-US" sz="1400" dirty="0" smtClean="0">
              <a:latin typeface="Franklin Gothic Book" pitchFamily="34" charset="0"/>
              <a:ea typeface="微軟正黑體" pitchFamily="34" charset="-120"/>
            </a:endParaRPr>
          </a:p>
          <a:p>
            <a:pPr>
              <a:spcBef>
                <a:spcPct val="50000"/>
              </a:spcBef>
            </a:pPr>
            <a:endParaRPr kumimoji="0" lang="zh-TW" altLang="en-US" sz="28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0" y="2564904"/>
            <a:ext cx="27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→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宜蘭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1400" dirty="0" smtClean="0">
                <a:latin typeface="Franklin Gothic Book" pitchFamily="34" charset="0"/>
                <a:ea typeface="微軟正黑體" pitchFamily="34" charset="-120"/>
              </a:rPr>
              <a:t>宜蘭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)</a:t>
            </a:r>
            <a:endParaRPr kumimoji="0" lang="zh-TW" altLang="en-US" sz="14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0" y="3356992"/>
            <a:ext cx="2483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→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五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結</a:t>
            </a:r>
            <a:r>
              <a:rPr kumimoji="0" lang="en-US" altLang="zh-TW" sz="1600" dirty="0" smtClean="0"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1600" dirty="0" smtClean="0">
                <a:latin typeface="Franklin Gothic Book" pitchFamily="34" charset="0"/>
                <a:ea typeface="微軟正黑體" pitchFamily="34" charset="-120"/>
              </a:rPr>
              <a:t>二結  中里 </a:t>
            </a:r>
            <a:r>
              <a:rPr kumimoji="0" lang="en-US" altLang="zh-TW" sz="1600" dirty="0" smtClean="0">
                <a:latin typeface="Franklin Gothic Book" pitchFamily="34" charset="0"/>
                <a:ea typeface="微軟正黑體" pitchFamily="34" charset="-120"/>
              </a:rPr>
              <a:t>)</a:t>
            </a:r>
            <a:endParaRPr kumimoji="0" lang="zh-TW" altLang="en-US" sz="1600" dirty="0" smtClean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0" y="4221088"/>
            <a:ext cx="23397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→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羅東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1400" dirty="0" smtClean="0">
                <a:latin typeface="Franklin Gothic Book" pitchFamily="34" charset="0"/>
                <a:ea typeface="微軟正黑體" pitchFamily="34" charset="-120"/>
              </a:rPr>
              <a:t>羅東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)</a:t>
            </a:r>
            <a:endParaRPr kumimoji="0" lang="zh-TW" altLang="en-US" sz="14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0" y="5013176"/>
            <a:ext cx="2123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→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冬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山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1400" dirty="0" smtClean="0">
                <a:latin typeface="Franklin Gothic Book" pitchFamily="34" charset="0"/>
                <a:ea typeface="微軟正黑體" pitchFamily="34" charset="-120"/>
              </a:rPr>
              <a:t>冬山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)</a:t>
            </a:r>
            <a:endParaRPr kumimoji="0" lang="zh-TW" altLang="en-US" sz="14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0" y="5805264"/>
            <a:ext cx="29878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→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蘇澳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1400" dirty="0" smtClean="0">
                <a:latin typeface="Franklin Gothic Book" pitchFamily="34" charset="0"/>
                <a:ea typeface="微軟正黑體" pitchFamily="34" charset="-120"/>
              </a:rPr>
              <a:t>新馬   蘇澳新站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)</a:t>
            </a:r>
            <a:endParaRPr kumimoji="0" lang="zh-TW" altLang="en-US" sz="14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7452320" y="2924944"/>
            <a:ext cx="1512168" cy="430212"/>
          </a:xfrm>
          <a:prstGeom prst="wedgeRectCallout">
            <a:avLst>
              <a:gd name="adj1" fmla="val -85481"/>
              <a:gd name="adj2" fmla="val -86898"/>
            </a:avLst>
          </a:prstGeom>
          <a:solidFill>
            <a:srgbClr val="CC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 dirty="0" smtClean="0">
                <a:latin typeface="Franklin Gothic Book" pitchFamily="34" charset="0"/>
                <a:ea typeface="微軟正黑體" pitchFamily="34" charset="-120"/>
              </a:rPr>
              <a:t>宜蘭縣鐵路</a:t>
            </a:r>
            <a:endParaRPr kumimoji="0" lang="zh-TW" altLang="en-US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  <p:bldP spid="29702" grpId="0" animBg="1" autoUpdateAnimBg="0"/>
      <p:bldP spid="29706" grpId="0" autoUpdateAnimBg="0"/>
      <p:bldP spid="29707" grpId="0" autoUpdateAnimBg="0"/>
      <p:bldP spid="29708" grpId="0" autoUpdateAnimBg="0"/>
      <p:bldP spid="29709" grpId="0" autoUpdateAnimBg="0"/>
      <p:bldP spid="29710" grpId="0" autoUpdateAnimBg="0"/>
      <p:bldP spid="29711" grpId="0" autoUpdateAnimBg="0"/>
      <p:bldP spid="29712" grpId="0" autoUpdateAnimBg="0"/>
      <p:bldP spid="14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5813425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95536" y="620688"/>
            <a:ext cx="5410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kumimoji="0" lang="zh-TW" altLang="en-US" dirty="0" smtClean="0">
                <a:latin typeface="Franklin Gothic Book" pitchFamily="34" charset="0"/>
                <a:ea typeface="微軟正黑體" pitchFamily="34" charset="-120"/>
              </a:rPr>
              <a:t>北</a:t>
            </a:r>
            <a:r>
              <a:rPr kumimoji="0" lang="zh-TW" altLang="en-US" dirty="0">
                <a:latin typeface="Franklin Gothic Book" pitchFamily="34" charset="0"/>
                <a:ea typeface="微軟正黑體" pitchFamily="34" charset="-120"/>
              </a:rPr>
              <a:t>迴</a:t>
            </a:r>
            <a:r>
              <a:rPr kumimoji="0" lang="zh-TW" altLang="en-US" dirty="0" smtClean="0">
                <a:latin typeface="Franklin Gothic Book" pitchFamily="34" charset="0"/>
                <a:ea typeface="微軟正黑體" pitchFamily="34" charset="-120"/>
              </a:rPr>
              <a:t>鐵路</a:t>
            </a:r>
            <a:r>
              <a:rPr kumimoji="0" lang="en-US" altLang="zh-TW" dirty="0" smtClean="0">
                <a:latin typeface="Franklin Gothic Book" pitchFamily="34" charset="0"/>
                <a:ea typeface="微軟正黑體" pitchFamily="34" charset="-120"/>
              </a:rPr>
              <a:t>---</a:t>
            </a:r>
            <a:r>
              <a:rPr kumimoji="0" lang="zh-TW" altLang="en-US" dirty="0" smtClean="0">
                <a:latin typeface="Franklin Gothic Book" pitchFamily="34" charset="0"/>
                <a:ea typeface="微軟正黑體" pitchFamily="34" charset="-120"/>
              </a:rPr>
              <a:t>聯絡</a:t>
            </a:r>
            <a:r>
              <a:rPr kumimoji="0" lang="zh-TW" altLang="en-US" dirty="0">
                <a:latin typeface="Franklin Gothic Book" pitchFamily="34" charset="0"/>
                <a:ea typeface="微軟正黑體" pitchFamily="34" charset="-120"/>
              </a:rPr>
              <a:t>宜蘭縣與</a:t>
            </a:r>
            <a:r>
              <a:rPr kumimoji="0" lang="zh-TW" altLang="en-US" dirty="0">
                <a:solidFill>
                  <a:srgbClr val="0000FF"/>
                </a:solidFill>
                <a:latin typeface="Franklin Gothic Book" pitchFamily="34" charset="0"/>
                <a:ea typeface="微軟正黑體" pitchFamily="34" charset="-120"/>
              </a:rPr>
              <a:t>花蓮縣</a:t>
            </a:r>
            <a:r>
              <a:rPr kumimoji="0" lang="zh-TW" altLang="en-US" dirty="0">
                <a:latin typeface="Franklin Gothic Book" pitchFamily="34" charset="0"/>
                <a:ea typeface="微軟正黑體" pitchFamily="34" charset="-120"/>
              </a:rPr>
              <a:t>。</a:t>
            </a:r>
            <a:endParaRPr kumimoji="0" lang="zh-TW" altLang="en-US" b="1" i="1" dirty="0">
              <a:latin typeface="Franklin Gothic Book" pitchFamily="34" charset="0"/>
              <a:ea typeface="微軟正黑體" pitchFamily="34" charset="-120"/>
            </a:endParaRPr>
          </a:p>
          <a:p>
            <a:pPr marL="457200" indent="-457200">
              <a:spcBef>
                <a:spcPct val="50000"/>
              </a:spcBef>
            </a:pPr>
            <a:endParaRPr kumimoji="0" lang="zh-TW" altLang="en-US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7010400" y="5029200"/>
            <a:ext cx="2057400" cy="762000"/>
          </a:xfrm>
          <a:prstGeom prst="cloudCallout">
            <a:avLst>
              <a:gd name="adj1" fmla="val -48764"/>
              <a:gd name="adj2" fmla="val -72917"/>
            </a:avLst>
          </a:prstGeom>
          <a:solidFill>
            <a:srgbClr val="FFFFCC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r>
              <a:rPr kumimoji="0" lang="zh-TW" altLang="en-US" sz="2200">
                <a:latin typeface="Franklin Gothic Book" pitchFamily="34" charset="0"/>
                <a:ea typeface="微軟正黑體" pitchFamily="34" charset="-120"/>
              </a:rPr>
              <a:t>北迴鐵路</a:t>
            </a: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7772400" y="3657600"/>
            <a:ext cx="1143000" cy="457200"/>
          </a:xfrm>
          <a:prstGeom prst="wedgeRectCallout">
            <a:avLst>
              <a:gd name="adj1" fmla="val -96806"/>
              <a:gd name="adj2" fmla="val -12847"/>
            </a:avLst>
          </a:prstGeom>
          <a:solidFill>
            <a:srgbClr val="CCFF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>
                <a:latin typeface="Franklin Gothic Book" pitchFamily="34" charset="0"/>
                <a:ea typeface="微軟正黑體" pitchFamily="34" charset="-120"/>
              </a:rPr>
              <a:t>起點站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827584" y="2276872"/>
            <a:ext cx="24482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kumimoji="0" lang="zh-TW" altLang="en-US" sz="2400" dirty="0" smtClean="0">
                <a:latin typeface="Franklin Gothic Book" pitchFamily="34" charset="0"/>
                <a:ea typeface="微軟正黑體" pitchFamily="34" charset="-120"/>
              </a:rPr>
              <a:t>蘇澳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1400" dirty="0" smtClean="0">
                <a:latin typeface="Franklin Gothic Book" pitchFamily="34" charset="0"/>
                <a:ea typeface="微軟正黑體" pitchFamily="34" charset="-120"/>
              </a:rPr>
              <a:t>蘇澳新站   永樂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)</a:t>
            </a:r>
            <a:r>
              <a:rPr kumimoji="0" lang="zh-TW" altLang="en-US" sz="1400" dirty="0" smtClean="0">
                <a:latin typeface="Franklin Gothic Book" pitchFamily="34" charset="0"/>
                <a:ea typeface="微軟正黑體" pitchFamily="34" charset="-120"/>
              </a:rPr>
              <a:t>  </a:t>
            </a:r>
          </a:p>
          <a:p>
            <a:pPr marL="457200" indent="-457200">
              <a:spcBef>
                <a:spcPct val="50000"/>
              </a:spcBef>
            </a:pPr>
            <a:endParaRPr kumimoji="0" lang="zh-TW" altLang="en-US" sz="24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39552" y="2924944"/>
            <a:ext cx="28438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kumimoji="0" lang="en-US" altLang="zh-TW" sz="2400" dirty="0">
                <a:latin typeface="Franklin Gothic Book" pitchFamily="34" charset="0"/>
                <a:ea typeface="微軟正黑體" pitchFamily="34" charset="-120"/>
              </a:rPr>
              <a:t>→</a:t>
            </a:r>
            <a:r>
              <a:rPr kumimoji="0" lang="zh-TW" altLang="en-US" sz="2400" dirty="0">
                <a:latin typeface="Franklin Gothic Book" pitchFamily="34" charset="0"/>
                <a:ea typeface="微軟正黑體" pitchFamily="34" charset="-120"/>
              </a:rPr>
              <a:t>南</a:t>
            </a:r>
            <a:r>
              <a:rPr kumimoji="0" lang="zh-TW" altLang="en-US" sz="2400" dirty="0" smtClean="0">
                <a:latin typeface="Franklin Gothic Book" pitchFamily="34" charset="0"/>
                <a:ea typeface="微軟正黑體" pitchFamily="34" charset="-120"/>
              </a:rPr>
              <a:t>澳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(</a:t>
            </a:r>
            <a:r>
              <a:rPr kumimoji="0" lang="zh-TW" altLang="en-US" sz="1400" dirty="0" smtClean="0">
                <a:latin typeface="Franklin Gothic Book" pitchFamily="34" charset="0"/>
                <a:ea typeface="微軟正黑體" pitchFamily="34" charset="-120"/>
              </a:rPr>
              <a:t>東澳  南澳 武塔</a:t>
            </a:r>
            <a:r>
              <a:rPr kumimoji="0" lang="en-US" altLang="zh-TW" sz="1400" dirty="0" smtClean="0">
                <a:latin typeface="Franklin Gothic Book" pitchFamily="34" charset="0"/>
                <a:ea typeface="微軟正黑體" pitchFamily="34" charset="-120"/>
              </a:rPr>
              <a:t>)</a:t>
            </a:r>
            <a:endParaRPr kumimoji="0" lang="zh-TW" altLang="en-US" sz="14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3528" y="1556792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50000"/>
              </a:spcBef>
            </a:pPr>
            <a:r>
              <a:rPr kumimoji="0" lang="zh-TW" altLang="en-US" dirty="0" smtClean="0">
                <a:solidFill>
                  <a:prstClr val="black"/>
                </a:solidFill>
                <a:latin typeface="Franklin Gothic Book" pitchFamily="34" charset="0"/>
                <a:ea typeface="微軟正黑體" pitchFamily="34" charset="-120"/>
              </a:rPr>
              <a:t>北</a:t>
            </a:r>
            <a:r>
              <a:rPr kumimoji="0" lang="zh-TW" altLang="en-US" dirty="0" smtClean="0">
                <a:solidFill>
                  <a:prstClr val="black"/>
                </a:solidFill>
                <a:latin typeface="Franklin Gothic Book" pitchFamily="34" charset="0"/>
                <a:ea typeface="微軟正黑體" pitchFamily="34" charset="-120"/>
              </a:rPr>
              <a:t>迴鐵路經過的鄉鎮：</a:t>
            </a:r>
            <a:endParaRPr kumimoji="0" lang="zh-TW" altLang="en-US" dirty="0">
              <a:solidFill>
                <a:prstClr val="black"/>
              </a:solidFill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 autoUpdateAnimBg="0"/>
      <p:bldP spid="19460" grpId="0" animBg="1" autoUpdateAnimBg="0"/>
      <p:bldP spid="19463" grpId="0" animBg="1" autoUpdateAnimBg="0"/>
      <p:bldP spid="19465" grpId="0" autoUpdateAnimBg="0"/>
      <p:bldP spid="19466" grpId="0" autoUpdateAnimBg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5813425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67544" y="548680"/>
            <a:ext cx="51943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9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線聯絡</a:t>
            </a:r>
            <a:r>
              <a:rPr kumimoji="0" lang="zh-TW" altLang="en-US" sz="2800" dirty="0">
                <a:solidFill>
                  <a:srgbClr val="FF0000"/>
                </a:solidFill>
                <a:latin typeface="Franklin Gothic Book" pitchFamily="34" charset="0"/>
                <a:ea typeface="微軟正黑體" pitchFamily="34" charset="-120"/>
              </a:rPr>
              <a:t>新北市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與</a:t>
            </a:r>
            <a:r>
              <a:rPr kumimoji="0" lang="zh-TW" altLang="en-US" sz="2800" dirty="0">
                <a:solidFill>
                  <a:srgbClr val="0000FF"/>
                </a:solidFill>
                <a:latin typeface="Franklin Gothic Book" pitchFamily="34" charset="0"/>
                <a:ea typeface="微軟正黑體" pitchFamily="34" charset="-120"/>
              </a:rPr>
              <a:t>花蓮縣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。</a:t>
            </a:r>
            <a:endParaRPr kumimoji="0" lang="zh-TW" altLang="en-US" sz="2800" b="1" i="1" dirty="0">
              <a:latin typeface="Franklin Gothic Book" pitchFamily="34" charset="0"/>
              <a:ea typeface="微軟正黑體" pitchFamily="34" charset="-120"/>
            </a:endParaRPr>
          </a:p>
          <a:p>
            <a:pPr>
              <a:spcBef>
                <a:spcPct val="50000"/>
              </a:spcBef>
            </a:pP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9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線聯絡</a:t>
            </a:r>
            <a:r>
              <a:rPr kumimoji="0" lang="zh-TW" altLang="en-US" sz="2800" dirty="0">
                <a:solidFill>
                  <a:srgbClr val="FF0000"/>
                </a:solidFill>
                <a:latin typeface="Franklin Gothic Book" pitchFamily="34" charset="0"/>
                <a:ea typeface="微軟正黑體" pitchFamily="34" charset="-120"/>
              </a:rPr>
              <a:t>新北市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與宜蘭縣的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路段稱「</a:t>
            </a:r>
            <a:r>
              <a:rPr kumimoji="0" lang="zh-TW" altLang="en-US" sz="2800" dirty="0">
                <a:solidFill>
                  <a:srgbClr val="FF0000"/>
                </a:solidFill>
                <a:latin typeface="Franklin Gothic Book" pitchFamily="34" charset="0"/>
                <a:ea typeface="微軟正黑體" pitchFamily="34" charset="-120"/>
              </a:rPr>
              <a:t>北宜公路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」。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76400" y="2590800"/>
            <a:ext cx="1371600" cy="1524000"/>
            <a:chOff x="1056" y="1632"/>
            <a:chExt cx="864" cy="960"/>
          </a:xfrm>
        </p:grpSpPr>
        <p:sp>
          <p:nvSpPr>
            <p:cNvPr id="44038" name="AutoShape 6"/>
            <p:cNvSpPr>
              <a:spLocks noChangeArrowheads="1"/>
            </p:cNvSpPr>
            <p:nvPr/>
          </p:nvSpPr>
          <p:spPr bwMode="auto">
            <a:xfrm>
              <a:off x="1056" y="1632"/>
              <a:ext cx="864" cy="960"/>
            </a:xfrm>
            <a:prstGeom prst="wedgeEllipseCallout">
              <a:avLst>
                <a:gd name="adj1" fmla="val 306713"/>
                <a:gd name="adj2" fmla="val -136042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北宜公路</a:t>
              </a:r>
            </a:p>
          </p:txBody>
        </p:sp>
        <p:pic>
          <p:nvPicPr>
            <p:cNvPr id="44039" name="Picture 5" descr="台9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6" y="220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395288"/>
            <a:ext cx="5813425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7200" y="533400"/>
            <a:ext cx="5267325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b="1" i="1">
                <a:latin typeface="Franklin Gothic Book" pitchFamily="34" charset="0"/>
                <a:ea typeface="微軟正黑體" pitchFamily="34" charset="-120"/>
              </a:rPr>
              <a:t>A.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>
                <a:latin typeface="Franklin Gothic Book" pitchFamily="34" charset="0"/>
                <a:ea typeface="微軟正黑體" pitchFamily="34" charset="-120"/>
              </a:rPr>
              <a:t>2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線聯絡</a:t>
            </a:r>
            <a:r>
              <a:rPr kumimoji="0" lang="zh-TW" altLang="en-US" sz="2800">
                <a:solidFill>
                  <a:srgbClr val="FF0000"/>
                </a:solidFill>
                <a:latin typeface="Franklin Gothic Book" pitchFamily="34" charset="0"/>
                <a:ea typeface="微軟正黑體" pitchFamily="34" charset="-120"/>
              </a:rPr>
              <a:t>新北市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與宜蘭縣的路段稱「</a:t>
            </a:r>
            <a:r>
              <a:rPr kumimoji="0" lang="zh-TW" altLang="en-US" sz="2800">
                <a:solidFill>
                  <a:srgbClr val="FF0000"/>
                </a:solidFill>
                <a:latin typeface="Franklin Gothic Book" pitchFamily="34" charset="0"/>
                <a:ea typeface="微軟正黑體" pitchFamily="34" charset="-120"/>
              </a:rPr>
              <a:t>濱海公路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」。</a:t>
            </a:r>
            <a:endParaRPr kumimoji="0" lang="zh-TW" altLang="en-US" sz="2800" b="1" i="1">
              <a:latin typeface="Franklin Gothic Book" pitchFamily="34" charset="0"/>
              <a:ea typeface="微軟正黑體" pitchFamily="34" charset="-120"/>
            </a:endParaRPr>
          </a:p>
          <a:p>
            <a:pPr>
              <a:spcBef>
                <a:spcPct val="50000"/>
              </a:spcBef>
            </a:pPr>
            <a:r>
              <a:rPr kumimoji="0" lang="en-US" altLang="zh-TW" sz="2800" b="1" i="1">
                <a:latin typeface="Franklin Gothic Book" pitchFamily="34" charset="0"/>
                <a:ea typeface="微軟正黑體" pitchFamily="34" charset="-120"/>
              </a:rPr>
              <a:t>B.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>
                <a:latin typeface="Franklin Gothic Book" pitchFamily="34" charset="0"/>
                <a:ea typeface="微軟正黑體" pitchFamily="34" charset="-120"/>
              </a:rPr>
              <a:t>2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線在</a:t>
            </a:r>
            <a:r>
              <a:rPr kumimoji="0" lang="zh-TW" altLang="en-US" sz="2800">
                <a:solidFill>
                  <a:srgbClr val="008000"/>
                </a:solidFill>
                <a:latin typeface="Franklin Gothic Book" pitchFamily="34" charset="0"/>
                <a:ea typeface="微軟正黑體" pitchFamily="34" charset="-120"/>
              </a:rPr>
              <a:t>蘇澳鎮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與台</a:t>
            </a:r>
            <a:r>
              <a:rPr kumimoji="0" lang="en-US" altLang="zh-TW" sz="2800">
                <a:latin typeface="Franklin Gothic Book" pitchFamily="34" charset="0"/>
                <a:ea typeface="微軟正黑體" pitchFamily="34" charset="-120"/>
              </a:rPr>
              <a:t>9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線交會。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016625" y="461963"/>
            <a:ext cx="762000" cy="762000"/>
            <a:chOff x="3840" y="144"/>
            <a:chExt cx="480" cy="480"/>
          </a:xfrm>
        </p:grpSpPr>
        <p:sp>
          <p:nvSpPr>
            <p:cNvPr id="45065" name="AutoShape 6"/>
            <p:cNvSpPr>
              <a:spLocks noChangeArrowheads="1"/>
            </p:cNvSpPr>
            <p:nvPr/>
          </p:nvSpPr>
          <p:spPr bwMode="auto">
            <a:xfrm>
              <a:off x="3840" y="144"/>
              <a:ext cx="480" cy="480"/>
            </a:xfrm>
            <a:prstGeom prst="wedgeEllipseCallout">
              <a:avLst>
                <a:gd name="adj1" fmla="val 230625"/>
                <a:gd name="adj2" fmla="val -43125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kumimoji="0" lang="zh-TW" altLang="zh-TW">
                <a:latin typeface="Franklin Gothic Book" pitchFamily="34" charset="0"/>
                <a:ea typeface="微軟正黑體" pitchFamily="34" charset="-120"/>
              </a:endParaRPr>
            </a:p>
          </p:txBody>
        </p:sp>
        <p:pic>
          <p:nvPicPr>
            <p:cNvPr id="45066" name="Picture 8" descr="台2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8" y="192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86" name="AutoShape 22"/>
          <p:cNvSpPr>
            <a:spLocks noChangeArrowheads="1"/>
          </p:cNvSpPr>
          <p:nvPr/>
        </p:nvSpPr>
        <p:spPr bwMode="auto">
          <a:xfrm>
            <a:off x="7620000" y="4292600"/>
            <a:ext cx="1524000" cy="762000"/>
          </a:xfrm>
          <a:prstGeom prst="wedgeRectCallout">
            <a:avLst>
              <a:gd name="adj1" fmla="val -70731"/>
              <a:gd name="adj2" fmla="val -96250"/>
            </a:avLst>
          </a:prstGeom>
          <a:solidFill>
            <a:srgbClr val="FFFFCC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>
                <a:latin typeface="Franklin Gothic Book" pitchFamily="34" charset="0"/>
                <a:ea typeface="微軟正黑體" pitchFamily="34" charset="-120"/>
              </a:rPr>
              <a:t>濱海公路終點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7543800" y="1981200"/>
            <a:ext cx="1185863" cy="1231900"/>
            <a:chOff x="4752" y="1248"/>
            <a:chExt cx="864" cy="912"/>
          </a:xfrm>
        </p:grpSpPr>
        <p:sp>
          <p:nvSpPr>
            <p:cNvPr id="45063" name="AutoShape 14"/>
            <p:cNvSpPr>
              <a:spLocks noChangeArrowheads="1"/>
            </p:cNvSpPr>
            <p:nvPr/>
          </p:nvSpPr>
          <p:spPr bwMode="auto">
            <a:xfrm>
              <a:off x="4752" y="1248"/>
              <a:ext cx="864" cy="912"/>
            </a:xfrm>
            <a:prstGeom prst="wedgeEllipseCallout">
              <a:avLst>
                <a:gd name="adj1" fmla="val -90741"/>
                <a:gd name="adj2" fmla="val -47370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濱海公路</a:t>
              </a:r>
            </a:p>
          </p:txBody>
        </p:sp>
        <p:pic>
          <p:nvPicPr>
            <p:cNvPr id="45064" name="Picture 23" descr="台2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07" y="1848"/>
              <a:ext cx="31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 autoUpdateAnimBg="0"/>
      <p:bldP spid="11286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5813425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5288" y="549275"/>
            <a:ext cx="3754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b="1" i="1" dirty="0">
                <a:latin typeface="Franklin Gothic Book" pitchFamily="34" charset="0"/>
                <a:ea typeface="微軟正黑體" pitchFamily="34" charset="-120"/>
              </a:rPr>
              <a:t>C.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2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線經過的鄉鎮：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0" y="228600"/>
            <a:ext cx="762000" cy="762000"/>
            <a:chOff x="3840" y="144"/>
            <a:chExt cx="480" cy="480"/>
          </a:xfrm>
        </p:grpSpPr>
        <p:sp>
          <p:nvSpPr>
            <p:cNvPr id="46095" name="AutoShape 5"/>
            <p:cNvSpPr>
              <a:spLocks noChangeArrowheads="1"/>
            </p:cNvSpPr>
            <p:nvPr/>
          </p:nvSpPr>
          <p:spPr bwMode="auto">
            <a:xfrm>
              <a:off x="3840" y="144"/>
              <a:ext cx="480" cy="480"/>
            </a:xfrm>
            <a:prstGeom prst="wedgeEllipseCallout">
              <a:avLst>
                <a:gd name="adj1" fmla="val 230625"/>
                <a:gd name="adj2" fmla="val -43125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kumimoji="0" lang="zh-TW" altLang="zh-TW">
                <a:latin typeface="Franklin Gothic Book" pitchFamily="34" charset="0"/>
                <a:ea typeface="微軟正黑體" pitchFamily="34" charset="-120"/>
              </a:endParaRPr>
            </a:p>
          </p:txBody>
        </p:sp>
        <p:pic>
          <p:nvPicPr>
            <p:cNvPr id="46096" name="Picture 6" descr="台2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8" y="192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7620000" y="4114800"/>
            <a:ext cx="1524000" cy="762000"/>
          </a:xfrm>
          <a:prstGeom prst="wedgeRectCallout">
            <a:avLst>
              <a:gd name="adj1" fmla="val -70731"/>
              <a:gd name="adj2" fmla="val -96250"/>
            </a:avLst>
          </a:prstGeom>
          <a:solidFill>
            <a:srgbClr val="FFFFCC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>
                <a:latin typeface="Franklin Gothic Book" pitchFamily="34" charset="0"/>
                <a:ea typeface="微軟正黑體" pitchFamily="34" charset="-120"/>
              </a:rPr>
              <a:t>濱海公路終點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380288" y="2071688"/>
            <a:ext cx="1136650" cy="1096962"/>
            <a:chOff x="4752" y="1248"/>
            <a:chExt cx="864" cy="912"/>
          </a:xfrm>
        </p:grpSpPr>
        <p:sp>
          <p:nvSpPr>
            <p:cNvPr id="46093" name="AutoShape 9"/>
            <p:cNvSpPr>
              <a:spLocks noChangeArrowheads="1"/>
            </p:cNvSpPr>
            <p:nvPr/>
          </p:nvSpPr>
          <p:spPr bwMode="auto">
            <a:xfrm>
              <a:off x="4752" y="1248"/>
              <a:ext cx="864" cy="912"/>
            </a:xfrm>
            <a:prstGeom prst="wedgeEllipseCallout">
              <a:avLst>
                <a:gd name="adj1" fmla="val -90741"/>
                <a:gd name="adj2" fmla="val -47370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濱海公路</a:t>
              </a:r>
            </a:p>
          </p:txBody>
        </p:sp>
        <p:pic>
          <p:nvPicPr>
            <p:cNvPr id="46094" name="Picture 10" descr="台2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1" y="1804"/>
              <a:ext cx="31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55" name="Picture 11" descr="hom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5813425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512286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b="1" i="1" dirty="0">
                <a:latin typeface="Franklin Gothic Book" pitchFamily="34" charset="0"/>
                <a:ea typeface="微軟正黑體" pitchFamily="34" charset="-120"/>
              </a:rPr>
              <a:t>A.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9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線聯絡</a:t>
            </a:r>
            <a:r>
              <a:rPr kumimoji="0" lang="zh-TW" altLang="en-US" sz="2800" dirty="0">
                <a:solidFill>
                  <a:srgbClr val="FF0000"/>
                </a:solidFill>
                <a:latin typeface="Franklin Gothic Book" pitchFamily="34" charset="0"/>
                <a:ea typeface="微軟正黑體" pitchFamily="34" charset="-120"/>
              </a:rPr>
              <a:t>新北市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與頭城鎮的路段稱「</a:t>
            </a:r>
            <a:r>
              <a:rPr kumimoji="0" lang="zh-TW" altLang="en-US" sz="2800" dirty="0" smtClean="0">
                <a:solidFill>
                  <a:srgbClr val="0070C0"/>
                </a:solidFill>
                <a:latin typeface="Franklin Gothic Book" pitchFamily="34" charset="0"/>
                <a:ea typeface="微軟正黑體" pitchFamily="34" charset="-120"/>
              </a:rPr>
              <a:t>北宜</a:t>
            </a:r>
            <a:r>
              <a:rPr kumimoji="0" lang="zh-TW" altLang="en-US" sz="2800" dirty="0" smtClean="0">
                <a:solidFill>
                  <a:srgbClr val="0000FF"/>
                </a:solidFill>
                <a:latin typeface="Franklin Gothic Book" pitchFamily="34" charset="0"/>
                <a:ea typeface="微軟正黑體" pitchFamily="34" charset="-120"/>
              </a:rPr>
              <a:t>公路</a:t>
            </a: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」</a:t>
            </a:r>
            <a:endParaRPr kumimoji="0" lang="zh-TW" altLang="en-US" sz="2800" b="1" i="1" dirty="0" smtClean="0">
              <a:solidFill>
                <a:schemeClr val="tx2"/>
              </a:solidFill>
              <a:latin typeface="Franklin Gothic Book" pitchFamily="34" charset="0"/>
              <a:ea typeface="微軟正黑體" pitchFamily="34" charset="-120"/>
            </a:endParaRPr>
          </a:p>
          <a:p>
            <a:pPr>
              <a:spcBef>
                <a:spcPct val="50000"/>
              </a:spcBef>
            </a:pPr>
            <a:r>
              <a:rPr kumimoji="0" lang="en-US" altLang="zh-TW" sz="2800" b="1" i="1" dirty="0" smtClean="0">
                <a:latin typeface="Franklin Gothic Book" pitchFamily="34" charset="0"/>
                <a:ea typeface="微軟正黑體" pitchFamily="34" charset="-120"/>
              </a:rPr>
              <a:t>B</a:t>
            </a:r>
            <a:r>
              <a:rPr kumimoji="0" lang="en-US" altLang="zh-TW" sz="2800" b="1" i="1" dirty="0">
                <a:latin typeface="Franklin Gothic Book" pitchFamily="34" charset="0"/>
                <a:ea typeface="微軟正黑體" pitchFamily="34" charset="-120"/>
              </a:rPr>
              <a:t>.</a:t>
            </a: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 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9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線聯絡</a:t>
            </a:r>
            <a:r>
              <a:rPr kumimoji="0" lang="zh-TW" altLang="en-US" sz="2800" dirty="0">
                <a:solidFill>
                  <a:srgbClr val="008000"/>
                </a:solidFill>
                <a:latin typeface="Franklin Gothic Book" pitchFamily="34" charset="0"/>
                <a:ea typeface="微軟正黑體" pitchFamily="34" charset="-120"/>
              </a:rPr>
              <a:t>蘇澳鎮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與</a:t>
            </a:r>
            <a:r>
              <a:rPr kumimoji="0" lang="zh-TW" altLang="en-US" sz="2800" dirty="0">
                <a:solidFill>
                  <a:srgbClr val="0000FF"/>
                </a:solidFill>
                <a:latin typeface="Franklin Gothic Book" pitchFamily="34" charset="0"/>
                <a:ea typeface="微軟正黑體" pitchFamily="34" charset="-120"/>
              </a:rPr>
              <a:t>花蓮縣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的路段稱「</a:t>
            </a:r>
            <a:r>
              <a:rPr kumimoji="0" lang="zh-TW" altLang="en-US" sz="2800" dirty="0">
                <a:solidFill>
                  <a:srgbClr val="0000FF"/>
                </a:solidFill>
                <a:latin typeface="Franklin Gothic Book" pitchFamily="34" charset="0"/>
                <a:ea typeface="微軟正黑體" pitchFamily="34" charset="-120"/>
              </a:rPr>
              <a:t>蘇花公路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」。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010400" y="5029200"/>
            <a:ext cx="1371600" cy="1219200"/>
            <a:chOff x="4368" y="3168"/>
            <a:chExt cx="864" cy="960"/>
          </a:xfrm>
        </p:grpSpPr>
        <p:sp>
          <p:nvSpPr>
            <p:cNvPr id="47110" name="AutoShape 8"/>
            <p:cNvSpPr>
              <a:spLocks noChangeArrowheads="1"/>
            </p:cNvSpPr>
            <p:nvPr/>
          </p:nvSpPr>
          <p:spPr bwMode="auto">
            <a:xfrm>
              <a:off x="4368" y="3168"/>
              <a:ext cx="864" cy="960"/>
            </a:xfrm>
            <a:prstGeom prst="wedgeEllipseCallout">
              <a:avLst>
                <a:gd name="adj1" fmla="val -55903"/>
                <a:gd name="adj2" fmla="val -65208"/>
              </a:avLst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蘇花公路</a:t>
              </a:r>
            </a:p>
          </p:txBody>
        </p:sp>
        <p:pic>
          <p:nvPicPr>
            <p:cNvPr id="47111" name="Picture 9" descr="台9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92" y="364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7620000" y="4038600"/>
            <a:ext cx="1524000" cy="838200"/>
          </a:xfrm>
          <a:prstGeom prst="wedgeRectCallout">
            <a:avLst>
              <a:gd name="adj1" fmla="val -69273"/>
              <a:gd name="adj2" fmla="val -57954"/>
            </a:avLst>
          </a:prstGeom>
          <a:solidFill>
            <a:srgbClr val="CCFF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>
                <a:latin typeface="Franklin Gothic Book" pitchFamily="34" charset="0"/>
                <a:ea typeface="微軟正黑體" pitchFamily="34" charset="-120"/>
              </a:rPr>
              <a:t>蘇花公路起點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/>
      <p:bldP spid="28682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50825" y="404813"/>
            <a:ext cx="3816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b="1" i="1">
                <a:latin typeface="Franklin Gothic Book" pitchFamily="34" charset="0"/>
                <a:ea typeface="微軟正黑體" pitchFamily="34" charset="-120"/>
              </a:rPr>
              <a:t>C.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>
                <a:latin typeface="Franklin Gothic Book" pitchFamily="34" charset="0"/>
                <a:ea typeface="微軟正黑體" pitchFamily="34" charset="-120"/>
              </a:rPr>
              <a:t>9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線經過的鄉鎮：</a:t>
            </a:r>
          </a:p>
        </p:txBody>
      </p:sp>
      <p:pic>
        <p:nvPicPr>
          <p:cNvPr id="30722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00200"/>
            <a:ext cx="5033963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27784" y="1844824"/>
            <a:ext cx="1697858" cy="1081357"/>
            <a:chOff x="2996" y="288"/>
            <a:chExt cx="700" cy="960"/>
          </a:xfrm>
        </p:grpSpPr>
        <p:sp>
          <p:nvSpPr>
            <p:cNvPr id="48146" name="AutoShape 5"/>
            <p:cNvSpPr>
              <a:spLocks noChangeArrowheads="1"/>
            </p:cNvSpPr>
            <p:nvPr/>
          </p:nvSpPr>
          <p:spPr bwMode="auto">
            <a:xfrm>
              <a:off x="2996" y="288"/>
              <a:ext cx="700" cy="960"/>
            </a:xfrm>
            <a:prstGeom prst="wedgeEllipseCallout">
              <a:avLst>
                <a:gd name="adj1" fmla="val 103819"/>
                <a:gd name="adj2" fmla="val 5625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北宜公路</a:t>
              </a:r>
            </a:p>
          </p:txBody>
        </p:sp>
        <p:pic>
          <p:nvPicPr>
            <p:cNvPr id="48147" name="Picture 6" descr="台9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4" y="735"/>
              <a:ext cx="26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084888" y="5084763"/>
            <a:ext cx="1216025" cy="1081087"/>
            <a:chOff x="3792" y="3168"/>
            <a:chExt cx="742" cy="1008"/>
          </a:xfrm>
        </p:grpSpPr>
        <p:sp>
          <p:nvSpPr>
            <p:cNvPr id="48144" name="AutoShape 8"/>
            <p:cNvSpPr>
              <a:spLocks noChangeArrowheads="1"/>
            </p:cNvSpPr>
            <p:nvPr/>
          </p:nvSpPr>
          <p:spPr bwMode="auto">
            <a:xfrm>
              <a:off x="3792" y="3168"/>
              <a:ext cx="725" cy="1008"/>
            </a:xfrm>
            <a:prstGeom prst="wedgeEllipseCallout">
              <a:avLst>
                <a:gd name="adj1" fmla="val -99792"/>
                <a:gd name="adj2" fmla="val -43255"/>
              </a:avLst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蘇花公路</a:t>
              </a:r>
            </a:p>
          </p:txBody>
        </p:sp>
        <p:pic>
          <p:nvPicPr>
            <p:cNvPr id="48145" name="Picture 9" descr="台9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1" y="3697"/>
              <a:ext cx="32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6400800" y="4038600"/>
            <a:ext cx="1195388" cy="685800"/>
          </a:xfrm>
          <a:prstGeom prst="wedgeRectCallout">
            <a:avLst>
              <a:gd name="adj1" fmla="val -95213"/>
              <a:gd name="adj2" fmla="val 15958"/>
            </a:avLst>
          </a:prstGeom>
          <a:solidFill>
            <a:srgbClr val="CCFF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>
                <a:latin typeface="Franklin Gothic Book" pitchFamily="34" charset="0"/>
                <a:ea typeface="微軟正黑體" pitchFamily="34" charset="-120"/>
              </a:rPr>
              <a:t>蘇花公路起點</a:t>
            </a:r>
          </a:p>
        </p:txBody>
      </p:sp>
      <p:pic>
        <p:nvPicPr>
          <p:cNvPr id="30731" name="Picture 11" descr="hom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5813425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50825" y="333375"/>
            <a:ext cx="40386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b="1" i="1" dirty="0">
                <a:latin typeface="Franklin Gothic Book" pitchFamily="34" charset="0"/>
                <a:ea typeface="微軟正黑體" pitchFamily="34" charset="-120"/>
              </a:rPr>
              <a:t>A.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北部橫貫公路宜蘭支線</a:t>
            </a:r>
            <a:endParaRPr kumimoji="0" lang="en-US" altLang="zh-TW" sz="2800" dirty="0">
              <a:latin typeface="Franklin Gothic Book" pitchFamily="34" charset="0"/>
              <a:ea typeface="微軟正黑體" pitchFamily="34" charset="-120"/>
            </a:endParaRPr>
          </a:p>
          <a:p>
            <a:pPr>
              <a:spcBef>
                <a:spcPct val="50000"/>
              </a:spcBef>
            </a:pP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（台</a:t>
            </a: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7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線）</a:t>
            </a:r>
            <a:endParaRPr kumimoji="0" lang="en-US" altLang="zh-TW" sz="2800" dirty="0">
              <a:latin typeface="Franklin Gothic Book" pitchFamily="34" charset="0"/>
              <a:ea typeface="微軟正黑體" pitchFamily="34" charset="-120"/>
            </a:endParaRPr>
          </a:p>
          <a:p>
            <a:pPr>
              <a:spcBef>
                <a:spcPct val="50000"/>
              </a:spcBef>
            </a:pP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聯絡</a:t>
            </a:r>
            <a:r>
              <a:rPr kumimoji="0" lang="zh-TW" altLang="en-US" sz="2800" dirty="0">
                <a:solidFill>
                  <a:srgbClr val="CC00CC"/>
                </a:solidFill>
                <a:latin typeface="Franklin Gothic Book" pitchFamily="34" charset="0"/>
                <a:ea typeface="微軟正黑體" pitchFamily="34" charset="-120"/>
              </a:rPr>
              <a:t>桃園縣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與宜蘭縣。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71550" y="3429000"/>
            <a:ext cx="2228850" cy="1295400"/>
            <a:chOff x="240" y="2160"/>
            <a:chExt cx="1776" cy="1152"/>
          </a:xfrm>
        </p:grpSpPr>
        <p:sp>
          <p:nvSpPr>
            <p:cNvPr id="49166" name="AutoShape 5"/>
            <p:cNvSpPr>
              <a:spLocks noChangeArrowheads="1"/>
            </p:cNvSpPr>
            <p:nvPr/>
          </p:nvSpPr>
          <p:spPr bwMode="auto">
            <a:xfrm>
              <a:off x="240" y="2160"/>
              <a:ext cx="1776" cy="1152"/>
            </a:xfrm>
            <a:prstGeom prst="wedgeEllipseCallout">
              <a:avLst>
                <a:gd name="adj1" fmla="val 103440"/>
                <a:gd name="adj2" fmla="val -46718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北部橫貫公路宜蘭支線</a:t>
              </a:r>
            </a:p>
          </p:txBody>
        </p:sp>
        <p:pic>
          <p:nvPicPr>
            <p:cNvPr id="49167" name="Picture 7" descr="台7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3" y="2736"/>
              <a:ext cx="48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4572000" y="2392363"/>
            <a:ext cx="2438400" cy="1341437"/>
            <a:chOff x="2880" y="1507"/>
            <a:chExt cx="1536" cy="845"/>
          </a:xfrm>
        </p:grpSpPr>
        <p:sp>
          <p:nvSpPr>
            <p:cNvPr id="49164" name="Line 20"/>
            <p:cNvSpPr>
              <a:spLocks noChangeShapeType="1"/>
            </p:cNvSpPr>
            <p:nvPr/>
          </p:nvSpPr>
          <p:spPr bwMode="auto">
            <a:xfrm flipV="1">
              <a:off x="2880" y="2112"/>
              <a:ext cx="288" cy="24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165" name="Freeform 22"/>
            <p:cNvSpPr>
              <a:spLocks/>
            </p:cNvSpPr>
            <p:nvPr/>
          </p:nvSpPr>
          <p:spPr bwMode="auto">
            <a:xfrm>
              <a:off x="3173" y="1507"/>
              <a:ext cx="1243" cy="605"/>
            </a:xfrm>
            <a:custGeom>
              <a:avLst/>
              <a:gdLst>
                <a:gd name="T0" fmla="*/ 0 w 1243"/>
                <a:gd name="T1" fmla="*/ 605 h 605"/>
                <a:gd name="T2" fmla="*/ 136 w 1243"/>
                <a:gd name="T3" fmla="*/ 503 h 605"/>
                <a:gd name="T4" fmla="*/ 228 w 1243"/>
                <a:gd name="T5" fmla="*/ 431 h 605"/>
                <a:gd name="T6" fmla="*/ 283 w 1243"/>
                <a:gd name="T7" fmla="*/ 368 h 605"/>
                <a:gd name="T8" fmla="*/ 338 w 1243"/>
                <a:gd name="T9" fmla="*/ 358 h 605"/>
                <a:gd name="T10" fmla="*/ 430 w 1243"/>
                <a:gd name="T11" fmla="*/ 209 h 605"/>
                <a:gd name="T12" fmla="*/ 504 w 1243"/>
                <a:gd name="T13" fmla="*/ 233 h 605"/>
                <a:gd name="T14" fmla="*/ 640 w 1243"/>
                <a:gd name="T15" fmla="*/ 230 h 605"/>
                <a:gd name="T16" fmla="*/ 761 w 1243"/>
                <a:gd name="T17" fmla="*/ 98 h 605"/>
                <a:gd name="T18" fmla="*/ 700 w 1243"/>
                <a:gd name="T19" fmla="*/ 160 h 605"/>
                <a:gd name="T20" fmla="*/ 749 w 1243"/>
                <a:gd name="T21" fmla="*/ 130 h 605"/>
                <a:gd name="T22" fmla="*/ 822 w 1243"/>
                <a:gd name="T23" fmla="*/ 37 h 605"/>
                <a:gd name="T24" fmla="*/ 896 w 1243"/>
                <a:gd name="T25" fmla="*/ 29 h 605"/>
                <a:gd name="T26" fmla="*/ 1005 w 1243"/>
                <a:gd name="T27" fmla="*/ 29 h 605"/>
                <a:gd name="T28" fmla="*/ 1179 w 1243"/>
                <a:gd name="T29" fmla="*/ 139 h 605"/>
                <a:gd name="T30" fmla="*/ 1243 w 1243"/>
                <a:gd name="T31" fmla="*/ 148 h 6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43"/>
                <a:gd name="T49" fmla="*/ 0 h 605"/>
                <a:gd name="T50" fmla="*/ 1243 w 1243"/>
                <a:gd name="T51" fmla="*/ 605 h 6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43" h="605">
                  <a:moveTo>
                    <a:pt x="0" y="605"/>
                  </a:moveTo>
                  <a:cubicBezTo>
                    <a:pt x="46" y="574"/>
                    <a:pt x="94" y="538"/>
                    <a:pt x="136" y="503"/>
                  </a:cubicBezTo>
                  <a:cubicBezTo>
                    <a:pt x="169" y="476"/>
                    <a:pt x="187" y="445"/>
                    <a:pt x="228" y="431"/>
                  </a:cubicBezTo>
                  <a:cubicBezTo>
                    <a:pt x="246" y="413"/>
                    <a:pt x="258" y="376"/>
                    <a:pt x="283" y="368"/>
                  </a:cubicBezTo>
                  <a:cubicBezTo>
                    <a:pt x="301" y="362"/>
                    <a:pt x="338" y="358"/>
                    <a:pt x="338" y="358"/>
                  </a:cubicBezTo>
                  <a:cubicBezTo>
                    <a:pt x="370" y="309"/>
                    <a:pt x="378" y="245"/>
                    <a:pt x="430" y="209"/>
                  </a:cubicBezTo>
                  <a:cubicBezTo>
                    <a:pt x="464" y="212"/>
                    <a:pt x="470" y="234"/>
                    <a:pt x="504" y="233"/>
                  </a:cubicBezTo>
                  <a:cubicBezTo>
                    <a:pt x="541" y="231"/>
                    <a:pt x="640" y="230"/>
                    <a:pt x="640" y="230"/>
                  </a:cubicBezTo>
                  <a:cubicBezTo>
                    <a:pt x="665" y="205"/>
                    <a:pt x="737" y="122"/>
                    <a:pt x="761" y="98"/>
                  </a:cubicBezTo>
                  <a:cubicBezTo>
                    <a:pt x="764" y="89"/>
                    <a:pt x="694" y="167"/>
                    <a:pt x="700" y="160"/>
                  </a:cubicBezTo>
                  <a:cubicBezTo>
                    <a:pt x="707" y="152"/>
                    <a:pt x="741" y="137"/>
                    <a:pt x="749" y="130"/>
                  </a:cubicBezTo>
                  <a:cubicBezTo>
                    <a:pt x="787" y="100"/>
                    <a:pt x="767" y="55"/>
                    <a:pt x="822" y="37"/>
                  </a:cubicBezTo>
                  <a:cubicBezTo>
                    <a:pt x="840" y="31"/>
                    <a:pt x="896" y="29"/>
                    <a:pt x="896" y="29"/>
                  </a:cubicBezTo>
                  <a:cubicBezTo>
                    <a:pt x="939" y="0"/>
                    <a:pt x="959" y="14"/>
                    <a:pt x="1005" y="29"/>
                  </a:cubicBezTo>
                  <a:cubicBezTo>
                    <a:pt x="1055" y="76"/>
                    <a:pt x="1115" y="117"/>
                    <a:pt x="1179" y="139"/>
                  </a:cubicBezTo>
                  <a:cubicBezTo>
                    <a:pt x="1193" y="144"/>
                    <a:pt x="1243" y="170"/>
                    <a:pt x="1243" y="148"/>
                  </a:cubicBezTo>
                </a:path>
              </a:pathLst>
            </a:custGeom>
            <a:noFill/>
            <a:ln w="38100" cmpd="sng">
              <a:solidFill>
                <a:srgbClr val="339933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334000" y="3505200"/>
            <a:ext cx="839788" cy="839788"/>
            <a:chOff x="3360" y="2208"/>
            <a:chExt cx="529" cy="529"/>
          </a:xfrm>
        </p:grpSpPr>
        <p:sp>
          <p:nvSpPr>
            <p:cNvPr id="49162" name="AutoShape 15"/>
            <p:cNvSpPr>
              <a:spLocks noChangeArrowheads="1"/>
            </p:cNvSpPr>
            <p:nvPr/>
          </p:nvSpPr>
          <p:spPr bwMode="auto">
            <a:xfrm>
              <a:off x="3360" y="2208"/>
              <a:ext cx="528" cy="528"/>
            </a:xfrm>
            <a:prstGeom prst="wedgeEllipseCallout">
              <a:avLst>
                <a:gd name="adj1" fmla="val -46782"/>
                <a:gd name="adj2" fmla="val -9734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kumimoji="0" lang="zh-TW" altLang="zh-TW">
                <a:latin typeface="Franklin Gothic Book" pitchFamily="34" charset="0"/>
                <a:ea typeface="微軟正黑體" pitchFamily="34" charset="-120"/>
              </a:endParaRPr>
            </a:p>
          </p:txBody>
        </p:sp>
        <p:pic>
          <p:nvPicPr>
            <p:cNvPr id="49163" name="Picture 23" descr="台7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8" y="2256"/>
              <a:ext cx="48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7543800" y="2362200"/>
            <a:ext cx="1447800" cy="534988"/>
            <a:chOff x="4752" y="1488"/>
            <a:chExt cx="912" cy="337"/>
          </a:xfrm>
        </p:grpSpPr>
        <p:sp>
          <p:nvSpPr>
            <p:cNvPr id="49160" name="AutoShape 32"/>
            <p:cNvSpPr>
              <a:spLocks noChangeArrowheads="1"/>
            </p:cNvSpPr>
            <p:nvPr/>
          </p:nvSpPr>
          <p:spPr bwMode="auto">
            <a:xfrm>
              <a:off x="4752" y="1488"/>
              <a:ext cx="912" cy="336"/>
            </a:xfrm>
            <a:prstGeom prst="wedgeRectCallout">
              <a:avLst>
                <a:gd name="adj1" fmla="val -88597"/>
                <a:gd name="adj2" fmla="val -1486"/>
              </a:avLst>
            </a:prstGeom>
            <a:solidFill>
              <a:srgbClr val="CCFF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終點</a:t>
              </a:r>
            </a:p>
          </p:txBody>
        </p:sp>
        <p:pic>
          <p:nvPicPr>
            <p:cNvPr id="49161" name="Picture 24" descr="台7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48" y="1488"/>
              <a:ext cx="337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686800" cy="83820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卷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9144000" cy="4968552"/>
          </a:xfrm>
        </p:spPr>
      </p:pic>
      <p:sp>
        <p:nvSpPr>
          <p:cNvPr id="5" name="矩形 4"/>
          <p:cNvSpPr/>
          <p:nvPr/>
        </p:nvSpPr>
        <p:spPr>
          <a:xfrm>
            <a:off x="1475656" y="2564904"/>
            <a:ext cx="4320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259632" y="4149080"/>
            <a:ext cx="4320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5813425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95288" y="476250"/>
            <a:ext cx="518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b="1" i="1" dirty="0">
                <a:latin typeface="Franklin Gothic Book" pitchFamily="34" charset="0"/>
                <a:ea typeface="微軟正黑體" pitchFamily="34" charset="-120"/>
              </a:rPr>
              <a:t>B.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 dirty="0">
                <a:latin typeface="Franklin Gothic Book" pitchFamily="34" charset="0"/>
                <a:ea typeface="微軟正黑體" pitchFamily="34" charset="-120"/>
              </a:rPr>
              <a:t>7</a:t>
            </a:r>
            <a:r>
              <a:rPr kumimoji="0" lang="zh-TW" altLang="en-US" sz="2800" dirty="0">
                <a:latin typeface="Franklin Gothic Book" pitchFamily="34" charset="0"/>
                <a:ea typeface="微軟正黑體" pitchFamily="34" charset="-120"/>
              </a:rPr>
              <a:t>線經過的鄉鎮：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15616" y="3428999"/>
            <a:ext cx="2084387" cy="1224907"/>
            <a:chOff x="240" y="2160"/>
            <a:chExt cx="1776" cy="1152"/>
          </a:xfrm>
        </p:grpSpPr>
        <p:sp>
          <p:nvSpPr>
            <p:cNvPr id="50196" name="AutoShape 5"/>
            <p:cNvSpPr>
              <a:spLocks noChangeArrowheads="1"/>
            </p:cNvSpPr>
            <p:nvPr/>
          </p:nvSpPr>
          <p:spPr bwMode="auto">
            <a:xfrm>
              <a:off x="240" y="2160"/>
              <a:ext cx="1776" cy="1152"/>
            </a:xfrm>
            <a:prstGeom prst="wedgeEllipseCallout">
              <a:avLst>
                <a:gd name="adj1" fmla="val 105685"/>
                <a:gd name="adj2" fmla="val -54269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北部橫貫公路宜蘭支線</a:t>
              </a:r>
            </a:p>
          </p:txBody>
        </p:sp>
        <p:pic>
          <p:nvPicPr>
            <p:cNvPr id="50197" name="Picture 6" descr="台7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8" y="2566"/>
              <a:ext cx="48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2000" y="2392363"/>
            <a:ext cx="2438400" cy="1341437"/>
            <a:chOff x="2880" y="1507"/>
            <a:chExt cx="1536" cy="845"/>
          </a:xfrm>
        </p:grpSpPr>
        <p:sp>
          <p:nvSpPr>
            <p:cNvPr id="50194" name="Line 8"/>
            <p:cNvSpPr>
              <a:spLocks noChangeShapeType="1"/>
            </p:cNvSpPr>
            <p:nvPr/>
          </p:nvSpPr>
          <p:spPr bwMode="auto">
            <a:xfrm flipV="1">
              <a:off x="2880" y="2112"/>
              <a:ext cx="288" cy="24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195" name="Freeform 9"/>
            <p:cNvSpPr>
              <a:spLocks/>
            </p:cNvSpPr>
            <p:nvPr/>
          </p:nvSpPr>
          <p:spPr bwMode="auto">
            <a:xfrm>
              <a:off x="3173" y="1507"/>
              <a:ext cx="1243" cy="605"/>
            </a:xfrm>
            <a:custGeom>
              <a:avLst/>
              <a:gdLst>
                <a:gd name="T0" fmla="*/ 0 w 1243"/>
                <a:gd name="T1" fmla="*/ 605 h 605"/>
                <a:gd name="T2" fmla="*/ 136 w 1243"/>
                <a:gd name="T3" fmla="*/ 503 h 605"/>
                <a:gd name="T4" fmla="*/ 228 w 1243"/>
                <a:gd name="T5" fmla="*/ 431 h 605"/>
                <a:gd name="T6" fmla="*/ 283 w 1243"/>
                <a:gd name="T7" fmla="*/ 368 h 605"/>
                <a:gd name="T8" fmla="*/ 338 w 1243"/>
                <a:gd name="T9" fmla="*/ 358 h 605"/>
                <a:gd name="T10" fmla="*/ 430 w 1243"/>
                <a:gd name="T11" fmla="*/ 209 h 605"/>
                <a:gd name="T12" fmla="*/ 504 w 1243"/>
                <a:gd name="T13" fmla="*/ 233 h 605"/>
                <a:gd name="T14" fmla="*/ 640 w 1243"/>
                <a:gd name="T15" fmla="*/ 230 h 605"/>
                <a:gd name="T16" fmla="*/ 761 w 1243"/>
                <a:gd name="T17" fmla="*/ 98 h 605"/>
                <a:gd name="T18" fmla="*/ 700 w 1243"/>
                <a:gd name="T19" fmla="*/ 160 h 605"/>
                <a:gd name="T20" fmla="*/ 749 w 1243"/>
                <a:gd name="T21" fmla="*/ 130 h 605"/>
                <a:gd name="T22" fmla="*/ 822 w 1243"/>
                <a:gd name="T23" fmla="*/ 37 h 605"/>
                <a:gd name="T24" fmla="*/ 896 w 1243"/>
                <a:gd name="T25" fmla="*/ 29 h 605"/>
                <a:gd name="T26" fmla="*/ 1005 w 1243"/>
                <a:gd name="T27" fmla="*/ 29 h 605"/>
                <a:gd name="T28" fmla="*/ 1179 w 1243"/>
                <a:gd name="T29" fmla="*/ 139 h 605"/>
                <a:gd name="T30" fmla="*/ 1243 w 1243"/>
                <a:gd name="T31" fmla="*/ 148 h 6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43"/>
                <a:gd name="T49" fmla="*/ 0 h 605"/>
                <a:gd name="T50" fmla="*/ 1243 w 1243"/>
                <a:gd name="T51" fmla="*/ 605 h 6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43" h="605">
                  <a:moveTo>
                    <a:pt x="0" y="605"/>
                  </a:moveTo>
                  <a:cubicBezTo>
                    <a:pt x="46" y="574"/>
                    <a:pt x="94" y="538"/>
                    <a:pt x="136" y="503"/>
                  </a:cubicBezTo>
                  <a:cubicBezTo>
                    <a:pt x="169" y="476"/>
                    <a:pt x="187" y="445"/>
                    <a:pt x="228" y="431"/>
                  </a:cubicBezTo>
                  <a:cubicBezTo>
                    <a:pt x="246" y="413"/>
                    <a:pt x="258" y="376"/>
                    <a:pt x="283" y="368"/>
                  </a:cubicBezTo>
                  <a:cubicBezTo>
                    <a:pt x="301" y="362"/>
                    <a:pt x="338" y="358"/>
                    <a:pt x="338" y="358"/>
                  </a:cubicBezTo>
                  <a:cubicBezTo>
                    <a:pt x="370" y="309"/>
                    <a:pt x="378" y="245"/>
                    <a:pt x="430" y="209"/>
                  </a:cubicBezTo>
                  <a:cubicBezTo>
                    <a:pt x="464" y="212"/>
                    <a:pt x="470" y="234"/>
                    <a:pt x="504" y="233"/>
                  </a:cubicBezTo>
                  <a:cubicBezTo>
                    <a:pt x="541" y="231"/>
                    <a:pt x="640" y="230"/>
                    <a:pt x="640" y="230"/>
                  </a:cubicBezTo>
                  <a:cubicBezTo>
                    <a:pt x="665" y="205"/>
                    <a:pt x="737" y="122"/>
                    <a:pt x="761" y="98"/>
                  </a:cubicBezTo>
                  <a:cubicBezTo>
                    <a:pt x="764" y="89"/>
                    <a:pt x="694" y="167"/>
                    <a:pt x="700" y="160"/>
                  </a:cubicBezTo>
                  <a:cubicBezTo>
                    <a:pt x="707" y="152"/>
                    <a:pt x="741" y="137"/>
                    <a:pt x="749" y="130"/>
                  </a:cubicBezTo>
                  <a:cubicBezTo>
                    <a:pt x="787" y="100"/>
                    <a:pt x="767" y="55"/>
                    <a:pt x="822" y="37"/>
                  </a:cubicBezTo>
                  <a:cubicBezTo>
                    <a:pt x="840" y="31"/>
                    <a:pt x="896" y="29"/>
                    <a:pt x="896" y="29"/>
                  </a:cubicBezTo>
                  <a:cubicBezTo>
                    <a:pt x="939" y="0"/>
                    <a:pt x="959" y="14"/>
                    <a:pt x="1005" y="29"/>
                  </a:cubicBezTo>
                  <a:cubicBezTo>
                    <a:pt x="1055" y="76"/>
                    <a:pt x="1115" y="117"/>
                    <a:pt x="1179" y="139"/>
                  </a:cubicBezTo>
                  <a:cubicBezTo>
                    <a:pt x="1193" y="144"/>
                    <a:pt x="1243" y="170"/>
                    <a:pt x="1243" y="148"/>
                  </a:cubicBezTo>
                </a:path>
              </a:pathLst>
            </a:custGeom>
            <a:noFill/>
            <a:ln w="38100" cmpd="sng">
              <a:solidFill>
                <a:srgbClr val="339933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334000" y="3505200"/>
            <a:ext cx="839788" cy="839788"/>
            <a:chOff x="3360" y="2208"/>
            <a:chExt cx="529" cy="529"/>
          </a:xfrm>
        </p:grpSpPr>
        <p:sp>
          <p:nvSpPr>
            <p:cNvPr id="50192" name="AutoShape 11"/>
            <p:cNvSpPr>
              <a:spLocks noChangeArrowheads="1"/>
            </p:cNvSpPr>
            <p:nvPr/>
          </p:nvSpPr>
          <p:spPr bwMode="auto">
            <a:xfrm>
              <a:off x="3360" y="2208"/>
              <a:ext cx="528" cy="528"/>
            </a:xfrm>
            <a:prstGeom prst="wedgeEllipseCallout">
              <a:avLst>
                <a:gd name="adj1" fmla="val -46782"/>
                <a:gd name="adj2" fmla="val -9734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kumimoji="0" lang="zh-TW" altLang="zh-TW">
                <a:latin typeface="Franklin Gothic Book" pitchFamily="34" charset="0"/>
                <a:ea typeface="微軟正黑體" pitchFamily="34" charset="-120"/>
              </a:endParaRPr>
            </a:p>
          </p:txBody>
        </p:sp>
        <p:pic>
          <p:nvPicPr>
            <p:cNvPr id="50193" name="Picture 12" descr="台7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8" y="2256"/>
              <a:ext cx="48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7543800" y="2362200"/>
            <a:ext cx="1447800" cy="534988"/>
            <a:chOff x="4752" y="1488"/>
            <a:chExt cx="912" cy="337"/>
          </a:xfrm>
        </p:grpSpPr>
        <p:sp>
          <p:nvSpPr>
            <p:cNvPr id="50190" name="AutoShape 14"/>
            <p:cNvSpPr>
              <a:spLocks noChangeArrowheads="1"/>
            </p:cNvSpPr>
            <p:nvPr/>
          </p:nvSpPr>
          <p:spPr bwMode="auto">
            <a:xfrm>
              <a:off x="4752" y="1488"/>
              <a:ext cx="912" cy="336"/>
            </a:xfrm>
            <a:prstGeom prst="wedgeRectCallout">
              <a:avLst>
                <a:gd name="adj1" fmla="val -88597"/>
                <a:gd name="adj2" fmla="val -1486"/>
              </a:avLst>
            </a:prstGeom>
            <a:solidFill>
              <a:srgbClr val="CCFF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終點</a:t>
              </a:r>
            </a:p>
          </p:txBody>
        </p:sp>
        <p:pic>
          <p:nvPicPr>
            <p:cNvPr id="50191" name="Picture 15" descr="台7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48" y="1488"/>
              <a:ext cx="337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84" name="Picture 16" descr="hom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5813425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33400" y="533400"/>
            <a:ext cx="6126163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TW" sz="2800" b="1" i="1">
                <a:latin typeface="Franklin Gothic Book" pitchFamily="34" charset="0"/>
                <a:ea typeface="微軟正黑體" pitchFamily="34" charset="-120"/>
              </a:rPr>
              <a:t>A.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中部橫貫公路宜蘭支線（台</a:t>
            </a:r>
            <a:r>
              <a:rPr kumimoji="0" lang="en-US" altLang="zh-TW" sz="2800">
                <a:latin typeface="Franklin Gothic Book" pitchFamily="34" charset="0"/>
                <a:ea typeface="微軟正黑體" pitchFamily="34" charset="-120"/>
              </a:rPr>
              <a:t>7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甲線）聯絡</a:t>
            </a:r>
            <a:r>
              <a:rPr kumimoji="0" lang="zh-TW" altLang="en-US" sz="2800">
                <a:solidFill>
                  <a:srgbClr val="CC6600"/>
                </a:solidFill>
                <a:latin typeface="Franklin Gothic Book" pitchFamily="34" charset="0"/>
                <a:ea typeface="微軟正黑體" pitchFamily="34" charset="-120"/>
              </a:rPr>
              <a:t>台中市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與宜蘭縣。</a:t>
            </a:r>
            <a:endParaRPr kumimoji="0" lang="zh-TW" altLang="en-US" sz="2800" b="1" i="1">
              <a:latin typeface="Franklin Gothic Book" pitchFamily="34" charset="0"/>
              <a:ea typeface="微軟正黑體" pitchFamily="34" charset="-120"/>
            </a:endParaRPr>
          </a:p>
          <a:p>
            <a:pPr>
              <a:spcBef>
                <a:spcPct val="50000"/>
              </a:spcBef>
            </a:pPr>
            <a:r>
              <a:rPr kumimoji="0" lang="en-US" altLang="zh-TW" sz="2800" b="1" i="1">
                <a:latin typeface="Franklin Gothic Book" pitchFamily="34" charset="0"/>
                <a:ea typeface="微軟正黑體" pitchFamily="34" charset="-120"/>
              </a:rPr>
              <a:t>B.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台</a:t>
            </a:r>
            <a:r>
              <a:rPr kumimoji="0" lang="en-US" altLang="zh-TW" sz="2800">
                <a:latin typeface="Franklin Gothic Book" pitchFamily="34" charset="0"/>
                <a:ea typeface="微軟正黑體" pitchFamily="34" charset="-120"/>
              </a:rPr>
              <a:t>7</a:t>
            </a: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甲線經過的鄉鎮：</a:t>
            </a:r>
          </a:p>
          <a:p>
            <a:pPr>
              <a:spcBef>
                <a:spcPct val="50000"/>
              </a:spcBef>
            </a:pP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    大同鄉</a:t>
            </a:r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3124200" y="3716338"/>
            <a:ext cx="1487488" cy="2151062"/>
          </a:xfrm>
          <a:custGeom>
            <a:avLst/>
            <a:gdLst>
              <a:gd name="T0" fmla="*/ 2147483647 w 937"/>
              <a:gd name="T1" fmla="*/ 0 h 1355"/>
              <a:gd name="T2" fmla="*/ 2147483647 w 937"/>
              <a:gd name="T3" fmla="*/ 2147483647 h 1355"/>
              <a:gd name="T4" fmla="*/ 2147483647 w 937"/>
              <a:gd name="T5" fmla="*/ 2147483647 h 1355"/>
              <a:gd name="T6" fmla="*/ 2147483647 w 937"/>
              <a:gd name="T7" fmla="*/ 2147483647 h 1355"/>
              <a:gd name="T8" fmla="*/ 2147483647 w 937"/>
              <a:gd name="T9" fmla="*/ 2147483647 h 1355"/>
              <a:gd name="T10" fmla="*/ 2147483647 w 937"/>
              <a:gd name="T11" fmla="*/ 2147483647 h 1355"/>
              <a:gd name="T12" fmla="*/ 2147483647 w 937"/>
              <a:gd name="T13" fmla="*/ 2147483647 h 1355"/>
              <a:gd name="T14" fmla="*/ 2147483647 w 937"/>
              <a:gd name="T15" fmla="*/ 2147483647 h 1355"/>
              <a:gd name="T16" fmla="*/ 2147483647 w 937"/>
              <a:gd name="T17" fmla="*/ 2147483647 h 1355"/>
              <a:gd name="T18" fmla="*/ 2147483647 w 937"/>
              <a:gd name="T19" fmla="*/ 2147483647 h 1355"/>
              <a:gd name="T20" fmla="*/ 2147483647 w 937"/>
              <a:gd name="T21" fmla="*/ 2147483647 h 1355"/>
              <a:gd name="T22" fmla="*/ 0 w 937"/>
              <a:gd name="T23" fmla="*/ 2147483647 h 13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37"/>
              <a:gd name="T37" fmla="*/ 0 h 1355"/>
              <a:gd name="T38" fmla="*/ 937 w 937"/>
              <a:gd name="T39" fmla="*/ 1355 h 13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37" h="1355">
                <a:moveTo>
                  <a:pt x="937" y="0"/>
                </a:moveTo>
                <a:cubicBezTo>
                  <a:pt x="920" y="18"/>
                  <a:pt x="869" y="79"/>
                  <a:pt x="838" y="110"/>
                </a:cubicBezTo>
                <a:cubicBezTo>
                  <a:pt x="807" y="141"/>
                  <a:pt x="781" y="153"/>
                  <a:pt x="753" y="184"/>
                </a:cubicBezTo>
                <a:cubicBezTo>
                  <a:pt x="725" y="215"/>
                  <a:pt x="693" y="264"/>
                  <a:pt x="672" y="299"/>
                </a:cubicBezTo>
                <a:cubicBezTo>
                  <a:pt x="651" y="334"/>
                  <a:pt x="640" y="363"/>
                  <a:pt x="624" y="395"/>
                </a:cubicBezTo>
                <a:cubicBezTo>
                  <a:pt x="608" y="427"/>
                  <a:pt x="600" y="451"/>
                  <a:pt x="576" y="491"/>
                </a:cubicBezTo>
                <a:cubicBezTo>
                  <a:pt x="552" y="531"/>
                  <a:pt x="516" y="590"/>
                  <a:pt x="480" y="635"/>
                </a:cubicBezTo>
                <a:cubicBezTo>
                  <a:pt x="444" y="680"/>
                  <a:pt x="393" y="719"/>
                  <a:pt x="361" y="760"/>
                </a:cubicBezTo>
                <a:cubicBezTo>
                  <a:pt x="329" y="801"/>
                  <a:pt x="315" y="855"/>
                  <a:pt x="287" y="882"/>
                </a:cubicBezTo>
                <a:cubicBezTo>
                  <a:pt x="259" y="909"/>
                  <a:pt x="208" y="894"/>
                  <a:pt x="192" y="923"/>
                </a:cubicBezTo>
                <a:cubicBezTo>
                  <a:pt x="176" y="952"/>
                  <a:pt x="221" y="982"/>
                  <a:pt x="189" y="1054"/>
                </a:cubicBezTo>
                <a:cubicBezTo>
                  <a:pt x="157" y="1126"/>
                  <a:pt x="40" y="1292"/>
                  <a:pt x="0" y="1355"/>
                </a:cubicBezTo>
              </a:path>
            </a:pathLst>
          </a:custGeom>
          <a:noFill/>
          <a:ln w="38100" cmpd="sng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259632" y="3501008"/>
            <a:ext cx="1944687" cy="1318606"/>
            <a:chOff x="336" y="1824"/>
            <a:chExt cx="1680" cy="1202"/>
          </a:xfrm>
        </p:grpSpPr>
        <p:sp>
          <p:nvSpPr>
            <p:cNvPr id="51207" name="AutoShape 8"/>
            <p:cNvSpPr>
              <a:spLocks noChangeArrowheads="1"/>
            </p:cNvSpPr>
            <p:nvPr/>
          </p:nvSpPr>
          <p:spPr bwMode="auto">
            <a:xfrm>
              <a:off x="336" y="1824"/>
              <a:ext cx="1680" cy="1152"/>
            </a:xfrm>
            <a:prstGeom prst="wedgeEllipseCallout">
              <a:avLst>
                <a:gd name="adj1" fmla="val 85958"/>
                <a:gd name="adj2" fmla="val 35301"/>
              </a:avLst>
            </a:prstGeom>
            <a:solidFill>
              <a:srgbClr val="CC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kumimoji="0" lang="zh-TW" altLang="en-US">
                  <a:latin typeface="Franklin Gothic Book" pitchFamily="34" charset="0"/>
                  <a:ea typeface="微軟正黑體" pitchFamily="34" charset="-120"/>
                </a:rPr>
                <a:t>中部橫貫公路宜蘭支線</a:t>
              </a:r>
            </a:p>
          </p:txBody>
        </p:sp>
        <p:pic>
          <p:nvPicPr>
            <p:cNvPr id="51208" name="Picture 10" descr="台7甲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8" y="2546"/>
              <a:ext cx="45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60" name="Picture 16" descr="hom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build="p" autoUpdateAnimBg="0"/>
      <p:bldP spid="615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.bbkz.net/forum/attachment.php?attachmentid=48218&amp;d=1213317695"/>
          <p:cNvPicPr>
            <a:picLocks noChangeAspect="1" noChangeArrowheads="1"/>
          </p:cNvPicPr>
          <p:nvPr/>
        </p:nvPicPr>
        <p:blipFill>
          <a:blip r:embed="rId2" cstate="print"/>
          <a:srcRect b="10192"/>
          <a:stretch>
            <a:fillRect/>
          </a:stretch>
        </p:blipFill>
        <p:spPr bwMode="auto">
          <a:xfrm>
            <a:off x="1547664" y="-214"/>
            <a:ext cx="5760640" cy="6545171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5536" y="260648"/>
            <a:ext cx="316835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2800" dirty="0" smtClean="0">
                <a:latin typeface="Franklin Gothic Book" pitchFamily="34" charset="0"/>
                <a:ea typeface="微軟正黑體" pitchFamily="34" charset="-120"/>
              </a:rPr>
              <a:t>國道五號的交流道</a:t>
            </a:r>
            <a:endParaRPr kumimoji="0" lang="zh-TW" altLang="en-US" sz="28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flipH="1">
            <a:off x="5508104" y="1052736"/>
            <a:ext cx="936104" cy="576064"/>
          </a:xfrm>
          <a:prstGeom prst="wedgeEllipseCallout">
            <a:avLst>
              <a:gd name="adj1" fmla="val 103440"/>
              <a:gd name="adj2" fmla="val -46718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 dirty="0" smtClean="0">
                <a:latin typeface="Franklin Gothic Book" pitchFamily="34" charset="0"/>
                <a:ea typeface="微軟正黑體" pitchFamily="34" charset="-120"/>
              </a:rPr>
              <a:t>頭城</a:t>
            </a:r>
            <a:endParaRPr kumimoji="0" lang="zh-TW" altLang="en-US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flipH="1">
            <a:off x="5724128" y="4509120"/>
            <a:ext cx="1224136" cy="648072"/>
          </a:xfrm>
          <a:prstGeom prst="wedgeEllipseCallout">
            <a:avLst>
              <a:gd name="adj1" fmla="val 103440"/>
              <a:gd name="adj2" fmla="val -46718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 dirty="0" smtClean="0">
                <a:latin typeface="Franklin Gothic Book" pitchFamily="34" charset="0"/>
                <a:ea typeface="微軟正黑體" pitchFamily="34" charset="-120"/>
              </a:rPr>
              <a:t>羅東</a:t>
            </a:r>
            <a:endParaRPr kumimoji="0" lang="zh-TW" altLang="en-US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flipH="1">
            <a:off x="6156176" y="5877272"/>
            <a:ext cx="1224136" cy="648072"/>
          </a:xfrm>
          <a:prstGeom prst="wedgeEllipseCallout">
            <a:avLst>
              <a:gd name="adj1" fmla="val 103440"/>
              <a:gd name="adj2" fmla="val -46718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 dirty="0" smtClean="0">
                <a:latin typeface="Franklin Gothic Book" pitchFamily="34" charset="0"/>
                <a:ea typeface="微軟正黑體" pitchFamily="34" charset="-120"/>
              </a:rPr>
              <a:t>蘇澳</a:t>
            </a:r>
            <a:endParaRPr kumimoji="0" lang="zh-TW" altLang="en-US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483768" y="2420888"/>
            <a:ext cx="1080120" cy="648072"/>
          </a:xfrm>
          <a:prstGeom prst="wedgeEllipseCallout">
            <a:avLst>
              <a:gd name="adj1" fmla="val 103440"/>
              <a:gd name="adj2" fmla="val -46718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kumimoji="0" lang="zh-TW" altLang="en-US" dirty="0" smtClean="0">
                <a:latin typeface="Franklin Gothic Book" pitchFamily="34" charset="0"/>
                <a:ea typeface="微軟正黑體" pitchFamily="34" charset="-120"/>
              </a:rPr>
              <a:t>宜蘭</a:t>
            </a:r>
            <a:endParaRPr kumimoji="0" lang="zh-TW" altLang="en-US" dirty="0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宜蘭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5351462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299" name="Group 24"/>
          <p:cNvGrpSpPr>
            <a:grpSpLocks/>
          </p:cNvGrpSpPr>
          <p:nvPr/>
        </p:nvGrpSpPr>
        <p:grpSpPr bwMode="auto">
          <a:xfrm>
            <a:off x="5219700" y="1341438"/>
            <a:ext cx="1239838" cy="2954337"/>
            <a:chOff x="3600" y="144"/>
            <a:chExt cx="828" cy="2172"/>
          </a:xfrm>
        </p:grpSpPr>
        <p:pic>
          <p:nvPicPr>
            <p:cNvPr id="55327" name="Picture 3" descr="台2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76" y="144"/>
              <a:ext cx="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28" name="Picture 4" descr="台2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0" y="1104"/>
              <a:ext cx="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29" name="Picture 5" descr="台2省道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2064"/>
              <a:ext cx="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300" name="Group 25"/>
          <p:cNvGrpSpPr>
            <a:grpSpLocks/>
          </p:cNvGrpSpPr>
          <p:nvPr/>
        </p:nvGrpSpPr>
        <p:grpSpPr bwMode="auto">
          <a:xfrm>
            <a:off x="4572000" y="2195513"/>
            <a:ext cx="1382713" cy="4389437"/>
            <a:chOff x="3168" y="768"/>
            <a:chExt cx="924" cy="3228"/>
          </a:xfrm>
        </p:grpSpPr>
        <p:pic>
          <p:nvPicPr>
            <p:cNvPr id="55323" name="Picture 6" descr="台9省道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8" y="768"/>
              <a:ext cx="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24" name="Picture 8" descr="台9省道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2" y="1584"/>
              <a:ext cx="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25" name="Picture 9" descr="台9省道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0" y="2496"/>
              <a:ext cx="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26" name="Picture 10" descr="台9省道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3744"/>
              <a:ext cx="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01" name="Picture 11" descr="台9甲省道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3650" y="2938463"/>
            <a:ext cx="3778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15" descr="台7甲省道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4767263"/>
            <a:ext cx="4524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303" name="Group 26"/>
          <p:cNvGrpSpPr>
            <a:grpSpLocks/>
          </p:cNvGrpSpPr>
          <p:nvPr/>
        </p:nvGrpSpPr>
        <p:grpSpPr bwMode="auto">
          <a:xfrm>
            <a:off x="2819400" y="3048000"/>
            <a:ext cx="3395663" cy="1257300"/>
            <a:chOff x="1968" y="1296"/>
            <a:chExt cx="2268" cy="924"/>
          </a:xfrm>
        </p:grpSpPr>
        <p:pic>
          <p:nvPicPr>
            <p:cNvPr id="55318" name="Picture 16" descr="台7省道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68" y="1968"/>
              <a:ext cx="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9" name="Picture 17" descr="台7省道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40" y="1680"/>
              <a:ext cx="25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320" name="Group 23"/>
            <p:cNvGrpSpPr>
              <a:grpSpLocks/>
            </p:cNvGrpSpPr>
            <p:nvPr/>
          </p:nvGrpSpPr>
          <p:grpSpPr bwMode="auto">
            <a:xfrm>
              <a:off x="3648" y="1296"/>
              <a:ext cx="588" cy="288"/>
              <a:chOff x="3648" y="1296"/>
              <a:chExt cx="588" cy="288"/>
            </a:xfrm>
          </p:grpSpPr>
          <p:pic>
            <p:nvPicPr>
              <p:cNvPr id="55321" name="Picture 18" descr="台7省道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84" y="1296"/>
                <a:ext cx="252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322" name="Line 20"/>
              <p:cNvSpPr>
                <a:spLocks noChangeShapeType="1"/>
              </p:cNvSpPr>
              <p:nvPr/>
            </p:nvSpPr>
            <p:spPr bwMode="auto">
              <a:xfrm flipH="1">
                <a:off x="3648" y="144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55304" name="Group 35"/>
          <p:cNvGrpSpPr>
            <a:grpSpLocks/>
          </p:cNvGrpSpPr>
          <p:nvPr/>
        </p:nvGrpSpPr>
        <p:grpSpPr bwMode="auto">
          <a:xfrm>
            <a:off x="3810000" y="3352800"/>
            <a:ext cx="2484438" cy="887413"/>
            <a:chOff x="2400" y="2112"/>
            <a:chExt cx="1565" cy="559"/>
          </a:xfrm>
        </p:grpSpPr>
        <p:pic>
          <p:nvPicPr>
            <p:cNvPr id="55313" name="Picture 12" descr="台7丙省道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2455"/>
              <a:ext cx="23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4" name="Picture 13" descr="台7丙省道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98" y="2331"/>
              <a:ext cx="237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315" name="Group 34"/>
            <p:cNvGrpSpPr>
              <a:grpSpLocks/>
            </p:cNvGrpSpPr>
            <p:nvPr/>
          </p:nvGrpSpPr>
          <p:grpSpPr bwMode="auto">
            <a:xfrm>
              <a:off x="3456" y="2112"/>
              <a:ext cx="509" cy="240"/>
              <a:chOff x="3456" y="2112"/>
              <a:chExt cx="509" cy="240"/>
            </a:xfrm>
          </p:grpSpPr>
          <p:pic>
            <p:nvPicPr>
              <p:cNvPr id="55316" name="Picture 14" descr="台7丙省道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727" y="2112"/>
                <a:ext cx="23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317" name="Line 21"/>
              <p:cNvSpPr>
                <a:spLocks noChangeShapeType="1"/>
              </p:cNvSpPr>
              <p:nvPr/>
            </p:nvSpPr>
            <p:spPr bwMode="auto">
              <a:xfrm flipH="1">
                <a:off x="3456" y="2249"/>
                <a:ext cx="317" cy="103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1042988" y="620713"/>
            <a:ext cx="6769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3600" dirty="0">
                <a:latin typeface="Franklin Gothic Book" pitchFamily="34" charset="0"/>
                <a:ea typeface="微軟正黑體" pitchFamily="34" charset="-120"/>
              </a:rPr>
              <a:t>還有一條路線     你想到了嗎</a:t>
            </a:r>
            <a:r>
              <a:rPr kumimoji="0" lang="en-US" altLang="zh-TW" sz="3600" dirty="0">
                <a:latin typeface="Franklin Gothic Book" pitchFamily="34" charset="0"/>
                <a:ea typeface="微軟正黑體" pitchFamily="34" charset="-120"/>
              </a:rPr>
              <a:t>?</a:t>
            </a:r>
            <a:r>
              <a:rPr kumimoji="0" lang="zh-TW" altLang="en-US" sz="3600" dirty="0">
                <a:latin typeface="Franklin Gothic Book" pitchFamily="34" charset="0"/>
                <a:ea typeface="微軟正黑體" pitchFamily="34" charset="-120"/>
              </a:rPr>
              <a:t> </a:t>
            </a:r>
          </a:p>
        </p:txBody>
      </p:sp>
      <p:sp>
        <p:nvSpPr>
          <p:cNvPr id="21542" name="Text Box 38"/>
          <p:cNvSpPr txBox="1">
            <a:spLocks noChangeArrowheads="1"/>
          </p:cNvSpPr>
          <p:nvPr/>
        </p:nvSpPr>
        <p:spPr bwMode="auto">
          <a:xfrm>
            <a:off x="7308850" y="6092825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花蓮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7667625" y="4868863"/>
            <a:ext cx="217488" cy="1081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7308850" y="4149725"/>
            <a:ext cx="1295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2800">
                <a:latin typeface="Franklin Gothic Book" pitchFamily="34" charset="0"/>
                <a:ea typeface="微軟正黑體" pitchFamily="34" charset="-120"/>
              </a:rPr>
              <a:t>蘇澳</a:t>
            </a:r>
          </a:p>
        </p:txBody>
      </p:sp>
      <p:pic>
        <p:nvPicPr>
          <p:cNvPr id="26626" name="Picture 2" descr="http://p1-news.yamedia.tw/MTEzODc0Nm5ld3M=/1f952036fc39f2f4.jpg?q=6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1863" y="4724400"/>
            <a:ext cx="104457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0" name="圖片 40" descr="5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9700" y="2349500"/>
            <a:ext cx="23336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1" name="圖片 41" descr="5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725" y="3789363"/>
            <a:ext cx="2317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6011863" y="5445125"/>
            <a:ext cx="1081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2000" b="1">
                <a:latin typeface="Franklin Gothic Book" pitchFamily="34" charset="0"/>
                <a:ea typeface="微軟正黑體" pitchFamily="34" charset="-120"/>
              </a:rPr>
              <a:t>麗娜輪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2" grpId="0"/>
      <p:bldP spid="21542" grpId="0"/>
      <p:bldP spid="37" grpId="0" animBg="1"/>
      <p:bldP spid="38" grpId="0"/>
      <p:bldP spid="4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650" y="2708275"/>
            <a:ext cx="8388350" cy="309721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zh-TW" b="1" dirty="0" smtClean="0"/>
              <a:t>國道</a:t>
            </a:r>
            <a:r>
              <a:rPr lang="en-US" altLang="zh-TW" b="1" dirty="0" smtClean="0"/>
              <a:t>5</a:t>
            </a:r>
            <a:r>
              <a:rPr lang="zh-TW" altLang="zh-TW" b="1" dirty="0" smtClean="0"/>
              <a:t>號</a:t>
            </a:r>
            <a:r>
              <a:rPr lang="zh-TW" altLang="en-US" b="1" dirty="0" smtClean="0"/>
              <a:t>         </a:t>
            </a:r>
            <a:r>
              <a:rPr lang="zh-TW" altLang="zh-TW" b="1" dirty="0" smtClean="0"/>
              <a:t>位於宜蘭縣境內的</a:t>
            </a:r>
            <a:r>
              <a:rPr lang="zh-TW" altLang="zh-TW" b="1" dirty="0" smtClean="0">
                <a:solidFill>
                  <a:srgbClr val="FF0000"/>
                </a:solidFill>
              </a:rPr>
              <a:t>交流道</a:t>
            </a:r>
            <a:r>
              <a:rPr lang="zh-TW" altLang="en-US" b="1" dirty="0" smtClean="0"/>
              <a:t>有哪些</a:t>
            </a:r>
            <a:r>
              <a:rPr lang="en-US" altLang="zh-TW" b="1" dirty="0" smtClean="0"/>
              <a:t>?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</a:t>
            </a:r>
            <a:endParaRPr lang="en-US" altLang="zh-TW" dirty="0" smtClean="0"/>
          </a:p>
          <a:p>
            <a:pPr eaLnBrk="1" hangingPunct="1">
              <a:buFont typeface="Wingdings 2" pitchFamily="18" charset="2"/>
              <a:buNone/>
            </a:pPr>
            <a:endParaRPr lang="zh-TW" altLang="en-US" dirty="0" smtClean="0"/>
          </a:p>
        </p:txBody>
      </p:sp>
      <p:pic>
        <p:nvPicPr>
          <p:cNvPr id="67588" name="圖片 3" descr="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36912"/>
            <a:ext cx="592137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向右箭號 4"/>
          <p:cNvSpPr/>
          <p:nvPr/>
        </p:nvSpPr>
        <p:spPr>
          <a:xfrm>
            <a:off x="250825" y="2924175"/>
            <a:ext cx="541338" cy="217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331640" y="4509120"/>
            <a:ext cx="6192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4000" dirty="0">
                <a:latin typeface="Franklin Gothic Book" pitchFamily="34" charset="0"/>
                <a:ea typeface="微軟正黑體" pitchFamily="34" charset="-120"/>
              </a:rPr>
              <a:t>頭城、宜蘭、羅東、蘇澳</a:t>
            </a:r>
            <a:endParaRPr kumimoji="0" lang="zh-TW" altLang="en-US" sz="4000" dirty="0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67591" name="矩形 7"/>
          <p:cNvSpPr>
            <a:spLocks noChangeArrowheads="1"/>
          </p:cNvSpPr>
          <p:nvPr/>
        </p:nvSpPr>
        <p:spPr bwMode="auto">
          <a:xfrm>
            <a:off x="323528" y="1124744"/>
            <a:ext cx="8101012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kumimoji="0" lang="zh-TW" altLang="en-US" sz="3200" b="1" dirty="0">
                <a:solidFill>
                  <a:srgbClr val="4E3B30"/>
                </a:solidFill>
                <a:latin typeface="Franklin Gothic Book" pitchFamily="34" charset="0"/>
                <a:ea typeface="微軟正黑體" pitchFamily="34" charset="-120"/>
              </a:rPr>
              <a:t>請將問題中，正確的答案紙</a:t>
            </a:r>
            <a:r>
              <a:rPr kumimoji="0" lang="zh-TW" altLang="en-US" sz="3200" b="1" dirty="0" smtClean="0">
                <a:solidFill>
                  <a:srgbClr val="4E3B30"/>
                </a:solidFill>
                <a:latin typeface="Franklin Gothic Book" pitchFamily="34" charset="0"/>
                <a:ea typeface="微軟正黑體" pitchFamily="34" charset="-120"/>
              </a:rPr>
              <a:t>卡貼在展示板，時間到時同時展示</a:t>
            </a:r>
            <a:endParaRPr kumimoji="0" lang="en-US" altLang="zh-TW" sz="3200" b="1" dirty="0" smtClean="0">
              <a:solidFill>
                <a:srgbClr val="4E3B30"/>
              </a:solidFill>
              <a:latin typeface="Franklin Gothic Book" pitchFamily="34" charset="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</a:pPr>
            <a:endParaRPr kumimoji="0" lang="en-US" altLang="zh-TW" sz="3200" b="1" dirty="0">
              <a:solidFill>
                <a:srgbClr val="4E3B30"/>
              </a:solidFill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68610" name="內容版面配置區 2"/>
          <p:cNvSpPr>
            <a:spLocks noGrp="1"/>
          </p:cNvSpPr>
          <p:nvPr>
            <p:ph idx="1"/>
          </p:nvPr>
        </p:nvSpPr>
        <p:spPr>
          <a:xfrm>
            <a:off x="755650" y="1412875"/>
            <a:ext cx="7818438" cy="4525963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    小明住在</a:t>
            </a:r>
            <a:r>
              <a:rPr lang="zh-TW" altLang="zh-TW" b="1" dirty="0" smtClean="0"/>
              <a:t>頭城</a:t>
            </a:r>
            <a:r>
              <a:rPr lang="zh-TW" altLang="en-US" b="1" dirty="0" smtClean="0"/>
              <a:t>，</a:t>
            </a:r>
            <a:r>
              <a:rPr lang="zh-TW" altLang="en-US" dirty="0" smtClean="0"/>
              <a:t>全家要</a:t>
            </a:r>
            <a:r>
              <a:rPr lang="zh-TW" altLang="zh-TW" dirty="0" smtClean="0"/>
              <a:t>到</a:t>
            </a:r>
            <a:r>
              <a:rPr lang="zh-TW" altLang="zh-TW" b="1" dirty="0" smtClean="0"/>
              <a:t>蘇澳</a:t>
            </a:r>
            <a:r>
              <a:rPr lang="zh-TW" altLang="en-US" dirty="0" smtClean="0"/>
              <a:t>泡冷泉，</a:t>
            </a:r>
            <a:r>
              <a:rPr lang="zh-TW" altLang="zh-TW" dirty="0" smtClean="0"/>
              <a:t>可以</a:t>
            </a:r>
            <a:r>
              <a:rPr lang="zh-TW" altLang="en-US" dirty="0" smtClean="0"/>
              <a:t>利</a:t>
            </a:r>
            <a:r>
              <a:rPr lang="zh-TW" altLang="zh-TW" dirty="0" smtClean="0"/>
              <a:t>用哪些交通網</a:t>
            </a:r>
            <a:r>
              <a:rPr lang="zh-TW" altLang="en-US" dirty="0" smtClean="0"/>
              <a:t>前往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5" name="向右箭號 4"/>
          <p:cNvSpPr/>
          <p:nvPr/>
        </p:nvSpPr>
        <p:spPr>
          <a:xfrm>
            <a:off x="395288" y="1557338"/>
            <a:ext cx="720725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6" name="圖片 1" descr="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4437063"/>
            <a:ext cx="928688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2" descr="台2省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437063"/>
            <a:ext cx="11557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5" descr="台9省道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437063"/>
            <a:ext cx="979487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011863" y="4941888"/>
            <a:ext cx="576262" cy="215900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588125" y="4941888"/>
            <a:ext cx="576263" cy="215900"/>
          </a:xfrm>
          <a:prstGeom prst="flowChartProcess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Franklin Gothic Book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69634" name="內容版面配置區 2"/>
          <p:cNvSpPr>
            <a:spLocks noGrp="1"/>
          </p:cNvSpPr>
          <p:nvPr>
            <p:ph idx="1"/>
          </p:nvPr>
        </p:nvSpPr>
        <p:spPr>
          <a:xfrm>
            <a:off x="755650" y="1700213"/>
            <a:ext cx="7818438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zh-TW" altLang="en-US" dirty="0" smtClean="0"/>
              <a:t>         </a:t>
            </a:r>
            <a:r>
              <a:rPr lang="zh-TW" altLang="zh-TW" sz="3600" dirty="0" smtClean="0"/>
              <a:t>宜蘭</a:t>
            </a:r>
            <a:r>
              <a:rPr lang="zh-TW" altLang="en-US" sz="3600" dirty="0" smtClean="0"/>
              <a:t>縣有鐵路經過</a:t>
            </a:r>
            <a:r>
              <a:rPr lang="zh-TW" altLang="zh-TW" sz="3600" dirty="0" smtClean="0"/>
              <a:t>的鄉鎮市</a:t>
            </a:r>
            <a:r>
              <a:rPr lang="en-US" altLang="zh-TW" sz="3600" dirty="0" smtClean="0"/>
              <a:t>?</a:t>
            </a:r>
            <a:endParaRPr lang="zh-TW" altLang="en-US" sz="3600" dirty="0" smtClean="0"/>
          </a:p>
        </p:txBody>
      </p:sp>
      <p:sp>
        <p:nvSpPr>
          <p:cNvPr id="5" name="向右箭號 4"/>
          <p:cNvSpPr/>
          <p:nvPr/>
        </p:nvSpPr>
        <p:spPr>
          <a:xfrm>
            <a:off x="611188" y="1844675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259632" y="3573016"/>
            <a:ext cx="6696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4000" dirty="0">
                <a:latin typeface="Franklin Gothic Book" pitchFamily="34" charset="0"/>
                <a:ea typeface="微軟正黑體" pitchFamily="34" charset="-120"/>
              </a:rPr>
              <a:t>頭城、礁溪、宜蘭、五結、羅東、冬山、蘇澳</a:t>
            </a:r>
            <a:r>
              <a:rPr kumimoji="0" lang="zh-TW" altLang="en-US" sz="4000" dirty="0">
                <a:latin typeface="Franklin Gothic Book" pitchFamily="34" charset="0"/>
                <a:ea typeface="微軟正黑體" pitchFamily="34" charset="-120"/>
              </a:rPr>
              <a:t>、南澳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閃靈快手  </a:t>
            </a:r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71682" name="內容版面配置區 2"/>
          <p:cNvSpPr>
            <a:spLocks noGrp="1"/>
          </p:cNvSpPr>
          <p:nvPr>
            <p:ph idx="1"/>
          </p:nvPr>
        </p:nvSpPr>
        <p:spPr>
          <a:xfrm>
            <a:off x="467544" y="1628800"/>
            <a:ext cx="8388424" cy="4525962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          臺九線貫穿宜蘭縣境內，對外可以連接哪些縣市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467544" y="1772816"/>
            <a:ext cx="7207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979712" y="3212976"/>
            <a:ext cx="2016224" cy="8382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新北市</a:t>
            </a: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4644008" y="3284984"/>
            <a:ext cx="2016224" cy="8382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花蓮縣</a:t>
            </a: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-1116632" y="692696"/>
          <a:ext cx="11161240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323528" y="260648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/>
              <a:t>賦於任務</a:t>
            </a:r>
            <a:r>
              <a:rPr lang="en-US" altLang="zh-TW" sz="3200" dirty="0" smtClean="0"/>
              <a:t>—</a:t>
            </a:r>
            <a:r>
              <a:rPr lang="zh-TW" altLang="en-US" sz="3200" dirty="0" smtClean="0"/>
              <a:t>小組聯合命題當練習題庫</a:t>
            </a:r>
            <a:r>
              <a:rPr lang="en-US" altLang="zh-TW" sz="3200" dirty="0" smtClean="0"/>
              <a:t>—</a:t>
            </a:r>
            <a:r>
              <a:rPr lang="zh-TW" altLang="en-US" sz="3200" dirty="0" smtClean="0"/>
              <a:t>當作評量</a:t>
            </a:r>
            <a:endParaRPr lang="zh-TW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43608" y="1052736"/>
            <a:ext cx="7272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zh-TW" altLang="en-US" sz="3200" dirty="0" smtClean="0">
                <a:solidFill>
                  <a:schemeClr val="tx2"/>
                </a:solidFill>
              </a:rPr>
              <a:t>王先生住</a:t>
            </a:r>
            <a:r>
              <a:rPr kumimoji="0" lang="zh-TW" altLang="en-US" sz="3200" dirty="0" smtClean="0">
                <a:solidFill>
                  <a:schemeClr val="tx2"/>
                </a:solidFill>
              </a:rPr>
              <a:t>礁溪火車站附近，</a:t>
            </a:r>
            <a:r>
              <a:rPr kumimoji="0" lang="zh-TW" altLang="en-US" sz="3200" dirty="0" smtClean="0">
                <a:solidFill>
                  <a:schemeClr val="tx2"/>
                </a:solidFill>
              </a:rPr>
              <a:t>要帶全家人去綠色博覽會參觀，可以如何前往</a:t>
            </a:r>
            <a:r>
              <a:rPr kumimoji="0" lang="en-US" altLang="zh-TW" sz="3200" dirty="0" smtClean="0">
                <a:solidFill>
                  <a:schemeClr val="tx2"/>
                </a:solidFill>
              </a:rPr>
              <a:t>?</a:t>
            </a:r>
          </a:p>
          <a:p>
            <a:pPr lvl="0" fontAlgn="auto">
              <a:spcAft>
                <a:spcPts val="0"/>
              </a:spcAft>
              <a:defRPr/>
            </a:pPr>
            <a:endParaRPr kumimoji="0" lang="en-US" altLang="zh-TW" sz="3200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altLang="zh-TW" sz="3200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altLang="zh-TW" sz="3200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altLang="zh-TW" sz="3200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altLang="zh-TW" sz="3200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kumimoji="0" lang="en-US" altLang="zh-TW" sz="3200" dirty="0" smtClean="0">
              <a:solidFill>
                <a:schemeClr val="tx2"/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en-US" altLang="zh-TW" sz="3200" dirty="0" smtClean="0">
                <a:solidFill>
                  <a:schemeClr val="tx2"/>
                </a:solidFill>
              </a:rPr>
              <a:t>--</a:t>
            </a:r>
            <a:r>
              <a:rPr kumimoji="0" lang="zh-TW" altLang="en-US" sz="3200" dirty="0" smtClean="0">
                <a:solidFill>
                  <a:schemeClr val="tx2"/>
                </a:solidFill>
              </a:rPr>
              <a:t>可運用哪些交通工具</a:t>
            </a:r>
            <a:r>
              <a:rPr kumimoji="0" lang="en-US" altLang="zh-TW" sz="3200" dirty="0" smtClean="0">
                <a:solidFill>
                  <a:schemeClr val="tx2"/>
                </a:solidFill>
              </a:rPr>
              <a:t>?</a:t>
            </a:r>
          </a:p>
          <a:p>
            <a:pPr lvl="0" fontAlgn="auto">
              <a:spcAft>
                <a:spcPts val="0"/>
              </a:spcAft>
              <a:defRPr/>
            </a:pPr>
            <a:r>
              <a:rPr kumimoji="0" lang="en-US" altLang="zh-TW" sz="3200" dirty="0" smtClean="0">
                <a:solidFill>
                  <a:schemeClr val="tx2"/>
                </a:solidFill>
              </a:rPr>
              <a:t>--</a:t>
            </a:r>
            <a:r>
              <a:rPr kumimoji="0" lang="zh-TW" altLang="en-US" sz="3200" dirty="0" smtClean="0">
                <a:solidFill>
                  <a:schemeClr val="tx2"/>
                </a:solidFill>
              </a:rPr>
              <a:t>會利用到哪些交通</a:t>
            </a:r>
            <a:r>
              <a:rPr kumimoji="0" lang="zh-TW" altLang="en-US" sz="3200" dirty="0" smtClean="0">
                <a:solidFill>
                  <a:schemeClr val="tx2"/>
                </a:solidFill>
              </a:rPr>
              <a:t>要道</a:t>
            </a:r>
            <a:r>
              <a:rPr kumimoji="0" lang="en-US" altLang="zh-TW" sz="3200" dirty="0" smtClean="0">
                <a:solidFill>
                  <a:schemeClr val="tx2"/>
                </a:solidFill>
              </a:rPr>
              <a:t>?</a:t>
            </a:r>
            <a:endParaRPr kumimoji="0" lang="zh-TW" altLang="en-US" sz="3200" dirty="0">
              <a:solidFill>
                <a:schemeClr val="tx2"/>
              </a:solidFill>
            </a:endParaRPr>
          </a:p>
        </p:txBody>
      </p:sp>
      <p:pic>
        <p:nvPicPr>
          <p:cNvPr id="27650" name="Picture 2" descr="https://encrypted-tbn1.gstatic.com/images?q=tbn:ANd9GcQK-0WEOGlBCRgdcQuyCkdKX4tZHxtFIfUQcL0ZOapkg0Ft2lJlj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76872"/>
            <a:ext cx="6336704" cy="2365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卷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334" y="1268760"/>
            <a:ext cx="9034666" cy="4811365"/>
          </a:xfrm>
        </p:spPr>
      </p:pic>
      <p:sp>
        <p:nvSpPr>
          <p:cNvPr id="5" name="矩形 4"/>
          <p:cNvSpPr/>
          <p:nvPr/>
        </p:nvSpPr>
        <p:spPr>
          <a:xfrm>
            <a:off x="1475656" y="3573016"/>
            <a:ext cx="4320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206084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重點摘要</a:t>
            </a:r>
            <a:r>
              <a:rPr lang="en-US" altLang="zh-TW" dirty="0" smtClean="0"/>
              <a:t>--</a:t>
            </a:r>
            <a:r>
              <a:rPr lang="zh-TW" altLang="en-US" dirty="0" smtClean="0"/>
              <a:t>曼</a:t>
            </a:r>
            <a:r>
              <a:rPr lang="zh-TW" altLang="en-US" dirty="0" smtClean="0"/>
              <a:t>陀羅思考法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3200" dirty="0" smtClean="0"/>
              <a:t>「放射性思考法」和「螺旋狀思考法」二種思考技術來進行學習層次提昇的思考策略。</a:t>
            </a:r>
            <a:endParaRPr lang="zh-TW" altLang="en-US" sz="3200" dirty="0"/>
          </a:p>
        </p:txBody>
      </p:sp>
      <p:pic>
        <p:nvPicPr>
          <p:cNvPr id="1026" name="Picture 2" descr="http://6.blog.xuite.net/6/a/e/d/10253277/blog_883742/txt/47662856/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08920"/>
            <a:ext cx="3600400" cy="3704412"/>
          </a:xfrm>
          <a:prstGeom prst="rect">
            <a:avLst/>
          </a:prstGeom>
          <a:noFill/>
        </p:spPr>
      </p:pic>
      <p:pic>
        <p:nvPicPr>
          <p:cNvPr id="1028" name="Picture 4" descr="http://6.blog.xuite.net/6/a/e/d/10253277/blog_883742/txt/47662856/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08920"/>
            <a:ext cx="3561777" cy="3710185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051720" y="4149080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礁溪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56176" y="4221088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旅遊計畫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75856" y="2852936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泡湯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75856" y="4149080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伴手禮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75856" y="5373216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國道五號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51720" y="5373216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五峰旗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27584" y="5373216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金棗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7584" y="4149080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湯圍溝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7584" y="2852936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溫泉飯店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51720" y="2852936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學校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611559" y="980728"/>
          <a:ext cx="7920879" cy="5680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098"/>
                <a:gridCol w="880097"/>
                <a:gridCol w="880098"/>
                <a:gridCol w="880098"/>
                <a:gridCol w="880097"/>
                <a:gridCol w="880098"/>
                <a:gridCol w="880098"/>
                <a:gridCol w="880097"/>
                <a:gridCol w="880098"/>
              </a:tblGrid>
              <a:tr h="60274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0274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0274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0274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</a:rPr>
                        <a:t>   </a:t>
                      </a:r>
                      <a:endParaRPr kumimoji="0" lang="en-US" altLang="zh-TW" sz="1800" dirty="0" smtClean="0"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</a:rPr>
                        <a:t>    </a:t>
                      </a:r>
                      <a:r>
                        <a:rPr kumimoji="0" lang="zh-TW" altLang="en-US" sz="180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</a:rPr>
                        <a:t>      </a:t>
                      </a:r>
                      <a:r>
                        <a:rPr kumimoji="0" lang="zh-TW" altLang="en-US" sz="320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</a:rPr>
                        <a:t>宜蘭縣</a:t>
                      </a:r>
                      <a:endParaRPr kumimoji="0" lang="en-US" altLang="zh-TW" sz="3200" dirty="0" smtClean="0"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</a:rPr>
                        <a:t> 對外交通網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02749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0274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17931"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dirty="0" smtClean="0"/>
                        <a:t>       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720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587566"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sz="4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842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0274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971600" y="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15364" name="Picture 4" descr="台9省道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62068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台7省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429000"/>
            <a:ext cx="6480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台7甲省道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229200"/>
            <a:ext cx="6480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台2省道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556792"/>
            <a:ext cx="64990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國道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628800"/>
            <a:ext cx="649263" cy="58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ANd9GcRB_QQ-i4W2lzeufvK7kRQW7xrigS84JTSXYs0k_i4PhDSkiaW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3501008"/>
            <a:ext cx="449716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539552" y="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/>
              <a:t>曼陀羅思考法</a:t>
            </a:r>
            <a:endParaRPr lang="en-US" altLang="zh-TW" sz="2800" dirty="0" smtClean="0"/>
          </a:p>
          <a:p>
            <a:r>
              <a:rPr lang="zh-TW" altLang="en-US" sz="2000" dirty="0" smtClean="0"/>
              <a:t>         </a:t>
            </a:r>
            <a:r>
              <a:rPr lang="en-US" altLang="zh-TW" sz="2000" dirty="0" smtClean="0"/>
              <a:t>--</a:t>
            </a:r>
            <a:r>
              <a:rPr lang="zh-TW" altLang="en-US" sz="2000" dirty="0" smtClean="0"/>
              <a:t>閱讀地圖分組討論跟這些交通要道有相關的關鍵字詞</a:t>
            </a:r>
            <a:endParaRPr lang="zh-TW" altLang="en-US" sz="2000" dirty="0"/>
          </a:p>
        </p:txBody>
      </p:sp>
      <p:sp>
        <p:nvSpPr>
          <p:cNvPr id="28" name="矩形 27"/>
          <p:cNvSpPr/>
          <p:nvPr/>
        </p:nvSpPr>
        <p:spPr>
          <a:xfrm flipV="1">
            <a:off x="1763688" y="5589240"/>
            <a:ext cx="144016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419872" y="1196752"/>
            <a:ext cx="6480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雪隧</a:t>
            </a:r>
            <a:endParaRPr lang="zh-TW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4283968" y="1196752"/>
            <a:ext cx="6480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塞車</a:t>
            </a:r>
            <a:endParaRPr lang="zh-TW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5076056" y="1196752"/>
            <a:ext cx="79208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/>
              <a:t>新北市</a:t>
            </a:r>
            <a:endParaRPr lang="zh-TW" altLang="en-US" sz="1400" dirty="0"/>
          </a:p>
        </p:txBody>
      </p:sp>
      <p:sp>
        <p:nvSpPr>
          <p:cNvPr id="32" name="矩形 31"/>
          <p:cNvSpPr/>
          <p:nvPr/>
        </p:nvSpPr>
        <p:spPr>
          <a:xfrm>
            <a:off x="3347864" y="1772816"/>
            <a:ext cx="72008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/>
              <a:t>葛瑪蘭</a:t>
            </a:r>
            <a:endParaRPr lang="zh-TW" altLang="en-US" sz="1400" dirty="0"/>
          </a:p>
        </p:txBody>
      </p:sp>
      <p:sp>
        <p:nvSpPr>
          <p:cNvPr id="33" name="矩形 32"/>
          <p:cNvSpPr/>
          <p:nvPr/>
        </p:nvSpPr>
        <p:spPr>
          <a:xfrm>
            <a:off x="3419872" y="2348880"/>
            <a:ext cx="6480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蘇澳</a:t>
            </a:r>
            <a:endParaRPr lang="zh-TW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4283968" y="2348880"/>
            <a:ext cx="6480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E-TAG</a:t>
            </a:r>
            <a:endParaRPr lang="zh-TW" altLang="en-US" sz="1400" dirty="0"/>
          </a:p>
        </p:txBody>
      </p:sp>
      <p:sp>
        <p:nvSpPr>
          <p:cNvPr id="35" name="矩形 34"/>
          <p:cNvSpPr/>
          <p:nvPr/>
        </p:nvSpPr>
        <p:spPr>
          <a:xfrm>
            <a:off x="5076056" y="1772816"/>
            <a:ext cx="79208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/>
              <a:t>頭城</a:t>
            </a:r>
            <a:endParaRPr lang="zh-TW" altLang="en-US" sz="1400" dirty="0"/>
          </a:p>
        </p:txBody>
      </p:sp>
      <p:sp>
        <p:nvSpPr>
          <p:cNvPr id="36" name="矩形 35"/>
          <p:cNvSpPr/>
          <p:nvPr/>
        </p:nvSpPr>
        <p:spPr>
          <a:xfrm>
            <a:off x="5076056" y="2348880"/>
            <a:ext cx="79208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/>
              <a:t>2006</a:t>
            </a:r>
            <a:endParaRPr lang="zh-TW" altLang="en-US" sz="1400" dirty="0"/>
          </a:p>
        </p:txBody>
      </p:sp>
      <p:sp>
        <p:nvSpPr>
          <p:cNvPr id="38" name="矩形 37"/>
          <p:cNvSpPr/>
          <p:nvPr/>
        </p:nvSpPr>
        <p:spPr>
          <a:xfrm flipV="1">
            <a:off x="1979712" y="5589240"/>
            <a:ext cx="144016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9" name="矩形 38"/>
          <p:cNvSpPr/>
          <p:nvPr/>
        </p:nvSpPr>
        <p:spPr>
          <a:xfrm flipV="1">
            <a:off x="2195736" y="5589240"/>
            <a:ext cx="144016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動作按鈕: 說明 21">
            <a:hlinkClick r:id="" action="ppaction://noaction" highlightClick="1"/>
          </p:cNvPr>
          <p:cNvSpPr/>
          <p:nvPr/>
        </p:nvSpPr>
        <p:spPr>
          <a:xfrm>
            <a:off x="4283968" y="5445224"/>
            <a:ext cx="610368" cy="466352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2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 t="10828" b="3533"/>
          <a:stretch>
            <a:fillRect/>
          </a:stretch>
        </p:blipFill>
        <p:spPr bwMode="auto">
          <a:xfrm>
            <a:off x="179512" y="1052736"/>
            <a:ext cx="874460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971600" y="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7544" y="404664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/>
              <a:t>曼陀羅思考</a:t>
            </a:r>
            <a:r>
              <a:rPr lang="zh-TW" altLang="en-US" sz="2800" dirty="0" smtClean="0"/>
              <a:t>法</a:t>
            </a:r>
            <a:r>
              <a:rPr lang="zh-TW" altLang="en-US" sz="2000" dirty="0" smtClean="0"/>
              <a:t>   </a:t>
            </a:r>
            <a:r>
              <a:rPr lang="en-US" altLang="zh-TW" sz="2000" dirty="0" smtClean="0"/>
              <a:t>--</a:t>
            </a:r>
            <a:r>
              <a:rPr lang="zh-TW" altLang="en-US" sz="2000" dirty="0" smtClean="0"/>
              <a:t>閱讀地圖分組討論   設計宜蘭</a:t>
            </a:r>
            <a:r>
              <a:rPr lang="en-US" altLang="zh-TW" sz="2000" dirty="0" smtClean="0"/>
              <a:t>2</a:t>
            </a:r>
            <a:r>
              <a:rPr lang="zh-TW" altLang="en-US" sz="2000" dirty="0" smtClean="0"/>
              <a:t>天</a:t>
            </a:r>
            <a:r>
              <a:rPr lang="en-US" altLang="zh-TW" sz="2000" dirty="0" smtClean="0"/>
              <a:t>1</a:t>
            </a:r>
            <a:r>
              <a:rPr lang="zh-TW" altLang="en-US" sz="2000" dirty="0" smtClean="0"/>
              <a:t>夜旅遊行程</a:t>
            </a:r>
            <a:endParaRPr lang="zh-TW" altLang="en-US" sz="2000" dirty="0"/>
          </a:p>
        </p:txBody>
      </p: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1043608" y="1052736"/>
          <a:ext cx="6624736" cy="5684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45"/>
                <a:gridCol w="736082"/>
                <a:gridCol w="736082"/>
                <a:gridCol w="736082"/>
                <a:gridCol w="736082"/>
                <a:gridCol w="736081"/>
                <a:gridCol w="736082"/>
              </a:tblGrid>
              <a:tr h="621027">
                <a:tc row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3" gridSpan="3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210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住宿地點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21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21027">
                <a:tc row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交通工具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行程內容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住宿地點</a:t>
                      </a:r>
                      <a:endParaRPr lang="zh-TW" altLang="en-US" dirty="0"/>
                    </a:p>
                  </a:txBody>
                  <a:tcPr/>
                </a:tc>
                <a:tc rowSpan="3" grid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210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參觀景點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solidFill>
                            <a:srgbClr val="FF0000"/>
                          </a:solidFill>
                        </a:rPr>
                        <a:t>    宜蘭勁好玩</a:t>
                      </a:r>
                      <a:endParaRPr lang="en-US" altLang="zh-TW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altLang="zh-TW" sz="1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zh-TW" altLang="en-US" sz="1200" dirty="0" smtClean="0">
                          <a:solidFill>
                            <a:srgbClr val="FF0000"/>
                          </a:solidFill>
                        </a:rPr>
                        <a:t>天</a:t>
                      </a:r>
                      <a:r>
                        <a:rPr lang="en-US" altLang="zh-TW" sz="1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zh-TW" altLang="en-US" sz="1200" dirty="0" smtClean="0">
                          <a:solidFill>
                            <a:srgbClr val="FF0000"/>
                          </a:solidFill>
                        </a:rPr>
                        <a:t>夜</a:t>
                      </a:r>
                      <a:r>
                        <a:rPr lang="zh-TW" altLang="en-US" sz="1200" dirty="0" smtClean="0"/>
                        <a:t> </a:t>
                      </a:r>
                      <a:endParaRPr lang="zh-TW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目標對象</a:t>
                      </a:r>
                      <a:endParaRPr lang="zh-TW" altLang="en-US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21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伴手禮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用餐內容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預算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收費</a:t>
                      </a:r>
                      <a:endParaRPr lang="zh-TW" altLang="en-US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21027">
                <a:tc rowSpan="3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3" gridSpan="3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210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用餐內容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210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5" name="直線單箭頭接點 24"/>
          <p:cNvCxnSpPr/>
          <p:nvPr/>
        </p:nvCxnSpPr>
        <p:spPr>
          <a:xfrm flipV="1">
            <a:off x="5364088" y="2204864"/>
            <a:ext cx="936104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4355976" y="4797152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1520" y="620688"/>
          <a:ext cx="8676456" cy="587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843"/>
                <a:gridCol w="7587613"/>
              </a:tblGrid>
              <a:tr h="878310">
                <a:tc gridSpan="2">
                  <a:txBody>
                    <a:bodyPr/>
                    <a:lstStyle/>
                    <a:p>
                      <a:r>
                        <a:rPr lang="zh-TW" altLang="en-US" sz="2800" dirty="0" smtClean="0"/>
                        <a:t>基準二</a:t>
                      </a:r>
                      <a:r>
                        <a:rPr lang="en-US" altLang="zh-TW" sz="2800" dirty="0" smtClean="0"/>
                        <a:t>:</a:t>
                      </a:r>
                      <a:r>
                        <a:rPr lang="zh-TW" altLang="en-US" sz="2800" b="1" dirty="0" smtClean="0"/>
                        <a:t> </a:t>
                      </a:r>
                      <a:r>
                        <a:rPr lang="zh-TW" altLang="zh-TW" sz="2800" b="1" dirty="0" smtClean="0"/>
                        <a:t>能</a:t>
                      </a:r>
                      <a:r>
                        <a:rPr lang="zh-TW" altLang="en-US" sz="2800" b="1" dirty="0" smtClean="0"/>
                        <a:t>閱讀宜蘭休閒農業導覽</a:t>
                      </a:r>
                      <a:r>
                        <a:rPr lang="zh-TW" altLang="zh-TW" sz="2800" b="1" dirty="0" smtClean="0"/>
                        <a:t>地圖</a:t>
                      </a:r>
                      <a:r>
                        <a:rPr lang="zh-TW" altLang="en-US" sz="2800" b="1" dirty="0" smtClean="0"/>
                        <a:t>，運用曼陀羅思考法</a:t>
                      </a:r>
                      <a:r>
                        <a:rPr lang="zh-TW" altLang="en-US" sz="2800" b="1" dirty="0" smtClean="0"/>
                        <a:t>，分組規</a:t>
                      </a:r>
                      <a:r>
                        <a:rPr lang="zh-TW" altLang="en-US" sz="2800" b="1" dirty="0" smtClean="0"/>
                        <a:t>畫宜蘭縣內二天一夜旅遊計畫</a:t>
                      </a:r>
                      <a:endParaRPr lang="zh-TW" alt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878310"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表現等級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/>
                        <a:t>                 評     量     規     準</a:t>
                      </a:r>
                      <a:endParaRPr lang="zh-TW" altLang="en-US" sz="2800" dirty="0"/>
                    </a:p>
                  </a:txBody>
                  <a:tcPr/>
                </a:tc>
              </a:tr>
              <a:tr h="651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   </a:t>
                      </a:r>
                      <a:r>
                        <a:rPr lang="zh-TW" altLang="en-US" sz="3200" dirty="0" smtClean="0"/>
                        <a:t>  </a:t>
                      </a:r>
                      <a:r>
                        <a:rPr lang="en-US" altLang="zh-TW" sz="3200" dirty="0" smtClean="0"/>
                        <a:t>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/>
                        <a:t>能運用曼陀羅思考法</a:t>
                      </a:r>
                      <a:r>
                        <a:rPr lang="en-US" altLang="zh-TW" sz="2000" b="0" dirty="0" smtClean="0"/>
                        <a:t>(</a:t>
                      </a:r>
                      <a:r>
                        <a:rPr lang="zh-TW" altLang="en-US" sz="2000" b="0" dirty="0" smtClean="0"/>
                        <a:t>寫出</a:t>
                      </a:r>
                      <a:r>
                        <a:rPr lang="en-US" altLang="zh-TW" sz="2000" b="0" dirty="0" smtClean="0"/>
                        <a:t>8</a:t>
                      </a:r>
                      <a:r>
                        <a:rPr lang="zh-TW" altLang="en-US" sz="2000" b="0" dirty="0" smtClean="0"/>
                        <a:t>項</a:t>
                      </a:r>
                      <a:r>
                        <a:rPr lang="en-US" altLang="zh-TW" sz="2000" b="0" dirty="0" smtClean="0"/>
                        <a:t>)</a:t>
                      </a:r>
                      <a:r>
                        <a:rPr lang="zh-TW" altLang="en-US" sz="2000" b="0" dirty="0" smtClean="0"/>
                        <a:t>，完整規劃宜蘭縣內二天一夜旅遊計畫</a:t>
                      </a:r>
                      <a:endParaRPr lang="zh-TW" altLang="en-US" sz="2000" b="0" dirty="0"/>
                    </a:p>
                  </a:txBody>
                  <a:tcPr/>
                </a:tc>
              </a:tr>
              <a:tr h="7292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4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/>
                        <a:t>能運用曼陀羅思考法</a:t>
                      </a:r>
                      <a:r>
                        <a:rPr lang="en-US" altLang="zh-TW" sz="2000" b="0" dirty="0" smtClean="0"/>
                        <a:t>(</a:t>
                      </a:r>
                      <a:r>
                        <a:rPr lang="zh-TW" altLang="en-US" sz="2000" b="0" dirty="0" smtClean="0"/>
                        <a:t>寫出</a:t>
                      </a:r>
                      <a:r>
                        <a:rPr lang="en-US" altLang="zh-TW" sz="2000" b="0" dirty="0" smtClean="0"/>
                        <a:t>6</a:t>
                      </a:r>
                      <a:r>
                        <a:rPr lang="zh-TW" altLang="en-US" sz="2000" b="0" dirty="0" smtClean="0"/>
                        <a:t>項</a:t>
                      </a:r>
                      <a:r>
                        <a:rPr lang="en-US" altLang="zh-TW" sz="2000" b="0" dirty="0" smtClean="0"/>
                        <a:t>)</a:t>
                      </a:r>
                      <a:r>
                        <a:rPr lang="zh-TW" altLang="en-US" sz="2000" b="0" dirty="0" smtClean="0"/>
                        <a:t>，規劃宜蘭縣內二天一夜旅遊計畫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dirty="0"/>
                    </a:p>
                  </a:txBody>
                  <a:tcPr/>
                </a:tc>
              </a:tr>
              <a:tr h="75818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3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/>
                        <a:t>能運用曼陀羅思考法</a:t>
                      </a:r>
                      <a:r>
                        <a:rPr lang="en-US" altLang="zh-TW" sz="2000" b="0" dirty="0" smtClean="0"/>
                        <a:t>(</a:t>
                      </a:r>
                      <a:r>
                        <a:rPr lang="zh-TW" altLang="en-US" sz="2000" b="0" dirty="0" smtClean="0"/>
                        <a:t>寫出</a:t>
                      </a:r>
                      <a:r>
                        <a:rPr lang="en-US" altLang="zh-TW" sz="2000" b="0" dirty="0" smtClean="0"/>
                        <a:t>5</a:t>
                      </a:r>
                      <a:r>
                        <a:rPr lang="zh-TW" altLang="en-US" sz="2000" b="0" dirty="0" smtClean="0"/>
                        <a:t>項</a:t>
                      </a:r>
                      <a:r>
                        <a:rPr lang="en-US" altLang="zh-TW" sz="2000" b="0" dirty="0" smtClean="0"/>
                        <a:t>)</a:t>
                      </a:r>
                      <a:r>
                        <a:rPr lang="zh-TW" altLang="en-US" sz="2000" b="0" dirty="0" smtClean="0"/>
                        <a:t>，規劃宜蘭縣內二天一夜旅遊計畫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dirty="0"/>
                    </a:p>
                  </a:txBody>
                  <a:tcPr/>
                </a:tc>
              </a:tr>
              <a:tr h="7292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/>
                        <a:t>2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/>
                        <a:t>能運用曼陀羅思考法</a:t>
                      </a:r>
                      <a:r>
                        <a:rPr lang="en-US" altLang="zh-TW" sz="2000" b="0" dirty="0" smtClean="0"/>
                        <a:t>(</a:t>
                      </a:r>
                      <a:r>
                        <a:rPr lang="zh-TW" altLang="en-US" sz="2000" b="0" dirty="0" smtClean="0"/>
                        <a:t>寫出</a:t>
                      </a:r>
                      <a:r>
                        <a:rPr lang="en-US" altLang="zh-TW" sz="2000" b="0" dirty="0" smtClean="0"/>
                        <a:t>4</a:t>
                      </a:r>
                      <a:r>
                        <a:rPr lang="zh-TW" altLang="en-US" sz="2000" b="0" dirty="0" smtClean="0"/>
                        <a:t>項</a:t>
                      </a:r>
                      <a:r>
                        <a:rPr lang="en-US" altLang="zh-TW" sz="2000" b="0" dirty="0" smtClean="0"/>
                        <a:t>)</a:t>
                      </a:r>
                      <a:r>
                        <a:rPr lang="zh-TW" altLang="en-US" sz="2000" b="0" dirty="0" smtClean="0"/>
                        <a:t>，規劃宜蘭縣內二天一夜旅遊計畫</a:t>
                      </a:r>
                      <a:endParaRPr lang="zh-TW" altLang="en-US" sz="2000" b="0" dirty="0"/>
                    </a:p>
                  </a:txBody>
                  <a:tcPr/>
                </a:tc>
              </a:tr>
              <a:tr h="99164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/>
                        <a:t>1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 smtClean="0"/>
                        <a:t>能運用曼陀羅思考法</a:t>
                      </a:r>
                      <a:r>
                        <a:rPr lang="en-US" altLang="zh-TW" sz="2000" b="0" dirty="0" smtClean="0"/>
                        <a:t>(</a:t>
                      </a:r>
                      <a:r>
                        <a:rPr lang="zh-TW" altLang="en-US" sz="2000" b="0" dirty="0" smtClean="0"/>
                        <a:t>寫出</a:t>
                      </a:r>
                      <a:r>
                        <a:rPr lang="en-US" altLang="zh-TW" sz="2000" b="0" dirty="0" smtClean="0"/>
                        <a:t>3</a:t>
                      </a:r>
                      <a:r>
                        <a:rPr lang="zh-TW" altLang="en-US" sz="2000" b="0" dirty="0" smtClean="0"/>
                        <a:t>項</a:t>
                      </a:r>
                      <a:r>
                        <a:rPr lang="en-US" altLang="zh-TW" sz="2000" b="0" dirty="0" smtClean="0"/>
                        <a:t>)</a:t>
                      </a:r>
                      <a:r>
                        <a:rPr lang="zh-TW" altLang="en-US" sz="2000" b="0" dirty="0" smtClean="0"/>
                        <a:t>，規劃宜蘭縣內二天一夜旅遊計畫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27984" y="2780928"/>
            <a:ext cx="2736304" cy="422920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走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r>
              <a:rPr lang="zh-TW" altLang="en-US" sz="2000" dirty="0" smtClean="0">
                <a:solidFill>
                  <a:srgbClr val="FF0000"/>
                </a:solidFill>
              </a:rPr>
              <a:t>進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r>
              <a:rPr lang="zh-TW" altLang="en-US" sz="2000" dirty="0" smtClean="0">
                <a:solidFill>
                  <a:srgbClr val="FF0000"/>
                </a:solidFill>
              </a:rPr>
              <a:t>教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r>
              <a:rPr lang="zh-TW" altLang="en-US" sz="2000" dirty="0" smtClean="0">
                <a:solidFill>
                  <a:srgbClr val="FF0000"/>
                </a:solidFill>
              </a:rPr>
              <a:t>與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r>
              <a:rPr lang="zh-TW" altLang="en-US" sz="2000" dirty="0" smtClean="0">
                <a:solidFill>
                  <a:srgbClr val="FF0000"/>
                </a:solidFill>
              </a:rPr>
              <a:t>學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r>
              <a:rPr lang="zh-TW" altLang="en-US" sz="2000" dirty="0" smtClean="0">
                <a:solidFill>
                  <a:srgbClr val="FF0000"/>
                </a:solidFill>
              </a:rPr>
              <a:t>的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r>
              <a:rPr lang="zh-TW" altLang="en-US" sz="2000" dirty="0" smtClean="0">
                <a:solidFill>
                  <a:srgbClr val="FF0000"/>
                </a:solidFill>
              </a:rPr>
              <a:t>十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r>
              <a:rPr lang="zh-TW" altLang="en-US" sz="2000" dirty="0" smtClean="0">
                <a:solidFill>
                  <a:srgbClr val="FF0000"/>
                </a:solidFill>
              </a:rPr>
              <a:t>字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r>
              <a:rPr lang="zh-TW" altLang="en-US" sz="2000" dirty="0" smtClean="0">
                <a:solidFill>
                  <a:srgbClr val="FF0000"/>
                </a:solidFill>
              </a:rPr>
              <a:t>路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r>
              <a:rPr lang="zh-TW" altLang="en-US" sz="2000" dirty="0" smtClean="0">
                <a:solidFill>
                  <a:srgbClr val="FF0000"/>
                </a:solidFill>
              </a:rPr>
              <a:t>口 </a:t>
            </a:r>
            <a:r>
              <a:rPr lang="en-US" altLang="zh-TW" sz="2000" dirty="0" smtClean="0">
                <a:solidFill>
                  <a:srgbClr val="FF0000"/>
                </a:solidFill>
              </a:rPr>
              <a:t/>
            </a:r>
            <a:br>
              <a:rPr lang="en-US" altLang="zh-TW" sz="2000" dirty="0" smtClean="0">
                <a:solidFill>
                  <a:srgbClr val="FF0000"/>
                </a:solidFill>
              </a:rPr>
            </a:br>
            <a:endParaRPr lang="zh-TW" altLang="en-US" sz="2000" b="1" dirty="0">
              <a:solidFill>
                <a:srgbClr val="FFC000"/>
              </a:solidFill>
            </a:endParaRPr>
          </a:p>
        </p:txBody>
      </p:sp>
      <p:pic>
        <p:nvPicPr>
          <p:cNvPr id="7" name="圖片 6" descr="IMG_0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0"/>
            <a:ext cx="4283968" cy="3212976"/>
          </a:xfrm>
          <a:prstGeom prst="rect">
            <a:avLst/>
          </a:prstGeom>
        </p:spPr>
      </p:pic>
      <p:pic>
        <p:nvPicPr>
          <p:cNvPr id="9" name="圖片 8" descr="IMG_0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645024"/>
            <a:ext cx="4283968" cy="3212976"/>
          </a:xfrm>
          <a:prstGeom prst="rect">
            <a:avLst/>
          </a:prstGeom>
        </p:spPr>
      </p:pic>
      <p:pic>
        <p:nvPicPr>
          <p:cNvPr id="10" name="圖片 9" descr="IMG_0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283968" cy="3212976"/>
          </a:xfrm>
          <a:prstGeom prst="rect">
            <a:avLst/>
          </a:prstGeom>
        </p:spPr>
      </p:pic>
      <p:pic>
        <p:nvPicPr>
          <p:cNvPr id="12" name="內容版面配置區 11" descr="IMG_010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" y="3645024"/>
            <a:ext cx="4283969" cy="3212976"/>
          </a:xfrm>
        </p:spPr>
      </p:pic>
      <p:sp>
        <p:nvSpPr>
          <p:cNvPr id="13" name="矩形 12"/>
          <p:cNvSpPr/>
          <p:nvPr/>
        </p:nvSpPr>
        <p:spPr>
          <a:xfrm>
            <a:off x="4067944" y="3212976"/>
            <a:ext cx="106952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000" b="1" dirty="0" smtClean="0">
                <a:solidFill>
                  <a:srgbClr val="FF0000"/>
                </a:solidFill>
                <a:latin typeface="Calibri"/>
                <a:ea typeface="微軟正黑體"/>
                <a:cs typeface="+mj-cs"/>
              </a:rPr>
              <a:t>● </a:t>
            </a:r>
            <a:r>
              <a:rPr kumimoji="0" lang="zh-TW" altLang="en-US" sz="2000" b="1" dirty="0" smtClean="0">
                <a:solidFill>
                  <a:srgbClr val="10CF9B">
                    <a:lumMod val="50000"/>
                  </a:srgbClr>
                </a:solidFill>
                <a:latin typeface="Calibri"/>
                <a:ea typeface="微軟正黑體"/>
                <a:cs typeface="+mj-cs"/>
              </a:rPr>
              <a:t>●</a:t>
            </a:r>
            <a:r>
              <a:rPr kumimoji="0" lang="zh-TW" altLang="en-US" sz="2000" b="1" dirty="0" smtClean="0">
                <a:solidFill>
                  <a:srgbClr val="FF0000"/>
                </a:solidFill>
                <a:latin typeface="Calibri"/>
                <a:ea typeface="微軟正黑體"/>
                <a:cs typeface="+mj-cs"/>
              </a:rPr>
              <a:t> </a:t>
            </a:r>
            <a:r>
              <a:rPr kumimoji="0" lang="zh-TW" altLang="en-US" sz="2000" b="1" dirty="0" smtClean="0">
                <a:solidFill>
                  <a:srgbClr val="FFC000"/>
                </a:solidFill>
                <a:latin typeface="Calibri"/>
                <a:ea typeface="微軟正黑體"/>
                <a:cs typeface="+mj-cs"/>
              </a:rPr>
              <a:t>●</a:t>
            </a:r>
            <a:endParaRPr kumimoji="0" lang="zh-TW" altLang="en-US" sz="2000" b="1" dirty="0">
              <a:solidFill>
                <a:srgbClr val="FFC000"/>
              </a:solidFill>
              <a:latin typeface="Calibri"/>
              <a:ea typeface="微軟正黑體"/>
              <a:cs typeface="+mj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23728" y="3212976"/>
            <a:ext cx="124425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000" b="1" dirty="0" smtClean="0">
                <a:solidFill>
                  <a:srgbClr val="FF0000"/>
                </a:solidFill>
                <a:latin typeface="Calibri"/>
                <a:ea typeface="微軟正黑體"/>
                <a:cs typeface="+mj-cs"/>
              </a:rPr>
              <a:t>← 向左走</a:t>
            </a:r>
            <a:endParaRPr kumimoji="0" lang="zh-TW" altLang="en-US" sz="2000" b="1" dirty="0">
              <a:solidFill>
                <a:srgbClr val="FFC000"/>
              </a:solidFill>
              <a:latin typeface="Calibri"/>
              <a:ea typeface="微軟正黑體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84168" y="3212976"/>
            <a:ext cx="129614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kumimoji="0" lang="zh-TW" altLang="en-US" sz="2000" b="1" dirty="0" smtClean="0">
                <a:solidFill>
                  <a:srgbClr val="FF0000"/>
                </a:solidFill>
                <a:latin typeface="Calibri"/>
                <a:ea typeface="微軟正黑體"/>
                <a:cs typeface="+mj-cs"/>
              </a:rPr>
              <a:t>向右走→</a:t>
            </a:r>
            <a:endParaRPr kumimoji="0" lang="zh-TW" altLang="en-US" sz="2000" b="1" dirty="0">
              <a:solidFill>
                <a:srgbClr val="FFC000"/>
              </a:solidFill>
              <a:latin typeface="Calibri"/>
              <a:ea typeface="微軟正黑體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G_0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628"/>
          <a:stretch>
            <a:fillRect/>
          </a:stretch>
        </p:blipFill>
        <p:spPr>
          <a:xfrm>
            <a:off x="467544" y="1412776"/>
            <a:ext cx="8275547" cy="5112568"/>
          </a:xfrm>
        </p:spPr>
      </p:pic>
      <p:sp>
        <p:nvSpPr>
          <p:cNvPr id="5" name="內容版面配置區 8"/>
          <p:cNvSpPr txBox="1">
            <a:spLocks/>
          </p:cNvSpPr>
          <p:nvPr/>
        </p:nvSpPr>
        <p:spPr>
          <a:xfrm>
            <a:off x="611560" y="476672"/>
            <a:ext cx="8229600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r>
              <a:rPr kumimoji="0" lang="zh-TW" altLang="en-US" sz="3600" dirty="0" smtClean="0">
                <a:latin typeface="+mn-lt"/>
                <a:ea typeface="+mn-ea"/>
              </a:rPr>
              <a:t>親愛的，我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把社會課變好玩了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848872" cy="76470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孩子心中的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值得</a:t>
            </a:r>
            <a:r>
              <a:rPr lang="en-US" altLang="zh-TW" dirty="0" smtClean="0"/>
              <a:t>』?</a:t>
            </a:r>
            <a:endParaRPr lang="zh-TW" altLang="en-US" dirty="0"/>
          </a:p>
        </p:txBody>
      </p:sp>
      <p:pic>
        <p:nvPicPr>
          <p:cNvPr id="4" name="內容版面配置區 3" descr="IMG_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736"/>
          <a:stretch>
            <a:fillRect/>
          </a:stretch>
        </p:blipFill>
        <p:spPr>
          <a:xfrm>
            <a:off x="539552" y="1196752"/>
            <a:ext cx="7992888" cy="54110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G_00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7390787" cy="55430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IMG_0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836712"/>
            <a:ext cx="7498292" cy="56237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卷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7586" y="1340768"/>
            <a:ext cx="8726902" cy="4899791"/>
          </a:xfrm>
        </p:spPr>
      </p:pic>
      <p:sp>
        <p:nvSpPr>
          <p:cNvPr id="5" name="矩形 4"/>
          <p:cNvSpPr/>
          <p:nvPr/>
        </p:nvSpPr>
        <p:spPr>
          <a:xfrm>
            <a:off x="3131840" y="3501008"/>
            <a:ext cx="4320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131840" y="4941168"/>
            <a:ext cx="4320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2492896"/>
            <a:ext cx="7200800" cy="93610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dirty="0" smtClean="0">
                <a:solidFill>
                  <a:srgbClr val="FF0000"/>
                </a:solidFill>
                <a:latin typeface="文鼎花草體P" pitchFamily="82" charset="-120"/>
                <a:ea typeface="文鼎花草體P" pitchFamily="82" charset="-120"/>
              </a:rPr>
              <a:t>好</a:t>
            </a:r>
            <a:r>
              <a:rPr lang="zh-TW" altLang="en-US" sz="6000" dirty="0" smtClean="0">
                <a:solidFill>
                  <a:srgbClr val="00B050"/>
                </a:solidFill>
                <a:latin typeface="文鼎花草體P" pitchFamily="82" charset="-120"/>
                <a:ea typeface="文鼎花草體P" pitchFamily="82" charset="-120"/>
              </a:rPr>
              <a:t>的</a:t>
            </a:r>
            <a:r>
              <a:rPr lang="zh-TW" altLang="en-US" sz="6000" dirty="0" smtClean="0">
                <a:solidFill>
                  <a:srgbClr val="7030A0"/>
                </a:solidFill>
                <a:latin typeface="文鼎花草體P" pitchFamily="82" charset="-120"/>
                <a:ea typeface="文鼎花草體P" pitchFamily="82" charset="-120"/>
              </a:rPr>
              <a:t>改</a:t>
            </a:r>
            <a:r>
              <a:rPr lang="zh-TW" altLang="en-US" sz="6000" dirty="0" smtClean="0">
                <a:solidFill>
                  <a:srgbClr val="0070C0"/>
                </a:solidFill>
                <a:latin typeface="文鼎花草體P" pitchFamily="82" charset="-120"/>
                <a:ea typeface="文鼎花草體P" pitchFamily="82" charset="-120"/>
              </a:rPr>
              <a:t>變</a:t>
            </a:r>
            <a:r>
              <a:rPr lang="zh-TW" altLang="en-US" sz="6000" dirty="0" smtClean="0">
                <a:latin typeface="文鼎花草體P" pitchFamily="82" charset="-120"/>
                <a:ea typeface="文鼎花草體P" pitchFamily="82" charset="-120"/>
              </a:rPr>
              <a:t>  </a:t>
            </a:r>
            <a:r>
              <a:rPr lang="zh-TW" altLang="en-US" sz="6000" dirty="0" smtClean="0">
                <a:solidFill>
                  <a:srgbClr val="FFC000"/>
                </a:solidFill>
                <a:latin typeface="文鼎花草體P" pitchFamily="82" charset="-120"/>
                <a:ea typeface="文鼎花草體P" pitchFamily="82" charset="-120"/>
              </a:rPr>
              <a:t>永</a:t>
            </a:r>
            <a:r>
              <a:rPr lang="zh-TW" altLang="en-US" sz="6000" dirty="0" smtClean="0">
                <a:solidFill>
                  <a:srgbClr val="FF0000"/>
                </a:solidFill>
                <a:latin typeface="文鼎花草體P" pitchFamily="82" charset="-120"/>
                <a:ea typeface="文鼎花草體P" pitchFamily="82" charset="-120"/>
              </a:rPr>
              <a:t>遠</a:t>
            </a:r>
            <a:r>
              <a:rPr lang="zh-TW" altLang="en-US" sz="6000" dirty="0" smtClean="0">
                <a:solidFill>
                  <a:srgbClr val="002060"/>
                </a:solidFill>
                <a:latin typeface="文鼎花草體P" pitchFamily="82" charset="-120"/>
                <a:ea typeface="文鼎花草體P" pitchFamily="82" charset="-120"/>
              </a:rPr>
              <a:t>不</a:t>
            </a:r>
            <a:r>
              <a:rPr lang="zh-TW" altLang="en-US" sz="6000" dirty="0" smtClean="0">
                <a:latin typeface="文鼎花草體P" pitchFamily="82" charset="-120"/>
                <a:ea typeface="文鼎花草體P" pitchFamily="82" charset="-120"/>
              </a:rPr>
              <a:t>遲</a:t>
            </a:r>
            <a:endParaRPr lang="zh-TW" altLang="en-US" sz="6000" dirty="0">
              <a:latin typeface="文鼎花草體P" pitchFamily="82" charset="-120"/>
              <a:ea typeface="文鼎花草體P" pitchFamily="82" charset="-120"/>
            </a:endParaRPr>
          </a:p>
        </p:txBody>
      </p:sp>
      <p:sp>
        <p:nvSpPr>
          <p:cNvPr id="83971" name="AutoShape 2" descr="data:image/jpeg;base64,/9j/4AAQSkZJRgABAQAAAQABAAD/2wCEAAkGBhQQEBISEBQQFRUWFBUVFhYXFxIWFxYUGBQVFhQYFhYXHSYgGBkjGRUVHy8gJCcpLCwsGB4xNzAqNSctLCkBCQoKDgwOGg8PGiwlHyQsKSksLC0sLSw1LSssLywpLCksLDAqNC8sLDQvLCwqLSwsLCoqLCwpLC0qLCwsLCoqLP/AABEIAO0A1AMBIgACEQEDEQH/xAAcAAEAAgMBAQEAAAAAAAAAAAAABQYDBAcCAQj/xABDEAACAQIEAwYEAggDBgcAAAABAgADEQQSITEFBkETIlFhcYEykaGxQlIHFCMzU2JywbLR0hWCkqLw8RY0Y4OTo+H/xAAbAQEAAgMBAQAAAAAAAAAAAAAAAwQBAgUGB//EADERAAIBAgQCCQQCAwEAAAAAAAABAgMRBBIhMUFRBRMiYXGRocHRQoGx8DLhFSPxFP/aAAwDAQACEQMRAD8A7jERAEREAREQBERAEREAREQBERAEREAREQBERAET4TMTY1Buy/MQDNPhMrnGucUpXWgVqP4g9xf6iNz/ACj6So47jFasD2tViOoHcW3mFtcet5XqYiMNNy/QwFSqrvRd/wAHTRilvbML+F5kDXnEzjA7ZaFPtG8QLKPfc+0vnJPDq9ME1S1jrYkkD+kHabU5ynvGxpiKFOlop3fK3vcuMREmKYiIgCIiAIiIAiIgCIiAIiIAiIgCIiAIiIAkZzJhXq4aolLMXOWwUhSbOpIzFhbQHW8k4gHG+YqOMQVqF2Bd6dawqJc61VAJFwBYIco0vb+aV1+FV+xsE7/bF/iXVSmhuW/N0+nWX7mpr4yr5Kg+hP8AeRU5lWo87R6PDYePVRd2rojuA4Z6VEJVvmDN+LN3dxr85s4Dh74+r2aXFIHU/nP+mY8QGrVFw9K92tnI6L4ep+3rOo8t8CXC0lUAXtrJaFLM88itjcT1a6mD8X7Dg3LVLDqAqi9t5LgT7EvHFEREAREQBERAEREAREQBERAEREAREQBERAERPNR7Ak9IBFcZ5kp4WysGZyLhVte21yTYAX+xkU/PyW7tGrfzNMD55j9pVcfjO2q1Kpv32JH9A0Qf8Nj7mYJzp4mV3l2PQUujqeRZ9+JkxOIao71HtmdsxtsNAAB5AACauLxQprc79B1Y9AJjxmOyWVRmc/Co+58BLByvyQ1RhXxOp6DoB4AdJrSoyqO72JcTi4YdZY78uRufo+5fKqa9Ud9jeXuY6FEIoVRYCZJ0kraI83KTk7sRNfEcQp0yA7opOwZgCfQHeZlcHaZFj1ERBgREQBERAEREAREQBERAEREAREQBNTiHElogFrkk2VRbMx3NrnoNSTIzmDm2jhCEZkzkX7xsqjQXYgHqwsBqbj1kFU45SIWvUrK3aKSrgPlyAjRAL2F9+p3O2mrfISairvyLCOZR1o1h/wDGfs0juYOLvWoOlFGUFTmL90ld2VALm5AIvtrNGpxygqqzVUUMLjNdbjMEJsdR3j18zsDNrDYlaih6bBlOxF7GxI+4M1d2rEUcS4tSyrTxKiD18Yk3xLggIzUVVXvqL5VYE638CN7jzHWRGLwrUWs5U3XMMt7bkEa72sNdN5zJ0pQ3PWYbG0sRbK9eXE3eQeDivVqV6gv3iB5AaD6CdLVbCwlQ/RrSthgfGXCdWKskjzlWWabk+Ylc5wxeIpqrYckAXzgBSTtaxYEaa6ee8sc8vTDCxAMy1dWMQlkleyfjqcbr8VVizVi+c/F2gJY+WgII8hp5S08hcWqO7J3zTFspa/hra+tvC/8A2tWJ5do1DdkHymzg+GpS+BQJDCioSzXZbrYyVWGRxX7y5G1ERJyiIiIAiIgCIiAIiIAiIgCLzy7WBJlGxvMdWsbo7U0/CFsGK9Czam5GthYC/WQV8RCgryLFDDyrO0eBaeLcUNLIqBWZr7kgAAXJNgTuVHvIqrj6znVwg6CmB8yzg39gPeVuq7swY1KuYCwbOdAbXFjoRoNwdhMgxdX+IfdaX+mUv8jTe9yxPo+t9DXr8Hnj3KoxRUmqwILliwzZswpjYFQCOyXWxmtiuTDUw9Kh2wVaalMyp3iM4cWJbplW3nc67Tb/AF2r/E+aIR9LH6zKONsobtFUGxyuCcha2ge+qXPXUeYktPGUpuyfmVanR+Jjro/D+0iM4jyR26UVarrSpsgbIxzXYkXGcGw0Frm0sPDMD2FFKQJbKLXIAvck7DQDXQeFpF4jmcIFD9khZQwLOSoUgnMQAG6Hew03mLEc00yHoGogr5hTsubUEBiwvt3C3XQjczNPGUasssHd2vsyvPCVort6a23XnoWEm2pIA8ToPc9JVeN4g1gaiABVpuBe92G+bT4dtBre+tpioYilWY2darLYd4q5AFrAG22u+up3MzY393U/ob/CZPKOZWZth59RUUoPXmXHkKllwieglklf5I/8onoJYJOBERAEREAREQBERAEREAREQBERAEREAwY1M1Nh4gic3w/wAHcd0+q90/UTptTY+k5qrZizDZndh6F2I+hE5PSiWWL7zq9HN3kvA0avHKK1DTZ7MGVbZX3a1he38w+cz1eIU1OVmAN2B8itPtGv4dzWQON5QapUq1O0UF6mcCzaC4uC19DoOmmu83cfwR6lR2WpTUMWNijMQXw4oNqHGlhcabzluFLTtcPU6GaprobmJ4zRpmz1FBsp6nRgSp06WU/TxE2aVZaiBkN1YaGxGm2x1kBxflM16mcOoIRUF1JvlUgE2I6nz+tpO4LC9lTSmCSFFrm32G3p5CazUFFOL1NoObk8y0NTH8DOKWiVdE7NMhBQscwKXBsw0BT6nWeavKGfGfrJqCxfNkCkWNrXDhrg7C/hJPB4sIpDhwczE91iNT0Kg30tMtbGg02ambm4UbizMQBcHUWuDOH1mJhUyU7pXcVpzfOxrUoxu5NFc4XhEwxJaqDmViL3uyrrmOpucqE+5khV4hSz9izqHPdy63u1hba34h85qcV4J2+SxUBUZQGXMO8pW9rjUaWmtW5bZsUtfOgCshyhSPhCaDw+E29R4T6HFWikzys5KU3JacS9fo44zTqUBSFRC6j4QdbC2tvDUS5zl/6K+ADDV6pNS5AZcoG4LZgSxOotawAH0nUJItieW4iImTUREQBERAEREAREQBERAETBi8clFS9VlRRuWIAkZieccKiFu2RrfhQhmPkFEGbN6k1K9zDzlSwhyAGpU07gNsoO2ZumnTU+UjcX+kqlkbs6dUtbu5gFF/M3OkoFaszszuSWYlmPiTvJIU3J6lWviI049lpvxv8AgsXFefa9ZSiBaSkWJU5mt5MRYfK8isLxgrZXFwNLrYEDzXY+1vSR8TNbB0q0bTX3K9DpPEUp3jrfhbf39yy4fELUF0II29D4EdDPr1gDYBmbeygk28+g97SGoYWvTu6ow0N8xQDL5hmG24vbw0BMkqXGUp0ajhHtTALd6gxYsQtyabtr11tpttOLHon/AGNSl2efM9SukE6Sk42k+HI2AW/h1P8A6/8AXFntc0zbwDKW9wP7EzTXm2n2JrFagUVOzt3Tduz7QWN7WO2+828Jx2nUoHEd5UBI1AvpbYAne4H+UuLorD835/0RLH1ZNJRXr8mtjMSAP2lVKFxdcxUMQDubnurv5+m0i3rrnytU75ykftLFhuhy5jrrsdRIfjVapxDEIqZEWxRQ17m5zDMQDrcDb6ywYjlY1MWtdmUqMt0udbKi6NbTa9vLfXSOphKVO0YrbjxL8liabcaqte2i5cfEx0OIXNkrKxtexyMbXtfSx3mY4lz+K3oqj/FeROC5WqYR+1dkZbFCFzXUErlJJAuulvL7ecdgy9ZKioGAAF70bH9opPxAn4Qw33OltbxScovLmKjpJLM4LyXwWDg2OdMXSOYnMCp0UaAgi9h0ufnOsU2uBPz4nDKq1i5tZjWAIYadqCB1B3y/M6idW5A4FVw4qvWykvk7wbMWsLs1gBlGZm01uSTp1uUX2d7lDELtbWLfERJiuIiIAiIgCIiAIiIAiJo8a4kMPQqVW/CpIHi2yj3JA94Bz3n3ifa4rswe7SGX/faxY/LKPnK1PVSoWJZjdmJYnxYm5PzM8y9COWNjhYip1lRy4cPARETcgPVOmWNlDMfAAn7Sb4Hw1kcvUW2llva4N9TYbaaTU4NxJKOcODrYggX2FrH7+5mepzMc3dpjL5mzH5aD019ZE3fc7GHp0acVPMrtcWuPd6a6eBN1qeZStyLi1xlJHoGBHzBkfU4GGpvTNRyHy7rRFspuNKaLf3vMP/iVcwsr5PzbNf8Ao8PeYsTzIT+6UAeL7+yg6e59oumWnOEdXJed/RamN+U0XDGjmqOA3aAAIGLBSoAJ08NxNThfFsNRwzUawdbE51qC+Y6C1wAAdFFrLa0wcS4piHIKuVAGyErc+O+p95W8VR7RSCdTrfzmlm3oeh6MwVHFUXOM1J6NZW00+Tvt5fczNihmzpZRmutjtroAfI2E325trbGqBfypg9OtvMfOQf6m2VQCummtz+IHQ+31mM8NOcNmGmX/AJQBp8vOZcE7XR6Sedpf609t/UmK/E6riz1KjDqCxt8pL8EQmiSgBykl9Rf2X0HlsZX5O8oUmNYsL5QpDeZPwj1uL+01nh4VEo2trwK/S9qWDnONll17n3ac9l3m7iBdGt4XH3E6dyljO1wyHyEpbcKpn8Nr/lLL9jaTfImK7PPQbQqTYHql+4fMW6+IMrLCTw/8mmmeGeNpYpWhdNc7fJc4nwGfZk1EREAREQBERAERPLnQwD6WnM+e+P8Ab1exQ/s6R1ts1TY+y7epPhIvivFMQK1VHrV9HYWzsBlvddBYWtbaRYEnpU9pMoYrEpJ043vs/Du8fwIiJaOUIiIAiIgCIiAJjfDqdwPpNzA4JqzhFsDYm5vYAbnT1A95J4rlV1ANNg56g2XX+U7ex+cqVcVRhLJN6lyhTrJdZTlblrb9+9jBQ5Np1qdKojsgKjOB3u9bvWJOhvfQ3m9jeS6LU8tIFHA0a5Nz/OOt/Ef/AJIcdthn/FTY627pDDzGob7iSuG5rI0q07+aG3/K3+c5dSlidJU5Zlws/wB9zvf5jEuSTqNNcHp67NeJUa/B6lOqKTrlJIF91sTYEHqJcXwIp4Z6dEG/ZuBtcuVIBPmTaTdKotWmGtdXUGx6hh1HvNA0yjlL3Fsyk72vYgnrY216gi+u9/o/HKrPq6i14e5r0z0hWxtOKemTdc3z+3IqGE4ViVoVVZamYmllswv3UZWO+nTwvcX0uBhxPBcUaNBFWpnUVFY5wMt2T8dxYEZttLeku80eOITh6liRprbwBGYe4uJ1Z0oqD8P7OBSrSlUSWl2vgkuROOVHcUyzuqpTBLHN+0C9+zdRfT1BnQZXuTuFU6VBSgFyJYZyWdsREQBERAEREASL5k4t+rYapUFiwACg7ZmOVb+Vzf2kpKr+kWmThLjZXRj6Xt/e/tA21RzjEYhqjl6jFmO5NvsNB6CY4idBJLRHnZScndvUT4W1A0v0HpvPshq2DdqnaL2+VMwylyHe/wAZT8oFhYH4rdNJhuxmEVLdks9ZV+JlHqQPvPoqgi4IIJsCCCCfASIx2DZ3uisR2dMXNw2na3GpHeuVuD4zXbC1Gw9lVlbtg1rOPwKCbEXtcH4vDxImuZ8iRU00tSfWoDsQfQiepA8A4e6VCzIVGUi5CjfKRlt6G/8AnJ6bRd0R1IqLsncTYwGDNaotMG173Nr2ABJ09re815M8qoDWY+FM292Uf9esgxVR06MpLclw0VKok+/0RP4DhiUBZBqd2OrH1Ph5DSbURPJtuTuzqN3MdfCrUFnVWHgwBsfK+01H4DQIP7JB6ZgfmDpN+JlSa2ZlTktEz4iBQANAAAB5DQTSx9Ns6Mqs3dZdMuhLIRe5GndOs3otN6NWVKanHdGN73Ium9xsQQSCDuCNwZqcaBNCpbwHyzC/0vNmgbgnxZz83b+1pHcW4he+HpDPUcZSNwgO5PnbYf8AR9r1l6ClPdr1aObCnbE5YLRS9EzovLIthqdvASVkXy7hmp4dFbcASUnKO0IiIAiIgCIi8A+M1hcyj87cy0K2G7OjVV2Z1uF17oNz7aTe5x5mpJQq0UqK1VgUyqblb6MWt8Nhfec1klOGbUrYmv1KtbV3+3J/vIRES6cQREQBERAEREA+gXIABJJsANST4AdZZ+XuENSJqVNCy2C9QL3ux8dBp0+3jlfAgKapGrXVfJQdT7kfICTs89jsY5t0o7fk6tGiqav9X4/eIiInKJhERAEw4uvkQsN9l82Jsv1InjEY4IbWcm1zlANh0vr1sdBc6TXxWLSp2YRlbvZjYg2UKw18NWXeWaNCU5wi07Sf/TazScrba++viYShWmQu4UgHztofnN79HfA07Ptm7ztqSd7ne/nNOvWCKXc2UC5PQCYeBcwqldRh2ZlcnOuVgoO+YXAsSdx1vfTr6zFxVlZ7cCpgZt5rp6637+86aBPs802uAZ6nPOkIiIAiIgCUznzmY0gMPRYh2F3YbqnQA9Gb6AeYlwrVMqkzieMxZq1Hqtu7Fj5X2HsLD2klOOaWpXxFV0oXW+y+TCBERLpwxERAE89qPFfmJIcJ4Ya7gEHIPjNjY/yg+J+gvLkKSjZV+QnMxPSCoyyxV+epepYVOOabtfZd3P4KDRpl/gVn/pBb7TP/ALNrfwq3/A0vIESk+lKl9IomWGpcb+a+Cl4TgtV3ClHQdWZSAB77nykzS5Upi2Z6jeXdUH5C/wBZNxK1XHVqnG3gSxpwh/Fedn7HmnTCgKoAAFgBsB0AmlU4/hlbK2Iw4bvaGpT/AA2DX10IuNDN+Ubi/L2Jao9VVZgTiLAVWFQXqv2WW7AKCrIbAjSmL261qcVJ9pki13LbieMUaQvUq017obVhqrXylfzA5W2vtPdHidJ0DpUpspbIGDAgv+W46yt8z8Fr4gqtNL/s0W5ewLlKysTr3QocXIUlrga201qvLVdsEKOUioMRn3VrAUgtw5cAjTQkG5IBUC5G6hCy1FkWvCcWo1jalVpObZrK6sct7XsDe19Jtyp8ocv1sPVd6qhRlZdXDli3ZNcWvYDIQbm/TUAGWyRzik7IwyNf95UvvdflkW31DfWY8RVyI7eClvkCf7TdxeELEMlswFtdmF72JG2ux13Omsr2Ep1+IOUpgpSBIb8zW0NyNh5CemwONh/51D6lpb3K08LKpUzfTpf4+OBt8s8lHFU1q13dr62LEjXyl8wHLdGlbKouPITY4Pw8UKSoOgm9IzpXPgE+xEGBERAEREA0+LD9i9t8p+04qmw9BO4YynmRh5TinEMM1Byjq1wSAbEgi+huPK0lpSSepUxdOU4LKr6mOJiWte11cX2JFhMstKSexyZ05QdpIRYnQC5OgHiTsPnPFSqF+IgSa5Wwa1WNW4IQ2A/nte58hfTz9JBiK8aMHLj7ktChKo7tdniyx8PwnZUkTwGp8WOrH5kzYiJ5Ntt3Z1G7u4iImDAiIgCIiAIiIAiIgH0Tz+jsjLVy7do9j5ZjaR/H8caNBivxNZE/qbQH2Fz7Sx8lcK7DDKOpE6WBg9ZfYnhpHx9iwxETpmwiIgCIiAIiIAmniOE06huygmbkQCC41yvSq0WRVANtCNwehE5vU5VxRfIFA6ZtfmB0nZZ5yDwEym1sayhGVsyvYovA/wBGtNAGrd5ut9ZscX4GMIwq0FJW1qii1yOhHmD9CZdJ5emGFiLyOcFOOVm9ygYPjVKq2RWIexOVlZTpva+h9jN6SvF+VKVVbqMrDUMNCCNiD0MrFbG1MMcuJR2ttURQbj+ZdLH038BOXWwco6w1RHKmn/EkokOea6H/AKx/9tv7xhuaKbvlKVUB2dwAt/A2Jy+plbqalr5X5GvVy5ExET4zAAk6Aak+AG8iIzS41jXo0HqU1DstjlN/huMx08BrMWB5ho1EUl1Rja6sQpB8Ndx5iamL5oVm7PDp+sXU5iDZRfYXt3r63tJjl7k9amHAroM1peo4Vzj2tO8sKCy2ktTMImjiuH1cAbKrVKN9APiTxy33Xy09ek9UOMUXtlqJf8pIVvQq1iDK9WjOm9UaOm+GpuRESEiInmIXFAH+Ov8AhedCwK2pr6Cc94lSz4vCKfhu7f7wyj7H6zo1FbKB5TtYNWpFlfxX7xPcREtgREQBERAEREAREQBERAEREATDWwiv8QBmaIBof7Co/kWecTwKk6FSi2MkYgFBxnBcRhP3NqlLojXuo8FboPI3HpI3FcecqyDD1c5UrqRlBItuBqBedPIvMJwSXvlF5Wlhacnexm6vdorvJfLi0aC5lGawloAttAW20+yyYPFSkGFiLyCx/JWHralRLBEAo1X9HZT9xVqp5KzAfK81n5Uxq/DiHPqEP3E6FEjdOD3SNsz4lD4ZyziWxCVMQwOS+UBQoF7X26mwl7UaT7E2jFRVkYbuIiJsYEREAREQBERAP//Z"/>
          <p:cNvSpPr>
            <a:spLocks noChangeAspect="1" noChangeArrowheads="1"/>
          </p:cNvSpPr>
          <p:nvPr/>
        </p:nvSpPr>
        <p:spPr bwMode="auto">
          <a:xfrm>
            <a:off x="0" y="-1320800"/>
            <a:ext cx="20193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83972" name="AutoShape 4" descr="data:image/jpeg;base64,/9j/4AAQSkZJRgABAQAAAQABAAD/2wCEAAkGBhQQEBISEBQQFRUWFBUVFhYXFxIWFxYUGBQVFhQYFhYXHSYgGBkjGRUVHy8gJCcpLCwsGB4xNzAqNSctLCkBCQoKDgwOGg8PGiwlHyQsKSksLC0sLSw1LSssLywpLCksLDAqNC8sLDQvLCwqLSwsLCoqLCwpLC0qLCwsLCoqLP/AABEIAO0A1AMBIgACEQEDEQH/xAAcAAEAAgMBAQEAAAAAAAAAAAAABQYDBAcCAQj/xABDEAACAQIEAwYEAggDBgcAAAABAgADEQQSITEFBkETIlFhcYEykaGxQlIHFCMzU2JywbLR0hWCkqLw8RY0Y4OTo+H/xAAbAQEAAgMBAQAAAAAAAAAAAAAAAwQBAgUGB//EADERAAIBAgQCCQQCAwEAAAAAAAABAgMRBBIhMUFRBRMiYXGRocHRQoGx8DLhFSPxFP/aAAwDAQACEQMRAD8A7jERAEREAREQBERAEREAREQBERAEREAREQBERAET4TMTY1Buy/MQDNPhMrnGucUpXWgVqP4g9xf6iNz/ACj6So47jFasD2tViOoHcW3mFtcet5XqYiMNNy/QwFSqrvRd/wAHTRilvbML+F5kDXnEzjA7ZaFPtG8QLKPfc+0vnJPDq9ME1S1jrYkkD+kHabU5ynvGxpiKFOlop3fK3vcuMREmKYiIgCIiAIiIAiIgCIiAIiIAiIgCIiAIiIAkZzJhXq4aolLMXOWwUhSbOpIzFhbQHW8k4gHG+YqOMQVqF2Bd6dawqJc61VAJFwBYIco0vb+aV1+FV+xsE7/bF/iXVSmhuW/N0+nWX7mpr4yr5Kg+hP8AeRU5lWo87R6PDYePVRd2rojuA4Z6VEJVvmDN+LN3dxr85s4Dh74+r2aXFIHU/nP+mY8QGrVFw9K92tnI6L4ep+3rOo8t8CXC0lUAXtrJaFLM88itjcT1a6mD8X7Dg3LVLDqAqi9t5LgT7EvHFEREAREQBERAEREAREQBERAEREAREQBERAERPNR7Ak9IBFcZ5kp4WysGZyLhVte21yTYAX+xkU/PyW7tGrfzNMD55j9pVcfjO2q1Kpv32JH9A0Qf8Nj7mYJzp4mV3l2PQUujqeRZ9+JkxOIao71HtmdsxtsNAAB5AACauLxQprc79B1Y9AJjxmOyWVRmc/Co+58BLByvyQ1RhXxOp6DoB4AdJrSoyqO72JcTi4YdZY78uRufo+5fKqa9Ud9jeXuY6FEIoVRYCZJ0kraI83KTk7sRNfEcQp0yA7opOwZgCfQHeZlcHaZFj1ERBgREQBERAEREAREQBERAEREAREQBNTiHElogFrkk2VRbMx3NrnoNSTIzmDm2jhCEZkzkX7xsqjQXYgHqwsBqbj1kFU45SIWvUrK3aKSrgPlyAjRAL2F9+p3O2mrfISairvyLCOZR1o1h/wDGfs0juYOLvWoOlFGUFTmL90ld2VALm5AIvtrNGpxygqqzVUUMLjNdbjMEJsdR3j18zsDNrDYlaih6bBlOxF7GxI+4M1d2rEUcS4tSyrTxKiD18Yk3xLggIzUVVXvqL5VYE638CN7jzHWRGLwrUWs5U3XMMt7bkEa72sNdN5zJ0pQ3PWYbG0sRbK9eXE3eQeDivVqV6gv3iB5AaD6CdLVbCwlQ/RrSthgfGXCdWKskjzlWWabk+Ylc5wxeIpqrYckAXzgBSTtaxYEaa6ee8sc8vTDCxAMy1dWMQlkleyfjqcbr8VVizVi+c/F2gJY+WgII8hp5S08hcWqO7J3zTFspa/hra+tvC/8A2tWJ5do1DdkHymzg+GpS+BQJDCioSzXZbrYyVWGRxX7y5G1ERJyiIiIAiIgCIiAIiIAiIgCLzy7WBJlGxvMdWsbo7U0/CFsGK9Czam5GthYC/WQV8RCgryLFDDyrO0eBaeLcUNLIqBWZr7kgAAXJNgTuVHvIqrj6znVwg6CmB8yzg39gPeVuq7swY1KuYCwbOdAbXFjoRoNwdhMgxdX+IfdaX+mUv8jTe9yxPo+t9DXr8Hnj3KoxRUmqwILliwzZswpjYFQCOyXWxmtiuTDUw9Kh2wVaalMyp3iM4cWJbplW3nc67Tb/AF2r/E+aIR9LH6zKONsobtFUGxyuCcha2ge+qXPXUeYktPGUpuyfmVanR+Jjro/D+0iM4jyR26UVarrSpsgbIxzXYkXGcGw0Frm0sPDMD2FFKQJbKLXIAvck7DQDXQeFpF4jmcIFD9khZQwLOSoUgnMQAG6Hew03mLEc00yHoGogr5hTsubUEBiwvt3C3XQjczNPGUasssHd2vsyvPCVort6a23XnoWEm2pIA8ToPc9JVeN4g1gaiABVpuBe92G+bT4dtBre+tpioYilWY2darLYd4q5AFrAG22u+up3MzY393U/ob/CZPKOZWZth59RUUoPXmXHkKllwieglklf5I/8onoJYJOBERAEREAREQBERAEREAREQBERAEREAwY1M1Nh4gic3w/wAHcd0+q90/UTptTY+k5qrZizDZndh6F2I+hE5PSiWWL7zq9HN3kvA0avHKK1DTZ7MGVbZX3a1he38w+cz1eIU1OVmAN2B8itPtGv4dzWQON5QapUq1O0UF6mcCzaC4uC19DoOmmu83cfwR6lR2WpTUMWNijMQXw4oNqHGlhcabzluFLTtcPU6GaprobmJ4zRpmz1FBsp6nRgSp06WU/TxE2aVZaiBkN1YaGxGm2x1kBxflM16mcOoIRUF1JvlUgE2I6nz+tpO4LC9lTSmCSFFrm32G3p5CazUFFOL1NoObk8y0NTH8DOKWiVdE7NMhBQscwKXBsw0BT6nWeavKGfGfrJqCxfNkCkWNrXDhrg7C/hJPB4sIpDhwczE91iNT0Kg30tMtbGg02ambm4UbizMQBcHUWuDOH1mJhUyU7pXcVpzfOxrUoxu5NFc4XhEwxJaqDmViL3uyrrmOpucqE+5khV4hSz9izqHPdy63u1hba34h85qcV4J2+SxUBUZQGXMO8pW9rjUaWmtW5bZsUtfOgCshyhSPhCaDw+E29R4T6HFWikzys5KU3JacS9fo44zTqUBSFRC6j4QdbC2tvDUS5zl/6K+ADDV6pNS5AZcoG4LZgSxOotawAH0nUJItieW4iImTUREQBERAEREAREQBERAETBi8clFS9VlRRuWIAkZieccKiFu2RrfhQhmPkFEGbN6k1K9zDzlSwhyAGpU07gNsoO2ZumnTU+UjcX+kqlkbs6dUtbu5gFF/M3OkoFaszszuSWYlmPiTvJIU3J6lWviI049lpvxv8AgsXFefa9ZSiBaSkWJU5mt5MRYfK8isLxgrZXFwNLrYEDzXY+1vSR8TNbB0q0bTX3K9DpPEUp3jrfhbf39yy4fELUF0II29D4EdDPr1gDYBmbeygk28+g97SGoYWvTu6ow0N8xQDL5hmG24vbw0BMkqXGUp0ajhHtTALd6gxYsQtyabtr11tpttOLHon/AGNSl2efM9SukE6Sk42k+HI2AW/h1P8A6/8AXFntc0zbwDKW9wP7EzTXm2n2JrFagUVOzt3Tduz7QWN7WO2+828Jx2nUoHEd5UBI1AvpbYAne4H+UuLorD835/0RLH1ZNJRXr8mtjMSAP2lVKFxdcxUMQDubnurv5+m0i3rrnytU75ykftLFhuhy5jrrsdRIfjVapxDEIqZEWxRQ17m5zDMQDrcDb6ywYjlY1MWtdmUqMt0udbKi6NbTa9vLfXSOphKVO0YrbjxL8liabcaqte2i5cfEx0OIXNkrKxtexyMbXtfSx3mY4lz+K3oqj/FeROC5WqYR+1dkZbFCFzXUErlJJAuulvL7ecdgy9ZKioGAAF70bH9opPxAn4Qw33OltbxScovLmKjpJLM4LyXwWDg2OdMXSOYnMCp0UaAgi9h0ufnOsU2uBPz4nDKq1i5tZjWAIYadqCB1B3y/M6idW5A4FVw4qvWykvk7wbMWsLs1gBlGZm01uSTp1uUX2d7lDELtbWLfERJiuIiIAiIgCIiAIiIAiJo8a4kMPQqVW/CpIHi2yj3JA94Bz3n3ifa4rswe7SGX/faxY/LKPnK1PVSoWJZjdmJYnxYm5PzM8y9COWNjhYip1lRy4cPARETcgPVOmWNlDMfAAn7Sb4Hw1kcvUW2llva4N9TYbaaTU4NxJKOcODrYggX2FrH7+5mepzMc3dpjL5mzH5aD019ZE3fc7GHp0acVPMrtcWuPd6a6eBN1qeZStyLi1xlJHoGBHzBkfU4GGpvTNRyHy7rRFspuNKaLf3vMP/iVcwsr5PzbNf8Ao8PeYsTzIT+6UAeL7+yg6e59oumWnOEdXJed/RamN+U0XDGjmqOA3aAAIGLBSoAJ08NxNThfFsNRwzUawdbE51qC+Y6C1wAAdFFrLa0wcS4piHIKuVAGyErc+O+p95W8VR7RSCdTrfzmlm3oeh6MwVHFUXOM1J6NZW00+Tvt5fczNihmzpZRmutjtroAfI2E325trbGqBfypg9OtvMfOQf6m2VQCummtz+IHQ+31mM8NOcNmGmX/AJQBp8vOZcE7XR6Sedpf609t/UmK/E6riz1KjDqCxt8pL8EQmiSgBykl9Rf2X0HlsZX5O8oUmNYsL5QpDeZPwj1uL+01nh4VEo2trwK/S9qWDnONll17n3ac9l3m7iBdGt4XH3E6dyljO1wyHyEpbcKpn8Nr/lLL9jaTfImK7PPQbQqTYHql+4fMW6+IMrLCTw/8mmmeGeNpYpWhdNc7fJc4nwGfZk1EREAREQBERAERPLnQwD6WnM+e+P8Ab1exQ/s6R1ts1TY+y7epPhIvivFMQK1VHrV9HYWzsBlvddBYWtbaRYEnpU9pMoYrEpJ043vs/Du8fwIiJaOUIiIAiIgCIiAJjfDqdwPpNzA4JqzhFsDYm5vYAbnT1A95J4rlV1ANNg56g2XX+U7ex+cqVcVRhLJN6lyhTrJdZTlblrb9+9jBQ5Np1qdKojsgKjOB3u9bvWJOhvfQ3m9jeS6LU8tIFHA0a5Nz/OOt/Ef/AJIcdthn/FTY627pDDzGob7iSuG5rI0q07+aG3/K3+c5dSlidJU5Zlws/wB9zvf5jEuSTqNNcHp67NeJUa/B6lOqKTrlJIF91sTYEHqJcXwIp4Z6dEG/ZuBtcuVIBPmTaTdKotWmGtdXUGx6hh1HvNA0yjlL3Fsyk72vYgnrY216gi+u9/o/HKrPq6i14e5r0z0hWxtOKemTdc3z+3IqGE4ViVoVVZamYmllswv3UZWO+nTwvcX0uBhxPBcUaNBFWpnUVFY5wMt2T8dxYEZttLeku80eOITh6liRprbwBGYe4uJ1Z0oqD8P7OBSrSlUSWl2vgkuROOVHcUyzuqpTBLHN+0C9+zdRfT1BnQZXuTuFU6VBSgFyJYZyWdsREQBERAEREASL5k4t+rYapUFiwACg7ZmOVb+Vzf2kpKr+kWmThLjZXRj6Xt/e/tA21RzjEYhqjl6jFmO5NvsNB6CY4idBJLRHnZScndvUT4W1A0v0HpvPshq2DdqnaL2+VMwylyHe/wAZT8oFhYH4rdNJhuxmEVLdks9ZV+JlHqQPvPoqgi4IIJsCCCCfASIx2DZ3uisR2dMXNw2na3GpHeuVuD4zXbC1Gw9lVlbtg1rOPwKCbEXtcH4vDxImuZ8iRU00tSfWoDsQfQiepA8A4e6VCzIVGUi5CjfKRlt6G/8AnJ6bRd0R1IqLsncTYwGDNaotMG173Nr2ABJ09re815M8qoDWY+FM292Uf9esgxVR06MpLclw0VKok+/0RP4DhiUBZBqd2OrH1Ph5DSbURPJtuTuzqN3MdfCrUFnVWHgwBsfK+01H4DQIP7JB6ZgfmDpN+JlSa2ZlTktEz4iBQANAAAB5DQTSx9Ns6Mqs3dZdMuhLIRe5GndOs3otN6NWVKanHdGN73Ium9xsQQSCDuCNwZqcaBNCpbwHyzC/0vNmgbgnxZz83b+1pHcW4he+HpDPUcZSNwgO5PnbYf8AR9r1l6ClPdr1aObCnbE5YLRS9EzovLIthqdvASVkXy7hmp4dFbcASUnKO0IiIAiIgCIi8A+M1hcyj87cy0K2G7OjVV2Z1uF17oNz7aTe5x5mpJQq0UqK1VgUyqblb6MWt8Nhfec1klOGbUrYmv1KtbV3+3J/vIRES6cQREQBERAEREA+gXIABJJsANST4AdZZ+XuENSJqVNCy2C9QL3ux8dBp0+3jlfAgKapGrXVfJQdT7kfICTs89jsY5t0o7fk6tGiqav9X4/eIiInKJhERAEw4uvkQsN9l82Jsv1InjEY4IbWcm1zlANh0vr1sdBc6TXxWLSp2YRlbvZjYg2UKw18NWXeWaNCU5wi07Sf/TazScrba++viYShWmQu4UgHztofnN79HfA07Ptm7ztqSd7ne/nNOvWCKXc2UC5PQCYeBcwqldRh2ZlcnOuVgoO+YXAsSdx1vfTr6zFxVlZ7cCpgZt5rp6637+86aBPs802uAZ6nPOkIiIAiIgCUznzmY0gMPRYh2F3YbqnQA9Gb6AeYlwrVMqkzieMxZq1Hqtu7Fj5X2HsLD2klOOaWpXxFV0oXW+y+TCBERLpwxERAE89qPFfmJIcJ4Ya7gEHIPjNjY/yg+J+gvLkKSjZV+QnMxPSCoyyxV+epepYVOOabtfZd3P4KDRpl/gVn/pBb7TP/ALNrfwq3/A0vIESk+lKl9IomWGpcb+a+Cl4TgtV3ClHQdWZSAB77nykzS5Upi2Z6jeXdUH5C/wBZNxK1XHVqnG3gSxpwh/Fedn7HmnTCgKoAAFgBsB0AmlU4/hlbK2Iw4bvaGpT/AA2DX10IuNDN+Ubi/L2Jao9VVZgTiLAVWFQXqv2WW7AKCrIbAjSmL261qcVJ9pki13LbieMUaQvUq017obVhqrXylfzA5W2vtPdHidJ0DpUpspbIGDAgv+W46yt8z8Fr4gqtNL/s0W5ewLlKysTr3QocXIUlrga201qvLVdsEKOUioMRn3VrAUgtw5cAjTQkG5IBUC5G6hCy1FkWvCcWo1jalVpObZrK6sct7XsDe19Jtyp8ocv1sPVd6qhRlZdXDli3ZNcWvYDIQbm/TUAGWyRzik7IwyNf95UvvdflkW31DfWY8RVyI7eClvkCf7TdxeELEMlswFtdmF72JG2ux13Omsr2Ep1+IOUpgpSBIb8zW0NyNh5CemwONh/51D6lpb3K08LKpUzfTpf4+OBt8s8lHFU1q13dr62LEjXyl8wHLdGlbKouPITY4Pw8UKSoOgm9IzpXPgE+xEGBERAEREA0+LD9i9t8p+04qmw9BO4YynmRh5TinEMM1Byjq1wSAbEgi+huPK0lpSSepUxdOU4LKr6mOJiWte11cX2JFhMstKSexyZ05QdpIRYnQC5OgHiTsPnPFSqF+IgSa5Wwa1WNW4IQ2A/nte58hfTz9JBiK8aMHLj7ktChKo7tdniyx8PwnZUkTwGp8WOrH5kzYiJ5Ntt3Z1G7u4iImDAiIgCIiAIiIAiIgH0Tz+jsjLVy7do9j5ZjaR/H8caNBivxNZE/qbQH2Fz7Sx8lcK7DDKOpE6WBg9ZfYnhpHx9iwxETpmwiIgCIiAIiIAmniOE06huygmbkQCC41yvSq0WRVANtCNwehE5vU5VxRfIFA6ZtfmB0nZZ5yDwEym1sayhGVsyvYovA/wBGtNAGrd5ut9ZscX4GMIwq0FJW1qii1yOhHmD9CZdJ5emGFiLyOcFOOVm9ygYPjVKq2RWIexOVlZTpva+h9jN6SvF+VKVVbqMrDUMNCCNiD0MrFbG1MMcuJR2ttURQbj+ZdLH038BOXWwco6w1RHKmn/EkokOea6H/AKx/9tv7xhuaKbvlKVUB2dwAt/A2Jy+plbqalr5X5GvVy5ExET4zAAk6Aak+AG8iIzS41jXo0HqU1DstjlN/huMx08BrMWB5ho1EUl1Rja6sQpB8Ndx5iamL5oVm7PDp+sXU5iDZRfYXt3r63tJjl7k9amHAroM1peo4Vzj2tO8sKCy2ktTMImjiuH1cAbKrVKN9APiTxy33Xy09ek9UOMUXtlqJf8pIVvQq1iDK9WjOm9UaOm+GpuRESEiInmIXFAH+Ov8AhedCwK2pr6Cc94lSz4vCKfhu7f7wyj7H6zo1FbKB5TtYNWpFlfxX7xPcREtgREQBERAEREAREQBERAEREATDWwiv8QBmaIBof7Co/kWecTwKk6FSi2MkYgFBxnBcRhP3NqlLojXuo8FboPI3HpI3FcecqyDD1c5UrqRlBItuBqBedPIvMJwSXvlF5Wlhacnexm6vdorvJfLi0aC5lGawloAttAW20+yyYPFSkGFiLyCx/JWHralRLBEAo1X9HZT9xVqp5KzAfK81n5Uxq/DiHPqEP3E6FEjdOD3SNsz4lD4ZyziWxCVMQwOS+UBQoF7X26mwl7UaT7E2jFRVkYbuIiJsYEREAREQBERAP//Z"/>
          <p:cNvSpPr>
            <a:spLocks noChangeAspect="1" noChangeArrowheads="1"/>
          </p:cNvSpPr>
          <p:nvPr/>
        </p:nvSpPr>
        <p:spPr bwMode="auto">
          <a:xfrm>
            <a:off x="0" y="-1320800"/>
            <a:ext cx="20193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83973" name="矩形 5"/>
          <p:cNvSpPr>
            <a:spLocks noChangeArrowheads="1"/>
          </p:cNvSpPr>
          <p:nvPr/>
        </p:nvSpPr>
        <p:spPr bwMode="auto">
          <a:xfrm>
            <a:off x="1116013" y="1557338"/>
            <a:ext cx="68405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hlinkClick r:id="rId2"/>
              </a:rPr>
              <a:t>https://www.youtube.com/watch?v=mLDJ148cz1M</a:t>
            </a:r>
            <a:r>
              <a:rPr lang="zh-TW" altLang="en-US"/>
              <a:t>     趣味理論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55776" y="0"/>
            <a:ext cx="5328592" cy="10081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7200" dirty="0" smtClean="0">
                <a:latin typeface="文鼎汪汪狗體U" pitchFamily="82" charset="-120"/>
                <a:ea typeface="文鼎汪汪狗體U" pitchFamily="82" charset="-120"/>
                <a:cs typeface="DejaVu Sans Condensed" pitchFamily="34" charset="0"/>
              </a:rPr>
              <a:t>謝謝大家</a:t>
            </a:r>
            <a:endParaRPr lang="zh-TW" altLang="en-US" sz="7200" dirty="0">
              <a:latin typeface="文鼎汪汪狗體U" pitchFamily="82" charset="-120"/>
              <a:ea typeface="文鼎汪汪狗體U" pitchFamily="82" charset="-120"/>
              <a:cs typeface="DejaVu Sans Condensed" pitchFamily="34" charset="0"/>
            </a:endParaRPr>
          </a:p>
        </p:txBody>
      </p:sp>
      <p:pic>
        <p:nvPicPr>
          <p:cNvPr id="84995" name="內容版面配置區 3" descr="下載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1484313"/>
            <a:ext cx="3455988" cy="4946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C7EDCC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solidFill>
            <a:srgbClr val="FF0000"/>
          </a:solidFill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旅程">
    <a:dk1>
      <a:sysClr val="windowText" lastClr="000000"/>
    </a:dk1>
    <a:lt1>
      <a:sysClr val="window" lastClr="C7EDCC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5935</TotalTime>
  <Words>2604</Words>
  <Application>Microsoft Office PowerPoint</Application>
  <PresentationFormat>如螢幕大小 (4:3)</PresentationFormat>
  <Paragraphs>483</Paragraphs>
  <Slides>91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91</vt:i4>
      </vt:variant>
    </vt:vector>
  </HeadingPairs>
  <TitlesOfParts>
    <vt:vector size="92" baseType="lpstr">
      <vt:lpstr>旅程</vt:lpstr>
      <vt:lpstr>投影片 1</vt:lpstr>
      <vt:lpstr>社會領域國小階段教學範圍概分</vt:lpstr>
      <vt:lpstr>宜蘭縣三年級本土補充教材教案內容架構    </vt:lpstr>
      <vt:lpstr>以現有的教案設計—修改編寫補充教材</vt:lpstr>
      <vt:lpstr>103年–各鄉鎮教師團隊的加入</vt:lpstr>
      <vt:lpstr>中年級社會領域定期評量的命題與審題 </vt:lpstr>
      <vt:lpstr>投影片 7</vt:lpstr>
      <vt:lpstr>投影片 8</vt:lpstr>
      <vt:lpstr>投影片 9</vt:lpstr>
      <vt:lpstr>投影片 10</vt:lpstr>
      <vt:lpstr>投影片 11</vt:lpstr>
      <vt:lpstr>投影片 12</vt:lpstr>
      <vt:lpstr>三、四年級社會領域教師任務---</vt:lpstr>
      <vt:lpstr>有效教學策略分享—認識家鄉的行政區域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拼圖樂</vt:lpstr>
      <vt:lpstr>投影片 23</vt:lpstr>
      <vt:lpstr>投影片 24</vt:lpstr>
      <vt:lpstr>投影片 25</vt:lpstr>
      <vt:lpstr>多元評量—基規準的設計---評量或習作前公佈</vt:lpstr>
      <vt:lpstr>13人</vt:lpstr>
      <vt:lpstr>8人</vt:lpstr>
      <vt:lpstr>投影片 29</vt:lpstr>
      <vt:lpstr>2人</vt:lpstr>
      <vt:lpstr>發現問題         分析原因         進步空間</vt:lpstr>
      <vt:lpstr>展示優秀表現— 同儕學習     </vt:lpstr>
      <vt:lpstr>有效策略分享--利用歌謠記憶台灣行政區域</vt:lpstr>
      <vt:lpstr>投影片 34</vt:lpstr>
      <vt:lpstr>投影片 35</vt:lpstr>
      <vt:lpstr>閃靈快手(4人一組)</vt:lpstr>
      <vt:lpstr>閃靈快手  1</vt:lpstr>
      <vt:lpstr>閃靈快手  2</vt:lpstr>
      <vt:lpstr>閃靈快手  3</vt:lpstr>
      <vt:lpstr>閃靈快手  4</vt:lpstr>
      <vt:lpstr>閃靈快手  5</vt:lpstr>
      <vt:lpstr>閃靈快手  6</vt:lpstr>
      <vt:lpstr>閃靈快手  7</vt:lpstr>
      <vt:lpstr>閃靈快手  8</vt:lpstr>
      <vt:lpstr>閃靈快手  9</vt:lpstr>
      <vt:lpstr>閃靈快手  10</vt:lpstr>
      <vt:lpstr>閃靈快手  11</vt:lpstr>
      <vt:lpstr>有效教學暨多元評量方案設計 </vt:lpstr>
      <vt:lpstr>投影片 49</vt:lpstr>
      <vt:lpstr>投影片 50</vt:lpstr>
      <vt:lpstr>投影片 51</vt:lpstr>
      <vt:lpstr>投影片 52</vt:lpstr>
      <vt:lpstr>設計理念</vt:lpstr>
      <vt:lpstr>大家做做看</vt:lpstr>
      <vt:lpstr>投影片 55</vt:lpstr>
      <vt:lpstr>投影片 56</vt:lpstr>
      <vt:lpstr>投影片 57</vt:lpstr>
      <vt:lpstr>  </vt:lpstr>
      <vt:lpstr>投影片 59</vt:lpstr>
      <vt:lpstr>投影片 60</vt:lpstr>
      <vt:lpstr>道路標誌介紹—讀地圖</vt:lpstr>
      <vt:lpstr>投影片 62</vt:lpstr>
      <vt:lpstr>投影片 63</vt:lpstr>
      <vt:lpstr>投影片 64</vt:lpstr>
      <vt:lpstr>投影片 65</vt:lpstr>
      <vt:lpstr>投影片 66</vt:lpstr>
      <vt:lpstr>投影片 67</vt:lpstr>
      <vt:lpstr>投影片 68</vt:lpstr>
      <vt:lpstr>投影片 69</vt:lpstr>
      <vt:lpstr>投影片 70</vt:lpstr>
      <vt:lpstr>投影片 71</vt:lpstr>
      <vt:lpstr>投影片 72</vt:lpstr>
      <vt:lpstr>投影片 73</vt:lpstr>
      <vt:lpstr>閃靈快手  1</vt:lpstr>
      <vt:lpstr>閃靈快手  2</vt:lpstr>
      <vt:lpstr>閃靈快手  3</vt:lpstr>
      <vt:lpstr>閃靈快手  4</vt:lpstr>
      <vt:lpstr>投影片 78</vt:lpstr>
      <vt:lpstr>投影片 79</vt:lpstr>
      <vt:lpstr>重點摘要--曼陀羅思考法  「放射性思考法」和「螺旋狀思考法」二種思考技術來進行學習層次提昇的思考策略。</vt:lpstr>
      <vt:lpstr>投影片 81</vt:lpstr>
      <vt:lpstr>投影片 82</vt:lpstr>
      <vt:lpstr>投影片 83</vt:lpstr>
      <vt:lpstr>投影片 84</vt:lpstr>
      <vt:lpstr>走 進 教 與 學 的 十 字 路 口  </vt:lpstr>
      <vt:lpstr>投影片 86</vt:lpstr>
      <vt:lpstr>孩子心中的『值得』?</vt:lpstr>
      <vt:lpstr>投影片 88</vt:lpstr>
      <vt:lpstr>投影片 89</vt:lpstr>
      <vt:lpstr>好的改變  永遠不遲</vt:lpstr>
      <vt:lpstr>謝謝大家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社會學習領域多元評量與示例</dc:title>
  <dc:creator>user</dc:creator>
  <cp:lastModifiedBy>free</cp:lastModifiedBy>
  <cp:revision>754</cp:revision>
  <dcterms:created xsi:type="dcterms:W3CDTF">2013-09-10T06:45:40Z</dcterms:created>
  <dcterms:modified xsi:type="dcterms:W3CDTF">2014-05-14T04:08:07Z</dcterms:modified>
</cp:coreProperties>
</file>