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notesSlides/notesSlide9.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notesSlides/notesSlide5.xml" ContentType="application/vnd.openxmlformats-officedocument.presentationml.notesSlide+xml"/>
  <Override PartName="/ppt/diagrams/drawing5.xml" ContentType="application/vnd.ms-office.drawingml.diagramDrawing+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quickStyle8.xml" ContentType="application/vnd.openxmlformats-officedocument.drawingml.diagramStyl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2"/>
  </p:notesMasterIdLst>
  <p:handoutMasterIdLst>
    <p:handoutMasterId r:id="rId43"/>
  </p:handoutMasterIdLst>
  <p:sldIdLst>
    <p:sldId id="288" r:id="rId2"/>
    <p:sldId id="291" r:id="rId3"/>
    <p:sldId id="257" r:id="rId4"/>
    <p:sldId id="271" r:id="rId5"/>
    <p:sldId id="338" r:id="rId6"/>
    <p:sldId id="258" r:id="rId7"/>
    <p:sldId id="259" r:id="rId8"/>
    <p:sldId id="266" r:id="rId9"/>
    <p:sldId id="260" r:id="rId10"/>
    <p:sldId id="261" r:id="rId11"/>
    <p:sldId id="265" r:id="rId12"/>
    <p:sldId id="262" r:id="rId13"/>
    <p:sldId id="296" r:id="rId14"/>
    <p:sldId id="317" r:id="rId15"/>
    <p:sldId id="329" r:id="rId16"/>
    <p:sldId id="319" r:id="rId17"/>
    <p:sldId id="320" r:id="rId18"/>
    <p:sldId id="322" r:id="rId19"/>
    <p:sldId id="340" r:id="rId20"/>
    <p:sldId id="336" r:id="rId21"/>
    <p:sldId id="330" r:id="rId22"/>
    <p:sldId id="339" r:id="rId23"/>
    <p:sldId id="303" r:id="rId24"/>
    <p:sldId id="314" r:id="rId25"/>
    <p:sldId id="331" r:id="rId26"/>
    <p:sldId id="334" r:id="rId27"/>
    <p:sldId id="332" r:id="rId28"/>
    <p:sldId id="318" r:id="rId29"/>
    <p:sldId id="325" r:id="rId30"/>
    <p:sldId id="328" r:id="rId31"/>
    <p:sldId id="267" r:id="rId32"/>
    <p:sldId id="270" r:id="rId33"/>
    <p:sldId id="276" r:id="rId34"/>
    <p:sldId id="337" r:id="rId35"/>
    <p:sldId id="312" r:id="rId36"/>
    <p:sldId id="290" r:id="rId37"/>
    <p:sldId id="285" r:id="rId38"/>
    <p:sldId id="268" r:id="rId39"/>
    <p:sldId id="286" r:id="rId40"/>
    <p:sldId id="269" r:id="rId41"/>
  </p:sldIdLst>
  <p:sldSz cx="9144000" cy="6858000" type="screen4x3"/>
  <p:notesSz cx="9144000" cy="6858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065C"/>
  </p:clrMru>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665" autoAdjust="0"/>
  </p:normalViewPr>
  <p:slideViewPr>
    <p:cSldViewPr>
      <p:cViewPr varScale="1">
        <p:scale>
          <a:sx n="63" d="100"/>
          <a:sy n="63" d="100"/>
        </p:scale>
        <p:origin x="-1596" y="-102"/>
      </p:cViewPr>
      <p:guideLst>
        <p:guide orient="horz" pos="2160"/>
        <p:guide pos="2880"/>
      </p:guideLst>
    </p:cSldViewPr>
  </p:slideViewPr>
  <p:notesTextViewPr>
    <p:cViewPr>
      <p:scale>
        <a:sx n="66" d="100"/>
        <a:sy n="66"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07B5A7-251E-4146-B96F-B14816F51D25}" type="doc">
      <dgm:prSet loTypeId="urn:microsoft.com/office/officeart/2005/8/layout/vList3" loCatId="list" qsTypeId="urn:microsoft.com/office/officeart/2005/8/quickstyle/simple1" qsCatId="simple" csTypeId="urn:microsoft.com/office/officeart/2005/8/colors/colorful5" csCatId="colorful" phldr="1"/>
      <dgm:spPr/>
    </dgm:pt>
    <dgm:pt modelId="{EFEA204A-2FC1-4A3E-9478-5D8BE1EE8FA8}">
      <dgm:prSet phldrT="[文字]"/>
      <dgm:spPr/>
      <dgm:t>
        <a:bodyPr/>
        <a:lstStyle/>
        <a:p>
          <a:r>
            <a:rPr lang="zh-TW" altLang="en-US" dirty="0" smtClean="0">
              <a:solidFill>
                <a:schemeClr val="bg1"/>
              </a:solidFill>
              <a:latin typeface="微軟正黑體" pitchFamily="34" charset="-120"/>
              <a:ea typeface="微軟正黑體" pitchFamily="34" charset="-120"/>
            </a:rPr>
            <a:t>幫助教師及家長了解學生學習成效</a:t>
          </a:r>
          <a:endParaRPr lang="zh-TW" altLang="en-US" dirty="0"/>
        </a:p>
      </dgm:t>
    </dgm:pt>
    <dgm:pt modelId="{2CD8366F-E927-486E-8AD5-44B7DF46CD1F}" type="parTrans" cxnId="{E5D72C25-A6E6-4B3E-9FF5-BE47F05BA9B3}">
      <dgm:prSet/>
      <dgm:spPr/>
      <dgm:t>
        <a:bodyPr/>
        <a:lstStyle/>
        <a:p>
          <a:endParaRPr lang="zh-TW" altLang="en-US"/>
        </a:p>
      </dgm:t>
    </dgm:pt>
    <dgm:pt modelId="{AD3A632F-EC14-499F-9650-2EEE75CDD4DC}" type="sibTrans" cxnId="{E5D72C25-A6E6-4B3E-9FF5-BE47F05BA9B3}">
      <dgm:prSet/>
      <dgm:spPr/>
      <dgm:t>
        <a:bodyPr/>
        <a:lstStyle/>
        <a:p>
          <a:endParaRPr lang="zh-TW" altLang="en-US"/>
        </a:p>
      </dgm:t>
    </dgm:pt>
    <dgm:pt modelId="{BBBC595E-F1B7-4952-9884-6B53BD8046C9}">
      <dgm:prSet phldrT="[文字]"/>
      <dgm:spPr/>
      <dgm:t>
        <a:bodyPr/>
        <a:lstStyle/>
        <a:p>
          <a:r>
            <a:rPr lang="zh-TW" altLang="en-US" dirty="0" smtClean="0">
              <a:solidFill>
                <a:schemeClr val="bg1"/>
              </a:solidFill>
              <a:latin typeface="微軟正黑體" pitchFamily="34" charset="-120"/>
              <a:ea typeface="微軟正黑體" pitchFamily="34" charset="-120"/>
            </a:rPr>
            <a:t>反映學校辦學的好壞</a:t>
          </a:r>
          <a:endParaRPr lang="zh-TW" altLang="en-US" dirty="0"/>
        </a:p>
      </dgm:t>
    </dgm:pt>
    <dgm:pt modelId="{7EB7E3C8-774A-44BF-A9EC-E014B493C4B0}" type="parTrans" cxnId="{B962AB0B-9B28-4AC6-812C-ADD8C6DEB8C6}">
      <dgm:prSet/>
      <dgm:spPr/>
      <dgm:t>
        <a:bodyPr/>
        <a:lstStyle/>
        <a:p>
          <a:endParaRPr lang="zh-TW" altLang="en-US"/>
        </a:p>
      </dgm:t>
    </dgm:pt>
    <dgm:pt modelId="{D1245321-8C58-4FAA-96CF-40EE8E2C8BC3}" type="sibTrans" cxnId="{B962AB0B-9B28-4AC6-812C-ADD8C6DEB8C6}">
      <dgm:prSet/>
      <dgm:spPr/>
      <dgm:t>
        <a:bodyPr/>
        <a:lstStyle/>
        <a:p>
          <a:endParaRPr lang="zh-TW" altLang="en-US"/>
        </a:p>
      </dgm:t>
    </dgm:pt>
    <dgm:pt modelId="{A199B72A-D901-4872-A2FC-3FA9BC0C99CE}">
      <dgm:prSet/>
      <dgm:spPr/>
      <dgm:t>
        <a:bodyPr/>
        <a:lstStyle/>
        <a:p>
          <a:r>
            <a:rPr lang="zh-TW" altLang="en-US" dirty="0" smtClean="0">
              <a:solidFill>
                <a:schemeClr val="bg1"/>
              </a:solidFill>
              <a:latin typeface="微軟正黑體" pitchFamily="34" charset="-120"/>
              <a:ea typeface="微軟正黑體" pitchFamily="34" charset="-120"/>
            </a:rPr>
            <a:t>了解學生的先前概念檢視教學策略</a:t>
          </a:r>
          <a:endParaRPr lang="zh-TW" altLang="en-US" dirty="0"/>
        </a:p>
      </dgm:t>
    </dgm:pt>
    <dgm:pt modelId="{31A5957A-4E79-4D24-856D-B3485BE87CAF}" type="parTrans" cxnId="{1472F228-B5C7-4248-B207-E0593016149A}">
      <dgm:prSet/>
      <dgm:spPr/>
      <dgm:t>
        <a:bodyPr/>
        <a:lstStyle/>
        <a:p>
          <a:endParaRPr lang="zh-TW" altLang="en-US"/>
        </a:p>
      </dgm:t>
    </dgm:pt>
    <dgm:pt modelId="{C18A02F7-B16B-48F3-BA62-47D2851938C7}" type="sibTrans" cxnId="{1472F228-B5C7-4248-B207-E0593016149A}">
      <dgm:prSet/>
      <dgm:spPr/>
      <dgm:t>
        <a:bodyPr/>
        <a:lstStyle/>
        <a:p>
          <a:endParaRPr lang="zh-TW" altLang="en-US"/>
        </a:p>
      </dgm:t>
    </dgm:pt>
    <dgm:pt modelId="{AC7ADDDF-7380-4C6F-85AC-183D08E0163B}">
      <dgm:prSet/>
      <dgm:spPr/>
      <dgm:t>
        <a:bodyPr/>
        <a:lstStyle/>
        <a:p>
          <a:r>
            <a:rPr lang="zh-TW" altLang="en-US" dirty="0" smtClean="0">
              <a:solidFill>
                <a:schemeClr val="bg1"/>
              </a:solidFill>
              <a:latin typeface="微軟正黑體" pitchFamily="34" charset="-120"/>
              <a:ea typeface="微軟正黑體" pitchFamily="34" charset="-120"/>
            </a:rPr>
            <a:t>診斷學生的學習困境進行補救教學</a:t>
          </a:r>
          <a:endParaRPr lang="zh-TW" altLang="en-US" dirty="0">
            <a:solidFill>
              <a:schemeClr val="bg1"/>
            </a:solidFill>
            <a:ea typeface="標楷體" pitchFamily="65" charset="-120"/>
          </a:endParaRPr>
        </a:p>
      </dgm:t>
    </dgm:pt>
    <dgm:pt modelId="{51E27BDA-6D73-44DE-A4B4-5458A7170CAC}" type="parTrans" cxnId="{4AE8B890-4347-40A2-A383-7EA31779C988}">
      <dgm:prSet/>
      <dgm:spPr/>
      <dgm:t>
        <a:bodyPr/>
        <a:lstStyle/>
        <a:p>
          <a:endParaRPr lang="zh-TW" altLang="en-US"/>
        </a:p>
      </dgm:t>
    </dgm:pt>
    <dgm:pt modelId="{8B47B736-44F2-4A97-830E-B239A2B4D789}" type="sibTrans" cxnId="{4AE8B890-4347-40A2-A383-7EA31779C988}">
      <dgm:prSet/>
      <dgm:spPr/>
      <dgm:t>
        <a:bodyPr/>
        <a:lstStyle/>
        <a:p>
          <a:endParaRPr lang="zh-TW" altLang="en-US"/>
        </a:p>
      </dgm:t>
    </dgm:pt>
    <dgm:pt modelId="{F48EBF9F-0C09-483A-8CE7-1FCD3D78016D}" type="pres">
      <dgm:prSet presAssocID="{D907B5A7-251E-4146-B96F-B14816F51D25}" presName="linearFlow" presStyleCnt="0">
        <dgm:presLayoutVars>
          <dgm:dir/>
          <dgm:resizeHandles val="exact"/>
        </dgm:presLayoutVars>
      </dgm:prSet>
      <dgm:spPr/>
    </dgm:pt>
    <dgm:pt modelId="{F7CD559A-D4F3-46DD-B332-FAC9919D1C9C}" type="pres">
      <dgm:prSet presAssocID="{EFEA204A-2FC1-4A3E-9478-5D8BE1EE8FA8}" presName="composite" presStyleCnt="0"/>
      <dgm:spPr/>
    </dgm:pt>
    <dgm:pt modelId="{E5F65B26-DD46-435C-9EFC-805C06CA97F8}" type="pres">
      <dgm:prSet presAssocID="{EFEA204A-2FC1-4A3E-9478-5D8BE1EE8FA8}" presName="imgShp" presStyleLbl="fgImgPlace1" presStyleIdx="0" presStyleCnt="4"/>
      <dgm:spPr/>
    </dgm:pt>
    <dgm:pt modelId="{71967120-2714-491E-9E5C-D2EA5498FD93}" type="pres">
      <dgm:prSet presAssocID="{EFEA204A-2FC1-4A3E-9478-5D8BE1EE8FA8}" presName="txShp" presStyleLbl="node1" presStyleIdx="0" presStyleCnt="4" custLinFactNeighborX="713" custLinFactNeighborY="-2843">
        <dgm:presLayoutVars>
          <dgm:bulletEnabled val="1"/>
        </dgm:presLayoutVars>
      </dgm:prSet>
      <dgm:spPr/>
      <dgm:t>
        <a:bodyPr/>
        <a:lstStyle/>
        <a:p>
          <a:endParaRPr lang="zh-TW" altLang="en-US"/>
        </a:p>
      </dgm:t>
    </dgm:pt>
    <dgm:pt modelId="{D41BBC17-E79A-4C01-8FA8-1DA8C891BDE3}" type="pres">
      <dgm:prSet presAssocID="{AD3A632F-EC14-499F-9650-2EEE75CDD4DC}" presName="spacing" presStyleCnt="0"/>
      <dgm:spPr/>
    </dgm:pt>
    <dgm:pt modelId="{B34AF6EF-D1C7-4B0A-B8F8-1229FAD6B878}" type="pres">
      <dgm:prSet presAssocID="{A199B72A-D901-4872-A2FC-3FA9BC0C99CE}" presName="composite" presStyleCnt="0"/>
      <dgm:spPr/>
    </dgm:pt>
    <dgm:pt modelId="{AB6A2FE2-1DC4-4342-8EFF-DBB8EAD39B6B}" type="pres">
      <dgm:prSet presAssocID="{A199B72A-D901-4872-A2FC-3FA9BC0C99CE}" presName="imgShp" presStyleLbl="fgImgPlace1" presStyleIdx="1" presStyleCnt="4"/>
      <dgm:spPr/>
    </dgm:pt>
    <dgm:pt modelId="{9814641F-885B-4CFA-AA9D-0AAA70614818}" type="pres">
      <dgm:prSet presAssocID="{A199B72A-D901-4872-A2FC-3FA9BC0C99CE}" presName="txShp" presStyleLbl="node1" presStyleIdx="1" presStyleCnt="4">
        <dgm:presLayoutVars>
          <dgm:bulletEnabled val="1"/>
        </dgm:presLayoutVars>
      </dgm:prSet>
      <dgm:spPr/>
      <dgm:t>
        <a:bodyPr/>
        <a:lstStyle/>
        <a:p>
          <a:endParaRPr lang="zh-TW" altLang="en-US"/>
        </a:p>
      </dgm:t>
    </dgm:pt>
    <dgm:pt modelId="{2431E46C-9A90-46B8-9183-A9CDF63E2EF4}" type="pres">
      <dgm:prSet presAssocID="{C18A02F7-B16B-48F3-BA62-47D2851938C7}" presName="spacing" presStyleCnt="0"/>
      <dgm:spPr/>
    </dgm:pt>
    <dgm:pt modelId="{4F530D67-0C25-4604-9DCA-BF25BAEC5472}" type="pres">
      <dgm:prSet presAssocID="{AC7ADDDF-7380-4C6F-85AC-183D08E0163B}" presName="composite" presStyleCnt="0"/>
      <dgm:spPr/>
    </dgm:pt>
    <dgm:pt modelId="{79348782-890C-4EB5-8152-1A951DE21A99}" type="pres">
      <dgm:prSet presAssocID="{AC7ADDDF-7380-4C6F-85AC-183D08E0163B}" presName="imgShp" presStyleLbl="fgImgPlace1" presStyleIdx="2" presStyleCnt="4"/>
      <dgm:spPr/>
    </dgm:pt>
    <dgm:pt modelId="{41E77426-8841-4357-9935-702D75C577F3}" type="pres">
      <dgm:prSet presAssocID="{AC7ADDDF-7380-4C6F-85AC-183D08E0163B}" presName="txShp" presStyleLbl="node1" presStyleIdx="2" presStyleCnt="4">
        <dgm:presLayoutVars>
          <dgm:bulletEnabled val="1"/>
        </dgm:presLayoutVars>
      </dgm:prSet>
      <dgm:spPr/>
      <dgm:t>
        <a:bodyPr/>
        <a:lstStyle/>
        <a:p>
          <a:endParaRPr lang="zh-TW" altLang="en-US"/>
        </a:p>
      </dgm:t>
    </dgm:pt>
    <dgm:pt modelId="{D9554BE1-6F98-449A-9405-D75C8D002801}" type="pres">
      <dgm:prSet presAssocID="{8B47B736-44F2-4A97-830E-B239A2B4D789}" presName="spacing" presStyleCnt="0"/>
      <dgm:spPr/>
    </dgm:pt>
    <dgm:pt modelId="{A62E1A45-CA2E-4DFA-B50B-39C10843F636}" type="pres">
      <dgm:prSet presAssocID="{BBBC595E-F1B7-4952-9884-6B53BD8046C9}" presName="composite" presStyleCnt="0"/>
      <dgm:spPr/>
    </dgm:pt>
    <dgm:pt modelId="{CFEBF258-E633-4C34-8E5F-36CBFCB9A89B}" type="pres">
      <dgm:prSet presAssocID="{BBBC595E-F1B7-4952-9884-6B53BD8046C9}" presName="imgShp" presStyleLbl="fgImgPlace1" presStyleIdx="3" presStyleCnt="4"/>
      <dgm:spPr/>
    </dgm:pt>
    <dgm:pt modelId="{56323631-98B7-43E0-8980-007717971F9D}" type="pres">
      <dgm:prSet presAssocID="{BBBC595E-F1B7-4952-9884-6B53BD8046C9}" presName="txShp" presStyleLbl="node1" presStyleIdx="3" presStyleCnt="4">
        <dgm:presLayoutVars>
          <dgm:bulletEnabled val="1"/>
        </dgm:presLayoutVars>
      </dgm:prSet>
      <dgm:spPr/>
      <dgm:t>
        <a:bodyPr/>
        <a:lstStyle/>
        <a:p>
          <a:endParaRPr lang="zh-TW" altLang="en-US"/>
        </a:p>
      </dgm:t>
    </dgm:pt>
  </dgm:ptLst>
  <dgm:cxnLst>
    <dgm:cxn modelId="{CBF08733-5BDF-4C0E-A4E8-D2F28705026D}" type="presOf" srcId="{D907B5A7-251E-4146-B96F-B14816F51D25}" destId="{F48EBF9F-0C09-483A-8CE7-1FCD3D78016D}" srcOrd="0" destOrd="0" presId="urn:microsoft.com/office/officeart/2005/8/layout/vList3"/>
    <dgm:cxn modelId="{3F53715D-845C-424A-B02F-5E5C6AD07F5E}" type="presOf" srcId="{AC7ADDDF-7380-4C6F-85AC-183D08E0163B}" destId="{41E77426-8841-4357-9935-702D75C577F3}" srcOrd="0" destOrd="0" presId="urn:microsoft.com/office/officeart/2005/8/layout/vList3"/>
    <dgm:cxn modelId="{E5D72C25-A6E6-4B3E-9FF5-BE47F05BA9B3}" srcId="{D907B5A7-251E-4146-B96F-B14816F51D25}" destId="{EFEA204A-2FC1-4A3E-9478-5D8BE1EE8FA8}" srcOrd="0" destOrd="0" parTransId="{2CD8366F-E927-486E-8AD5-44B7DF46CD1F}" sibTransId="{AD3A632F-EC14-499F-9650-2EEE75CDD4DC}"/>
    <dgm:cxn modelId="{B962AB0B-9B28-4AC6-812C-ADD8C6DEB8C6}" srcId="{D907B5A7-251E-4146-B96F-B14816F51D25}" destId="{BBBC595E-F1B7-4952-9884-6B53BD8046C9}" srcOrd="3" destOrd="0" parTransId="{7EB7E3C8-774A-44BF-A9EC-E014B493C4B0}" sibTransId="{D1245321-8C58-4FAA-96CF-40EE8E2C8BC3}"/>
    <dgm:cxn modelId="{1472F228-B5C7-4248-B207-E0593016149A}" srcId="{D907B5A7-251E-4146-B96F-B14816F51D25}" destId="{A199B72A-D901-4872-A2FC-3FA9BC0C99CE}" srcOrd="1" destOrd="0" parTransId="{31A5957A-4E79-4D24-856D-B3485BE87CAF}" sibTransId="{C18A02F7-B16B-48F3-BA62-47D2851938C7}"/>
    <dgm:cxn modelId="{DE33CFBD-8B84-40FC-B2EF-4B9423998767}" type="presOf" srcId="{BBBC595E-F1B7-4952-9884-6B53BD8046C9}" destId="{56323631-98B7-43E0-8980-007717971F9D}" srcOrd="0" destOrd="0" presId="urn:microsoft.com/office/officeart/2005/8/layout/vList3"/>
    <dgm:cxn modelId="{C16A1E13-62BB-46BE-A996-6748BEC893F3}" type="presOf" srcId="{EFEA204A-2FC1-4A3E-9478-5D8BE1EE8FA8}" destId="{71967120-2714-491E-9E5C-D2EA5498FD93}" srcOrd="0" destOrd="0" presId="urn:microsoft.com/office/officeart/2005/8/layout/vList3"/>
    <dgm:cxn modelId="{A3B56C80-0F44-4830-8C92-C388393889D6}" type="presOf" srcId="{A199B72A-D901-4872-A2FC-3FA9BC0C99CE}" destId="{9814641F-885B-4CFA-AA9D-0AAA70614818}" srcOrd="0" destOrd="0" presId="urn:microsoft.com/office/officeart/2005/8/layout/vList3"/>
    <dgm:cxn modelId="{4AE8B890-4347-40A2-A383-7EA31779C988}" srcId="{D907B5A7-251E-4146-B96F-B14816F51D25}" destId="{AC7ADDDF-7380-4C6F-85AC-183D08E0163B}" srcOrd="2" destOrd="0" parTransId="{51E27BDA-6D73-44DE-A4B4-5458A7170CAC}" sibTransId="{8B47B736-44F2-4A97-830E-B239A2B4D789}"/>
    <dgm:cxn modelId="{7A6CE93C-AB1E-410D-8CF1-0FB7185170FB}" type="presParOf" srcId="{F48EBF9F-0C09-483A-8CE7-1FCD3D78016D}" destId="{F7CD559A-D4F3-46DD-B332-FAC9919D1C9C}" srcOrd="0" destOrd="0" presId="urn:microsoft.com/office/officeart/2005/8/layout/vList3"/>
    <dgm:cxn modelId="{A18150C3-DD6F-4439-8043-1A5A19FAA99E}" type="presParOf" srcId="{F7CD559A-D4F3-46DD-B332-FAC9919D1C9C}" destId="{E5F65B26-DD46-435C-9EFC-805C06CA97F8}" srcOrd="0" destOrd="0" presId="urn:microsoft.com/office/officeart/2005/8/layout/vList3"/>
    <dgm:cxn modelId="{43E28E4A-07B1-4293-9DDD-DC948AF1651E}" type="presParOf" srcId="{F7CD559A-D4F3-46DD-B332-FAC9919D1C9C}" destId="{71967120-2714-491E-9E5C-D2EA5498FD93}" srcOrd="1" destOrd="0" presId="urn:microsoft.com/office/officeart/2005/8/layout/vList3"/>
    <dgm:cxn modelId="{F48D0942-8A8C-42A1-81D9-568C63A42088}" type="presParOf" srcId="{F48EBF9F-0C09-483A-8CE7-1FCD3D78016D}" destId="{D41BBC17-E79A-4C01-8FA8-1DA8C891BDE3}" srcOrd="1" destOrd="0" presId="urn:microsoft.com/office/officeart/2005/8/layout/vList3"/>
    <dgm:cxn modelId="{32E144F5-4FF9-457C-A1E8-892312FA534B}" type="presParOf" srcId="{F48EBF9F-0C09-483A-8CE7-1FCD3D78016D}" destId="{B34AF6EF-D1C7-4B0A-B8F8-1229FAD6B878}" srcOrd="2" destOrd="0" presId="urn:microsoft.com/office/officeart/2005/8/layout/vList3"/>
    <dgm:cxn modelId="{0C82DA11-E40F-42D9-A921-74C4917C041C}" type="presParOf" srcId="{B34AF6EF-D1C7-4B0A-B8F8-1229FAD6B878}" destId="{AB6A2FE2-1DC4-4342-8EFF-DBB8EAD39B6B}" srcOrd="0" destOrd="0" presId="urn:microsoft.com/office/officeart/2005/8/layout/vList3"/>
    <dgm:cxn modelId="{0ECEF650-0FF1-4802-8147-E04A8DABB3BA}" type="presParOf" srcId="{B34AF6EF-D1C7-4B0A-B8F8-1229FAD6B878}" destId="{9814641F-885B-4CFA-AA9D-0AAA70614818}" srcOrd="1" destOrd="0" presId="urn:microsoft.com/office/officeart/2005/8/layout/vList3"/>
    <dgm:cxn modelId="{50317086-BFFE-43A5-A4AB-4D530C132DBE}" type="presParOf" srcId="{F48EBF9F-0C09-483A-8CE7-1FCD3D78016D}" destId="{2431E46C-9A90-46B8-9183-A9CDF63E2EF4}" srcOrd="3" destOrd="0" presId="urn:microsoft.com/office/officeart/2005/8/layout/vList3"/>
    <dgm:cxn modelId="{D206D237-7DDA-450B-920D-D5B0E3E2F646}" type="presParOf" srcId="{F48EBF9F-0C09-483A-8CE7-1FCD3D78016D}" destId="{4F530D67-0C25-4604-9DCA-BF25BAEC5472}" srcOrd="4" destOrd="0" presId="urn:microsoft.com/office/officeart/2005/8/layout/vList3"/>
    <dgm:cxn modelId="{3D3DB3B1-F4E2-444B-87AA-145174E00BE5}" type="presParOf" srcId="{4F530D67-0C25-4604-9DCA-BF25BAEC5472}" destId="{79348782-890C-4EB5-8152-1A951DE21A99}" srcOrd="0" destOrd="0" presId="urn:microsoft.com/office/officeart/2005/8/layout/vList3"/>
    <dgm:cxn modelId="{653C0C25-DDE1-437B-9975-B8172325096E}" type="presParOf" srcId="{4F530D67-0C25-4604-9DCA-BF25BAEC5472}" destId="{41E77426-8841-4357-9935-702D75C577F3}" srcOrd="1" destOrd="0" presId="urn:microsoft.com/office/officeart/2005/8/layout/vList3"/>
    <dgm:cxn modelId="{EA825ECB-B370-4426-9B89-789A717EB6D8}" type="presParOf" srcId="{F48EBF9F-0C09-483A-8CE7-1FCD3D78016D}" destId="{D9554BE1-6F98-449A-9405-D75C8D002801}" srcOrd="5" destOrd="0" presId="urn:microsoft.com/office/officeart/2005/8/layout/vList3"/>
    <dgm:cxn modelId="{BDD970C2-C3A7-42F8-9440-95D57E279F2A}" type="presParOf" srcId="{F48EBF9F-0C09-483A-8CE7-1FCD3D78016D}" destId="{A62E1A45-CA2E-4DFA-B50B-39C10843F636}" srcOrd="6" destOrd="0" presId="urn:microsoft.com/office/officeart/2005/8/layout/vList3"/>
    <dgm:cxn modelId="{63E878A2-8777-4AF7-8177-9F71D03A510C}" type="presParOf" srcId="{A62E1A45-CA2E-4DFA-B50B-39C10843F636}" destId="{CFEBF258-E633-4C34-8E5F-36CBFCB9A89B}" srcOrd="0" destOrd="0" presId="urn:microsoft.com/office/officeart/2005/8/layout/vList3"/>
    <dgm:cxn modelId="{D4EE56AF-DED1-4604-BFC0-179F622CE577}" type="presParOf" srcId="{A62E1A45-CA2E-4DFA-B50B-39C10843F636}" destId="{56323631-98B7-43E0-8980-007717971F9D}"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D691B6-4EB2-47ED-AE67-F2E023573C4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73696C45-4A15-43E4-9611-073C3ADB3F37}">
      <dgm:prSet/>
      <dgm:spPr/>
      <dgm:t>
        <a:bodyPr/>
        <a:lstStyle/>
        <a:p>
          <a:r>
            <a:rPr kumimoji="0" lang="zh-TW" altLang="en-US" dirty="0" smtClean="0">
              <a:solidFill>
                <a:srgbClr val="002060"/>
              </a:solidFill>
              <a:latin typeface="標楷體" pitchFamily="65" charset="-120"/>
              <a:ea typeface="標楷體" pitchFamily="65" charset="-120"/>
            </a:rPr>
            <a:t>平常如何「評量」？</a:t>
          </a:r>
          <a:endParaRPr kumimoji="0" lang="zh-TW" altLang="en-US" dirty="0">
            <a:solidFill>
              <a:srgbClr val="002060"/>
            </a:solidFill>
            <a:latin typeface="標楷體" pitchFamily="65" charset="-120"/>
            <a:ea typeface="標楷體" pitchFamily="65" charset="-120"/>
          </a:endParaRPr>
        </a:p>
      </dgm:t>
    </dgm:pt>
    <dgm:pt modelId="{E6D4DD30-4506-4D15-847A-6CFAA8C8B4FC}" type="parTrans" cxnId="{4AA33859-E9D8-4F1C-9E4B-7CCC0880D3C0}">
      <dgm:prSet/>
      <dgm:spPr/>
      <dgm:t>
        <a:bodyPr/>
        <a:lstStyle/>
        <a:p>
          <a:endParaRPr lang="zh-TW" altLang="en-US"/>
        </a:p>
      </dgm:t>
    </dgm:pt>
    <dgm:pt modelId="{AF0314B5-16E7-4A38-A45B-699570D05BEE}" type="sibTrans" cxnId="{4AA33859-E9D8-4F1C-9E4B-7CCC0880D3C0}">
      <dgm:prSet/>
      <dgm:spPr/>
      <dgm:t>
        <a:bodyPr/>
        <a:lstStyle/>
        <a:p>
          <a:endParaRPr lang="zh-TW" altLang="en-US"/>
        </a:p>
      </dgm:t>
    </dgm:pt>
    <dgm:pt modelId="{910A6335-798D-4095-BF34-D2B69C098768}">
      <dgm:prSet/>
      <dgm:spPr/>
      <dgm:t>
        <a:bodyPr/>
        <a:lstStyle/>
        <a:p>
          <a:r>
            <a:rPr kumimoji="0" lang="zh-TW" altLang="en-US" dirty="0" smtClean="0">
              <a:solidFill>
                <a:srgbClr val="002060"/>
              </a:solidFill>
              <a:latin typeface="標楷體" pitchFamily="65" charset="-120"/>
              <a:ea typeface="標楷體" pitchFamily="65" charset="-120"/>
            </a:rPr>
            <a:t>要「評量」學生什麼</a:t>
          </a:r>
          <a:r>
            <a:rPr kumimoji="0" lang="en-US" altLang="zh-TW" dirty="0" smtClean="0">
              <a:solidFill>
                <a:srgbClr val="002060"/>
              </a:solidFill>
              <a:latin typeface="標楷體" pitchFamily="65" charset="-120"/>
              <a:ea typeface="標楷體" pitchFamily="65" charset="-120"/>
            </a:rPr>
            <a:t>?</a:t>
          </a:r>
          <a:endParaRPr kumimoji="0" lang="zh-TW" altLang="en-US" dirty="0">
            <a:solidFill>
              <a:srgbClr val="002060"/>
            </a:solidFill>
            <a:latin typeface="標楷體" pitchFamily="65" charset="-120"/>
            <a:ea typeface="標楷體" pitchFamily="65" charset="-120"/>
          </a:endParaRPr>
        </a:p>
      </dgm:t>
    </dgm:pt>
    <dgm:pt modelId="{9C80F522-C215-4B88-962D-A1FD6AE414B3}" type="parTrans" cxnId="{F7558F00-7B58-48DE-8207-FC8BC132CAB6}">
      <dgm:prSet/>
      <dgm:spPr/>
      <dgm:t>
        <a:bodyPr/>
        <a:lstStyle/>
        <a:p>
          <a:endParaRPr lang="zh-TW" altLang="en-US"/>
        </a:p>
      </dgm:t>
    </dgm:pt>
    <dgm:pt modelId="{493CCDF6-6E34-44A6-96F3-1577C4D8CEE7}" type="sibTrans" cxnId="{F7558F00-7B58-48DE-8207-FC8BC132CAB6}">
      <dgm:prSet/>
      <dgm:spPr/>
      <dgm:t>
        <a:bodyPr/>
        <a:lstStyle/>
        <a:p>
          <a:endParaRPr lang="zh-TW" altLang="en-US"/>
        </a:p>
      </dgm:t>
    </dgm:pt>
    <dgm:pt modelId="{F07E6577-3ACA-47CC-B5DB-BA7B5FA94632}" type="pres">
      <dgm:prSet presAssocID="{C3D691B6-4EB2-47ED-AE67-F2E023573C43}" presName="linear" presStyleCnt="0">
        <dgm:presLayoutVars>
          <dgm:animLvl val="lvl"/>
          <dgm:resizeHandles val="exact"/>
        </dgm:presLayoutVars>
      </dgm:prSet>
      <dgm:spPr/>
      <dgm:t>
        <a:bodyPr/>
        <a:lstStyle/>
        <a:p>
          <a:endParaRPr lang="zh-TW" altLang="en-US"/>
        </a:p>
      </dgm:t>
    </dgm:pt>
    <dgm:pt modelId="{5DF25ABE-C3F8-457E-88A6-49158EBB323E}" type="pres">
      <dgm:prSet presAssocID="{73696C45-4A15-43E4-9611-073C3ADB3F37}" presName="parentText" presStyleLbl="node1" presStyleIdx="0" presStyleCnt="2" custLinFactY="-48857" custLinFactNeighborX="1001" custLinFactNeighborY="-100000">
        <dgm:presLayoutVars>
          <dgm:chMax val="0"/>
          <dgm:bulletEnabled val="1"/>
        </dgm:presLayoutVars>
      </dgm:prSet>
      <dgm:spPr/>
      <dgm:t>
        <a:bodyPr/>
        <a:lstStyle/>
        <a:p>
          <a:endParaRPr lang="zh-TW" altLang="en-US"/>
        </a:p>
      </dgm:t>
    </dgm:pt>
    <dgm:pt modelId="{DC8E0DB5-8357-4AD7-8CC1-67AA81EAD11E}" type="pres">
      <dgm:prSet presAssocID="{AF0314B5-16E7-4A38-A45B-699570D05BEE}" presName="spacer" presStyleCnt="0"/>
      <dgm:spPr/>
    </dgm:pt>
    <dgm:pt modelId="{841AA7EC-41E0-4AB7-8AFE-17E7EC735E2D}" type="pres">
      <dgm:prSet presAssocID="{910A6335-798D-4095-BF34-D2B69C098768}" presName="parentText" presStyleLbl="node1" presStyleIdx="1" presStyleCnt="2">
        <dgm:presLayoutVars>
          <dgm:chMax val="0"/>
          <dgm:bulletEnabled val="1"/>
        </dgm:presLayoutVars>
      </dgm:prSet>
      <dgm:spPr/>
      <dgm:t>
        <a:bodyPr/>
        <a:lstStyle/>
        <a:p>
          <a:endParaRPr lang="zh-TW" altLang="en-US"/>
        </a:p>
      </dgm:t>
    </dgm:pt>
  </dgm:ptLst>
  <dgm:cxnLst>
    <dgm:cxn modelId="{4B0CEF42-08B4-4BE6-8C46-27C4D6124E32}" type="presOf" srcId="{73696C45-4A15-43E4-9611-073C3ADB3F37}" destId="{5DF25ABE-C3F8-457E-88A6-49158EBB323E}" srcOrd="0" destOrd="0" presId="urn:microsoft.com/office/officeart/2005/8/layout/vList2"/>
    <dgm:cxn modelId="{F7558F00-7B58-48DE-8207-FC8BC132CAB6}" srcId="{C3D691B6-4EB2-47ED-AE67-F2E023573C43}" destId="{910A6335-798D-4095-BF34-D2B69C098768}" srcOrd="1" destOrd="0" parTransId="{9C80F522-C215-4B88-962D-A1FD6AE414B3}" sibTransId="{493CCDF6-6E34-44A6-96F3-1577C4D8CEE7}"/>
    <dgm:cxn modelId="{5664E03D-1204-4437-99D2-B866926621A2}" type="presOf" srcId="{C3D691B6-4EB2-47ED-AE67-F2E023573C43}" destId="{F07E6577-3ACA-47CC-B5DB-BA7B5FA94632}" srcOrd="0" destOrd="0" presId="urn:microsoft.com/office/officeart/2005/8/layout/vList2"/>
    <dgm:cxn modelId="{CB88DAB1-8D52-40DF-8EE7-78ADADB67D37}" type="presOf" srcId="{910A6335-798D-4095-BF34-D2B69C098768}" destId="{841AA7EC-41E0-4AB7-8AFE-17E7EC735E2D}" srcOrd="0" destOrd="0" presId="urn:microsoft.com/office/officeart/2005/8/layout/vList2"/>
    <dgm:cxn modelId="{4AA33859-E9D8-4F1C-9E4B-7CCC0880D3C0}" srcId="{C3D691B6-4EB2-47ED-AE67-F2E023573C43}" destId="{73696C45-4A15-43E4-9611-073C3ADB3F37}" srcOrd="0" destOrd="0" parTransId="{E6D4DD30-4506-4D15-847A-6CFAA8C8B4FC}" sibTransId="{AF0314B5-16E7-4A38-A45B-699570D05BEE}"/>
    <dgm:cxn modelId="{529F8AB8-9A7C-4930-80BA-F55E3980A882}" type="presParOf" srcId="{F07E6577-3ACA-47CC-B5DB-BA7B5FA94632}" destId="{5DF25ABE-C3F8-457E-88A6-49158EBB323E}" srcOrd="0" destOrd="0" presId="urn:microsoft.com/office/officeart/2005/8/layout/vList2"/>
    <dgm:cxn modelId="{1A0E352E-F08E-46B5-BA03-14FFCC8B36E8}" type="presParOf" srcId="{F07E6577-3ACA-47CC-B5DB-BA7B5FA94632}" destId="{DC8E0DB5-8357-4AD7-8CC1-67AA81EAD11E}" srcOrd="1" destOrd="0" presId="urn:microsoft.com/office/officeart/2005/8/layout/vList2"/>
    <dgm:cxn modelId="{E00FE521-BB1B-41FD-B973-38A52DA5BFBE}" type="presParOf" srcId="{F07E6577-3ACA-47CC-B5DB-BA7B5FA94632}" destId="{841AA7EC-41E0-4AB7-8AFE-17E7EC735E2D}" srcOrd="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BE6A82-6AC0-4332-8262-CD51474048ED}" type="doc">
      <dgm:prSet loTypeId="urn:microsoft.com/office/officeart/2005/8/layout/vList3" loCatId="list" qsTypeId="urn:microsoft.com/office/officeart/2005/8/quickstyle/simple1" qsCatId="simple" csTypeId="urn:microsoft.com/office/officeart/2005/8/colors/accent1_2" csCatId="accent1" phldr="1"/>
      <dgm:spPr/>
    </dgm:pt>
    <dgm:pt modelId="{32640AF5-5853-4A9C-A3AD-2D29EB5440BD}">
      <dgm:prSet phldrT="[文字]"/>
      <dgm:spPr/>
      <dgm:t>
        <a:bodyPr/>
        <a:lstStyle/>
        <a:p>
          <a:r>
            <a:rPr lang="zh-TW" altLang="en-US" dirty="0" smtClean="0"/>
            <a:t>傳遞社會價值</a:t>
          </a:r>
          <a:endParaRPr lang="zh-TW" altLang="en-US" dirty="0"/>
        </a:p>
      </dgm:t>
    </dgm:pt>
    <dgm:pt modelId="{59C7A4D1-6375-4A4D-A433-450CC993A76C}" type="parTrans" cxnId="{C668CA56-198C-4052-8E4C-6F4D96DD4798}">
      <dgm:prSet/>
      <dgm:spPr/>
      <dgm:t>
        <a:bodyPr/>
        <a:lstStyle/>
        <a:p>
          <a:endParaRPr lang="zh-TW" altLang="en-US"/>
        </a:p>
      </dgm:t>
    </dgm:pt>
    <dgm:pt modelId="{15ECA290-81C9-4905-8215-21A957E4D168}" type="sibTrans" cxnId="{C668CA56-198C-4052-8E4C-6F4D96DD4798}">
      <dgm:prSet/>
      <dgm:spPr/>
      <dgm:t>
        <a:bodyPr/>
        <a:lstStyle/>
        <a:p>
          <a:endParaRPr lang="zh-TW" altLang="en-US"/>
        </a:p>
      </dgm:t>
    </dgm:pt>
    <dgm:pt modelId="{D0FDD569-8805-42BE-8E07-379626CE333C}">
      <dgm:prSet phldrT="[文字]"/>
      <dgm:spPr/>
      <dgm:t>
        <a:bodyPr/>
        <a:lstStyle/>
        <a:p>
          <a:r>
            <a:rPr lang="zh-TW" altLang="en-US" dirty="0" smtClean="0"/>
            <a:t>教導社會科學</a:t>
          </a:r>
          <a:endParaRPr lang="zh-TW" altLang="en-US" dirty="0"/>
        </a:p>
      </dgm:t>
    </dgm:pt>
    <dgm:pt modelId="{3255274D-2774-4670-A441-A8112CB081C1}" type="parTrans" cxnId="{C2A57A11-A728-48FF-933D-607DCBD4C57C}">
      <dgm:prSet/>
      <dgm:spPr/>
      <dgm:t>
        <a:bodyPr/>
        <a:lstStyle/>
        <a:p>
          <a:endParaRPr lang="zh-TW" altLang="en-US"/>
        </a:p>
      </dgm:t>
    </dgm:pt>
    <dgm:pt modelId="{ED9B8984-3122-4E6B-894D-12A1852E56B2}" type="sibTrans" cxnId="{C2A57A11-A728-48FF-933D-607DCBD4C57C}">
      <dgm:prSet/>
      <dgm:spPr/>
      <dgm:t>
        <a:bodyPr/>
        <a:lstStyle/>
        <a:p>
          <a:endParaRPr lang="zh-TW" altLang="en-US"/>
        </a:p>
      </dgm:t>
    </dgm:pt>
    <dgm:pt modelId="{45D08838-565D-42B7-9482-607D079BE5DA}">
      <dgm:prSet phldrT="[文字]"/>
      <dgm:spPr/>
      <dgm:t>
        <a:bodyPr/>
        <a:lstStyle/>
        <a:p>
          <a:r>
            <a:rPr lang="zh-TW" altLang="en-US" dirty="0" smtClean="0"/>
            <a:t>發展反省思考的能力</a:t>
          </a:r>
          <a:endParaRPr lang="zh-TW" altLang="en-US" dirty="0"/>
        </a:p>
      </dgm:t>
    </dgm:pt>
    <dgm:pt modelId="{B232E468-42A8-4A9D-BD56-DB70FC3EDE71}" type="parTrans" cxnId="{A3306884-5574-4A4D-9AB4-3849B36A7275}">
      <dgm:prSet/>
      <dgm:spPr/>
      <dgm:t>
        <a:bodyPr/>
        <a:lstStyle/>
        <a:p>
          <a:endParaRPr lang="zh-TW" altLang="en-US"/>
        </a:p>
      </dgm:t>
    </dgm:pt>
    <dgm:pt modelId="{4252C545-DD0F-45AF-BF64-85A82281EB1F}" type="sibTrans" cxnId="{A3306884-5574-4A4D-9AB4-3849B36A7275}">
      <dgm:prSet/>
      <dgm:spPr/>
      <dgm:t>
        <a:bodyPr/>
        <a:lstStyle/>
        <a:p>
          <a:endParaRPr lang="zh-TW" altLang="en-US"/>
        </a:p>
      </dgm:t>
    </dgm:pt>
    <dgm:pt modelId="{7B915E75-27CE-4CD7-9DF7-10BC479391C9}">
      <dgm:prSet/>
      <dgm:spPr/>
      <dgm:t>
        <a:bodyPr/>
        <a:lstStyle/>
        <a:p>
          <a:r>
            <a:rPr lang="zh-TW" altLang="en-US" dirty="0" smtClean="0"/>
            <a:t>發展改良社會的行動能力</a:t>
          </a:r>
          <a:endParaRPr lang="zh-TW" altLang="en-US" dirty="0"/>
        </a:p>
      </dgm:t>
    </dgm:pt>
    <dgm:pt modelId="{354AE56B-F116-4656-8DBD-C85979BE6C6F}" type="parTrans" cxnId="{C58E4DE3-FA56-4F16-84EF-776FE0166065}">
      <dgm:prSet/>
      <dgm:spPr/>
      <dgm:t>
        <a:bodyPr/>
        <a:lstStyle/>
        <a:p>
          <a:endParaRPr lang="zh-TW" altLang="en-US"/>
        </a:p>
      </dgm:t>
    </dgm:pt>
    <dgm:pt modelId="{98D65C14-ED42-41F0-8B98-862D6F1EEDF3}" type="sibTrans" cxnId="{C58E4DE3-FA56-4F16-84EF-776FE0166065}">
      <dgm:prSet/>
      <dgm:spPr/>
      <dgm:t>
        <a:bodyPr/>
        <a:lstStyle/>
        <a:p>
          <a:endParaRPr lang="zh-TW" altLang="en-US"/>
        </a:p>
      </dgm:t>
    </dgm:pt>
    <dgm:pt modelId="{D3462187-E11F-4D7E-A529-066E419BC453}">
      <dgm:prSet/>
      <dgm:spPr/>
      <dgm:t>
        <a:bodyPr/>
        <a:lstStyle/>
        <a:p>
          <a:r>
            <a:rPr lang="zh-TW" altLang="en-US" dirty="0" smtClean="0"/>
            <a:t>培育個人主體意識與自治能力</a:t>
          </a:r>
          <a:endParaRPr lang="zh-TW" altLang="en-US" dirty="0"/>
        </a:p>
      </dgm:t>
    </dgm:pt>
    <dgm:pt modelId="{3F57EC3A-DE63-4E8D-8607-B3116C588B78}" type="parTrans" cxnId="{47B54086-5FBE-47AF-BB86-4641370AC660}">
      <dgm:prSet/>
      <dgm:spPr/>
      <dgm:t>
        <a:bodyPr/>
        <a:lstStyle/>
        <a:p>
          <a:endParaRPr lang="zh-TW" altLang="en-US"/>
        </a:p>
      </dgm:t>
    </dgm:pt>
    <dgm:pt modelId="{C0E5007A-FB13-4418-9590-3608727BCC44}" type="sibTrans" cxnId="{47B54086-5FBE-47AF-BB86-4641370AC660}">
      <dgm:prSet/>
      <dgm:spPr/>
      <dgm:t>
        <a:bodyPr/>
        <a:lstStyle/>
        <a:p>
          <a:endParaRPr lang="zh-TW" altLang="en-US"/>
        </a:p>
      </dgm:t>
    </dgm:pt>
    <dgm:pt modelId="{B857DD1D-2F5E-43D3-B617-01DAB15C0832}" type="pres">
      <dgm:prSet presAssocID="{93BE6A82-6AC0-4332-8262-CD51474048ED}" presName="linearFlow" presStyleCnt="0">
        <dgm:presLayoutVars>
          <dgm:dir/>
          <dgm:resizeHandles val="exact"/>
        </dgm:presLayoutVars>
      </dgm:prSet>
      <dgm:spPr/>
    </dgm:pt>
    <dgm:pt modelId="{CF13D8E9-6369-458E-A399-5199C1089B6A}" type="pres">
      <dgm:prSet presAssocID="{32640AF5-5853-4A9C-A3AD-2D29EB5440BD}" presName="composite" presStyleCnt="0"/>
      <dgm:spPr/>
    </dgm:pt>
    <dgm:pt modelId="{C6D152E2-318A-4C41-AA88-F8F1494E2775}" type="pres">
      <dgm:prSet presAssocID="{32640AF5-5853-4A9C-A3AD-2D29EB5440BD}" presName="imgShp" presStyleLbl="fgImgPlace1" presStyleIdx="0" presStyleCnt="5"/>
      <dgm:spPr/>
    </dgm:pt>
    <dgm:pt modelId="{C4E43DD2-8E78-4931-B1B7-C372AC5F2538}" type="pres">
      <dgm:prSet presAssocID="{32640AF5-5853-4A9C-A3AD-2D29EB5440BD}" presName="txShp" presStyleLbl="node1" presStyleIdx="0" presStyleCnt="5">
        <dgm:presLayoutVars>
          <dgm:bulletEnabled val="1"/>
        </dgm:presLayoutVars>
      </dgm:prSet>
      <dgm:spPr/>
      <dgm:t>
        <a:bodyPr/>
        <a:lstStyle/>
        <a:p>
          <a:endParaRPr lang="zh-TW" altLang="en-US"/>
        </a:p>
      </dgm:t>
    </dgm:pt>
    <dgm:pt modelId="{1A62545B-C265-43B5-8421-51B7A058CCE7}" type="pres">
      <dgm:prSet presAssocID="{15ECA290-81C9-4905-8215-21A957E4D168}" presName="spacing" presStyleCnt="0"/>
      <dgm:spPr/>
    </dgm:pt>
    <dgm:pt modelId="{20EC185D-12C2-4B4D-B714-A01B83A3FC4C}" type="pres">
      <dgm:prSet presAssocID="{D0FDD569-8805-42BE-8E07-379626CE333C}" presName="composite" presStyleCnt="0"/>
      <dgm:spPr/>
    </dgm:pt>
    <dgm:pt modelId="{438244FC-C30A-435D-89D8-A320B871AF2A}" type="pres">
      <dgm:prSet presAssocID="{D0FDD569-8805-42BE-8E07-379626CE333C}" presName="imgShp" presStyleLbl="fgImgPlace1" presStyleIdx="1" presStyleCnt="5"/>
      <dgm:spPr/>
    </dgm:pt>
    <dgm:pt modelId="{68244418-AB74-496D-9728-9084F8175A56}" type="pres">
      <dgm:prSet presAssocID="{D0FDD569-8805-42BE-8E07-379626CE333C}" presName="txShp" presStyleLbl="node1" presStyleIdx="1" presStyleCnt="5">
        <dgm:presLayoutVars>
          <dgm:bulletEnabled val="1"/>
        </dgm:presLayoutVars>
      </dgm:prSet>
      <dgm:spPr/>
      <dgm:t>
        <a:bodyPr/>
        <a:lstStyle/>
        <a:p>
          <a:endParaRPr lang="zh-TW" altLang="en-US"/>
        </a:p>
      </dgm:t>
    </dgm:pt>
    <dgm:pt modelId="{45BBE683-0152-4A65-83FD-D108AEADD1E6}" type="pres">
      <dgm:prSet presAssocID="{ED9B8984-3122-4E6B-894D-12A1852E56B2}" presName="spacing" presStyleCnt="0"/>
      <dgm:spPr/>
    </dgm:pt>
    <dgm:pt modelId="{DA758BED-789B-420B-85F3-AA26657A177D}" type="pres">
      <dgm:prSet presAssocID="{45D08838-565D-42B7-9482-607D079BE5DA}" presName="composite" presStyleCnt="0"/>
      <dgm:spPr/>
    </dgm:pt>
    <dgm:pt modelId="{BB23084A-EB04-41E9-A977-2DEAEB74C0E4}" type="pres">
      <dgm:prSet presAssocID="{45D08838-565D-42B7-9482-607D079BE5DA}" presName="imgShp" presStyleLbl="fgImgPlace1" presStyleIdx="2" presStyleCnt="5"/>
      <dgm:spPr/>
    </dgm:pt>
    <dgm:pt modelId="{94DC9CA7-B655-4F58-9FEA-570ABBF2002B}" type="pres">
      <dgm:prSet presAssocID="{45D08838-565D-42B7-9482-607D079BE5DA}" presName="txShp" presStyleLbl="node1" presStyleIdx="2" presStyleCnt="5">
        <dgm:presLayoutVars>
          <dgm:bulletEnabled val="1"/>
        </dgm:presLayoutVars>
      </dgm:prSet>
      <dgm:spPr/>
      <dgm:t>
        <a:bodyPr/>
        <a:lstStyle/>
        <a:p>
          <a:endParaRPr lang="zh-TW" altLang="en-US"/>
        </a:p>
      </dgm:t>
    </dgm:pt>
    <dgm:pt modelId="{B7ED8B9C-B57D-41B2-AF5E-45A659B68A19}" type="pres">
      <dgm:prSet presAssocID="{4252C545-DD0F-45AF-BF64-85A82281EB1F}" presName="spacing" presStyleCnt="0"/>
      <dgm:spPr/>
    </dgm:pt>
    <dgm:pt modelId="{9ADEF0E1-5EC8-4CE3-A3EA-CA1B192D718F}" type="pres">
      <dgm:prSet presAssocID="{7B915E75-27CE-4CD7-9DF7-10BC479391C9}" presName="composite" presStyleCnt="0"/>
      <dgm:spPr/>
    </dgm:pt>
    <dgm:pt modelId="{1E9D29E9-AAD6-4DCC-BF42-5F9A5FDCF542}" type="pres">
      <dgm:prSet presAssocID="{7B915E75-27CE-4CD7-9DF7-10BC479391C9}" presName="imgShp" presStyleLbl="fgImgPlace1" presStyleIdx="3" presStyleCnt="5"/>
      <dgm:spPr/>
    </dgm:pt>
    <dgm:pt modelId="{85E7F12F-FFF8-4DFD-86AA-69E571C069C7}" type="pres">
      <dgm:prSet presAssocID="{7B915E75-27CE-4CD7-9DF7-10BC479391C9}" presName="txShp" presStyleLbl="node1" presStyleIdx="3" presStyleCnt="5">
        <dgm:presLayoutVars>
          <dgm:bulletEnabled val="1"/>
        </dgm:presLayoutVars>
      </dgm:prSet>
      <dgm:spPr/>
      <dgm:t>
        <a:bodyPr/>
        <a:lstStyle/>
        <a:p>
          <a:endParaRPr lang="zh-TW" altLang="en-US"/>
        </a:p>
      </dgm:t>
    </dgm:pt>
    <dgm:pt modelId="{CC13FB41-6852-4E70-963B-7BA5095B4D5B}" type="pres">
      <dgm:prSet presAssocID="{98D65C14-ED42-41F0-8B98-862D6F1EEDF3}" presName="spacing" presStyleCnt="0"/>
      <dgm:spPr/>
    </dgm:pt>
    <dgm:pt modelId="{BE740D18-BF25-4567-93E1-4B2F7B0F183C}" type="pres">
      <dgm:prSet presAssocID="{D3462187-E11F-4D7E-A529-066E419BC453}" presName="composite" presStyleCnt="0"/>
      <dgm:spPr/>
    </dgm:pt>
    <dgm:pt modelId="{C60E1861-9C33-4453-BE36-1DA7305791A9}" type="pres">
      <dgm:prSet presAssocID="{D3462187-E11F-4D7E-A529-066E419BC453}" presName="imgShp" presStyleLbl="fgImgPlace1" presStyleIdx="4" presStyleCnt="5"/>
      <dgm:spPr/>
    </dgm:pt>
    <dgm:pt modelId="{F7D55F2E-26DB-4A93-AF95-065CE3FDB7DB}" type="pres">
      <dgm:prSet presAssocID="{D3462187-E11F-4D7E-A529-066E419BC453}" presName="txShp" presStyleLbl="node1" presStyleIdx="4" presStyleCnt="5">
        <dgm:presLayoutVars>
          <dgm:bulletEnabled val="1"/>
        </dgm:presLayoutVars>
      </dgm:prSet>
      <dgm:spPr/>
      <dgm:t>
        <a:bodyPr/>
        <a:lstStyle/>
        <a:p>
          <a:endParaRPr lang="zh-TW" altLang="en-US"/>
        </a:p>
      </dgm:t>
    </dgm:pt>
  </dgm:ptLst>
  <dgm:cxnLst>
    <dgm:cxn modelId="{47B54086-5FBE-47AF-BB86-4641370AC660}" srcId="{93BE6A82-6AC0-4332-8262-CD51474048ED}" destId="{D3462187-E11F-4D7E-A529-066E419BC453}" srcOrd="4" destOrd="0" parTransId="{3F57EC3A-DE63-4E8D-8607-B3116C588B78}" sibTransId="{C0E5007A-FB13-4418-9590-3608727BCC44}"/>
    <dgm:cxn modelId="{5E60C0E4-A0BE-4149-890A-3E61BAB7040C}" type="presOf" srcId="{D3462187-E11F-4D7E-A529-066E419BC453}" destId="{F7D55F2E-26DB-4A93-AF95-065CE3FDB7DB}" srcOrd="0" destOrd="0" presId="urn:microsoft.com/office/officeart/2005/8/layout/vList3"/>
    <dgm:cxn modelId="{A3306884-5574-4A4D-9AB4-3849B36A7275}" srcId="{93BE6A82-6AC0-4332-8262-CD51474048ED}" destId="{45D08838-565D-42B7-9482-607D079BE5DA}" srcOrd="2" destOrd="0" parTransId="{B232E468-42A8-4A9D-BD56-DB70FC3EDE71}" sibTransId="{4252C545-DD0F-45AF-BF64-85A82281EB1F}"/>
    <dgm:cxn modelId="{C668CA56-198C-4052-8E4C-6F4D96DD4798}" srcId="{93BE6A82-6AC0-4332-8262-CD51474048ED}" destId="{32640AF5-5853-4A9C-A3AD-2D29EB5440BD}" srcOrd="0" destOrd="0" parTransId="{59C7A4D1-6375-4A4D-A433-450CC993A76C}" sibTransId="{15ECA290-81C9-4905-8215-21A957E4D168}"/>
    <dgm:cxn modelId="{C2A57A11-A728-48FF-933D-607DCBD4C57C}" srcId="{93BE6A82-6AC0-4332-8262-CD51474048ED}" destId="{D0FDD569-8805-42BE-8E07-379626CE333C}" srcOrd="1" destOrd="0" parTransId="{3255274D-2774-4670-A441-A8112CB081C1}" sibTransId="{ED9B8984-3122-4E6B-894D-12A1852E56B2}"/>
    <dgm:cxn modelId="{666F338B-D2F7-4755-97FF-E61C2E8B8B68}" type="presOf" srcId="{45D08838-565D-42B7-9482-607D079BE5DA}" destId="{94DC9CA7-B655-4F58-9FEA-570ABBF2002B}" srcOrd="0" destOrd="0" presId="urn:microsoft.com/office/officeart/2005/8/layout/vList3"/>
    <dgm:cxn modelId="{ADE211E6-3356-4C47-BBF8-6D8DB11DD9C8}" type="presOf" srcId="{93BE6A82-6AC0-4332-8262-CD51474048ED}" destId="{B857DD1D-2F5E-43D3-B617-01DAB15C0832}" srcOrd="0" destOrd="0" presId="urn:microsoft.com/office/officeart/2005/8/layout/vList3"/>
    <dgm:cxn modelId="{C58E4DE3-FA56-4F16-84EF-776FE0166065}" srcId="{93BE6A82-6AC0-4332-8262-CD51474048ED}" destId="{7B915E75-27CE-4CD7-9DF7-10BC479391C9}" srcOrd="3" destOrd="0" parTransId="{354AE56B-F116-4656-8DBD-C85979BE6C6F}" sibTransId="{98D65C14-ED42-41F0-8B98-862D6F1EEDF3}"/>
    <dgm:cxn modelId="{CF27F276-B896-44DB-A460-3DB24DBAC64B}" type="presOf" srcId="{32640AF5-5853-4A9C-A3AD-2D29EB5440BD}" destId="{C4E43DD2-8E78-4931-B1B7-C372AC5F2538}" srcOrd="0" destOrd="0" presId="urn:microsoft.com/office/officeart/2005/8/layout/vList3"/>
    <dgm:cxn modelId="{7D6FA1FB-6169-49C4-92EF-772F38D82011}" type="presOf" srcId="{7B915E75-27CE-4CD7-9DF7-10BC479391C9}" destId="{85E7F12F-FFF8-4DFD-86AA-69E571C069C7}" srcOrd="0" destOrd="0" presId="urn:microsoft.com/office/officeart/2005/8/layout/vList3"/>
    <dgm:cxn modelId="{03DD0471-C2C2-4C89-A0C6-723A2A4C313B}" type="presOf" srcId="{D0FDD569-8805-42BE-8E07-379626CE333C}" destId="{68244418-AB74-496D-9728-9084F8175A56}" srcOrd="0" destOrd="0" presId="urn:microsoft.com/office/officeart/2005/8/layout/vList3"/>
    <dgm:cxn modelId="{D5537D76-44DD-474E-839F-BF838D9ABDB5}" type="presParOf" srcId="{B857DD1D-2F5E-43D3-B617-01DAB15C0832}" destId="{CF13D8E9-6369-458E-A399-5199C1089B6A}" srcOrd="0" destOrd="0" presId="urn:microsoft.com/office/officeart/2005/8/layout/vList3"/>
    <dgm:cxn modelId="{A6071C6A-0F4F-48D3-9AAB-E62527FBB570}" type="presParOf" srcId="{CF13D8E9-6369-458E-A399-5199C1089B6A}" destId="{C6D152E2-318A-4C41-AA88-F8F1494E2775}" srcOrd="0" destOrd="0" presId="urn:microsoft.com/office/officeart/2005/8/layout/vList3"/>
    <dgm:cxn modelId="{5D264050-47A1-454B-BA31-D0F03065EE2C}" type="presParOf" srcId="{CF13D8E9-6369-458E-A399-5199C1089B6A}" destId="{C4E43DD2-8E78-4931-B1B7-C372AC5F2538}" srcOrd="1" destOrd="0" presId="urn:microsoft.com/office/officeart/2005/8/layout/vList3"/>
    <dgm:cxn modelId="{E8031A75-8D9B-4566-959C-FDAF0553E89C}" type="presParOf" srcId="{B857DD1D-2F5E-43D3-B617-01DAB15C0832}" destId="{1A62545B-C265-43B5-8421-51B7A058CCE7}" srcOrd="1" destOrd="0" presId="urn:microsoft.com/office/officeart/2005/8/layout/vList3"/>
    <dgm:cxn modelId="{AACCABD0-A72E-4711-9A72-7D25F1542245}" type="presParOf" srcId="{B857DD1D-2F5E-43D3-B617-01DAB15C0832}" destId="{20EC185D-12C2-4B4D-B714-A01B83A3FC4C}" srcOrd="2" destOrd="0" presId="urn:microsoft.com/office/officeart/2005/8/layout/vList3"/>
    <dgm:cxn modelId="{850945D9-AD63-4DA5-B29B-3FC851B0883D}" type="presParOf" srcId="{20EC185D-12C2-4B4D-B714-A01B83A3FC4C}" destId="{438244FC-C30A-435D-89D8-A320B871AF2A}" srcOrd="0" destOrd="0" presId="urn:microsoft.com/office/officeart/2005/8/layout/vList3"/>
    <dgm:cxn modelId="{A1E75F04-A519-4267-B259-3DEDE9971163}" type="presParOf" srcId="{20EC185D-12C2-4B4D-B714-A01B83A3FC4C}" destId="{68244418-AB74-496D-9728-9084F8175A56}" srcOrd="1" destOrd="0" presId="urn:microsoft.com/office/officeart/2005/8/layout/vList3"/>
    <dgm:cxn modelId="{C2DEFDF7-438A-46C2-89F2-6E2EEF790AFD}" type="presParOf" srcId="{B857DD1D-2F5E-43D3-B617-01DAB15C0832}" destId="{45BBE683-0152-4A65-83FD-D108AEADD1E6}" srcOrd="3" destOrd="0" presId="urn:microsoft.com/office/officeart/2005/8/layout/vList3"/>
    <dgm:cxn modelId="{CADB2C35-6026-4A77-B4B3-F905428AD8E8}" type="presParOf" srcId="{B857DD1D-2F5E-43D3-B617-01DAB15C0832}" destId="{DA758BED-789B-420B-85F3-AA26657A177D}" srcOrd="4" destOrd="0" presId="urn:microsoft.com/office/officeart/2005/8/layout/vList3"/>
    <dgm:cxn modelId="{02B5B6A2-E3F6-4752-BC86-C2D9D88C8B50}" type="presParOf" srcId="{DA758BED-789B-420B-85F3-AA26657A177D}" destId="{BB23084A-EB04-41E9-A977-2DEAEB74C0E4}" srcOrd="0" destOrd="0" presId="urn:microsoft.com/office/officeart/2005/8/layout/vList3"/>
    <dgm:cxn modelId="{4B442AEC-689A-489E-9721-C39B81B569E9}" type="presParOf" srcId="{DA758BED-789B-420B-85F3-AA26657A177D}" destId="{94DC9CA7-B655-4F58-9FEA-570ABBF2002B}" srcOrd="1" destOrd="0" presId="urn:microsoft.com/office/officeart/2005/8/layout/vList3"/>
    <dgm:cxn modelId="{CF84EDF8-3EEA-476D-8136-04D311FEB2E0}" type="presParOf" srcId="{B857DD1D-2F5E-43D3-B617-01DAB15C0832}" destId="{B7ED8B9C-B57D-41B2-AF5E-45A659B68A19}" srcOrd="5" destOrd="0" presId="urn:microsoft.com/office/officeart/2005/8/layout/vList3"/>
    <dgm:cxn modelId="{42A04BE0-A1BA-40AA-9A57-4C2DA3DACFB2}" type="presParOf" srcId="{B857DD1D-2F5E-43D3-B617-01DAB15C0832}" destId="{9ADEF0E1-5EC8-4CE3-A3EA-CA1B192D718F}" srcOrd="6" destOrd="0" presId="urn:microsoft.com/office/officeart/2005/8/layout/vList3"/>
    <dgm:cxn modelId="{BB29DC73-B788-4299-89E8-52D997D2DE7F}" type="presParOf" srcId="{9ADEF0E1-5EC8-4CE3-A3EA-CA1B192D718F}" destId="{1E9D29E9-AAD6-4DCC-BF42-5F9A5FDCF542}" srcOrd="0" destOrd="0" presId="urn:microsoft.com/office/officeart/2005/8/layout/vList3"/>
    <dgm:cxn modelId="{08BC520C-6D99-4F14-BA70-DD52C500D6C7}" type="presParOf" srcId="{9ADEF0E1-5EC8-4CE3-A3EA-CA1B192D718F}" destId="{85E7F12F-FFF8-4DFD-86AA-69E571C069C7}" srcOrd="1" destOrd="0" presId="urn:microsoft.com/office/officeart/2005/8/layout/vList3"/>
    <dgm:cxn modelId="{0F98B994-2962-4AFD-9AB0-776E72327D54}" type="presParOf" srcId="{B857DD1D-2F5E-43D3-B617-01DAB15C0832}" destId="{CC13FB41-6852-4E70-963B-7BA5095B4D5B}" srcOrd="7" destOrd="0" presId="urn:microsoft.com/office/officeart/2005/8/layout/vList3"/>
    <dgm:cxn modelId="{E3A29091-0B64-4ED3-A350-E23760F5C29E}" type="presParOf" srcId="{B857DD1D-2F5E-43D3-B617-01DAB15C0832}" destId="{BE740D18-BF25-4567-93E1-4B2F7B0F183C}" srcOrd="8" destOrd="0" presId="urn:microsoft.com/office/officeart/2005/8/layout/vList3"/>
    <dgm:cxn modelId="{C2941834-95FF-4862-B344-654FA7FF4A3A}" type="presParOf" srcId="{BE740D18-BF25-4567-93E1-4B2F7B0F183C}" destId="{C60E1861-9C33-4453-BE36-1DA7305791A9}" srcOrd="0" destOrd="0" presId="urn:microsoft.com/office/officeart/2005/8/layout/vList3"/>
    <dgm:cxn modelId="{B350932F-1FB8-45D3-AEE6-5A03ABCD1163}" type="presParOf" srcId="{BE740D18-BF25-4567-93E1-4B2F7B0F183C}" destId="{F7D55F2E-26DB-4A93-AF95-065CE3FDB7DB}"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72F162-BEA8-420E-95B3-E619CD811BA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zh-TW" altLang="en-US"/>
        </a:p>
      </dgm:t>
    </dgm:pt>
    <dgm:pt modelId="{905399BD-25DB-46CA-954B-5B1E56D56935}">
      <dgm:prSet phldrT="[文字]" custT="1"/>
      <dgm:spPr/>
      <dgm:t>
        <a:bodyPr/>
        <a:lstStyle/>
        <a:p>
          <a:pPr rtl="0"/>
          <a:r>
            <a:rPr kumimoji="1" lang="zh-TW" altLang="en-US" sz="28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rPr>
            <a:t>多元的社會文化</a:t>
          </a:r>
          <a:endParaRPr lang="zh-TW" altLang="en-US" sz="2800" dirty="0"/>
        </a:p>
      </dgm:t>
    </dgm:pt>
    <dgm:pt modelId="{550BBDF6-5C02-4989-83D6-D42290FDE4D9}" type="parTrans" cxnId="{0E18B81A-0A4C-4D6A-B719-02459CEFA2DC}">
      <dgm:prSet/>
      <dgm:spPr/>
      <dgm:t>
        <a:bodyPr/>
        <a:lstStyle/>
        <a:p>
          <a:endParaRPr lang="zh-TW" altLang="en-US"/>
        </a:p>
      </dgm:t>
    </dgm:pt>
    <dgm:pt modelId="{455B5F93-B57C-4E44-B055-95F0F7E23E55}" type="sibTrans" cxnId="{0E18B81A-0A4C-4D6A-B719-02459CEFA2DC}">
      <dgm:prSet/>
      <dgm:spPr/>
      <dgm:t>
        <a:bodyPr/>
        <a:lstStyle/>
        <a:p>
          <a:endParaRPr lang="zh-TW" altLang="en-US"/>
        </a:p>
      </dgm:t>
    </dgm:pt>
    <dgm:pt modelId="{6AA4B297-A4AA-43C1-8BF7-15CFE7CDD2A9}">
      <dgm:prSet phldrT="[文字]" custT="1"/>
      <dgm:spPr/>
      <dgm:t>
        <a:bodyPr/>
        <a:lstStyle/>
        <a:p>
          <a:pPr rtl="0"/>
          <a:r>
            <a:rPr kumimoji="1" lang="zh-TW" altLang="en-US" sz="24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rPr>
            <a:t>多元的文化</a:t>
          </a:r>
          <a:endParaRPr lang="zh-TW" altLang="en-US" sz="2400" dirty="0"/>
        </a:p>
      </dgm:t>
    </dgm:pt>
    <dgm:pt modelId="{43EDD1C0-D2D3-42A4-8B34-8FAFD32976E1}" type="parTrans" cxnId="{4A81EC14-DA16-4C16-8634-5041B0184D66}">
      <dgm:prSet/>
      <dgm:spPr/>
      <dgm:t>
        <a:bodyPr/>
        <a:lstStyle/>
        <a:p>
          <a:endParaRPr lang="zh-TW" altLang="en-US"/>
        </a:p>
      </dgm:t>
    </dgm:pt>
    <dgm:pt modelId="{CEF7FAF7-36F8-4484-96BE-DDA6BB841427}" type="sibTrans" cxnId="{4A81EC14-DA16-4C16-8634-5041B0184D66}">
      <dgm:prSet/>
      <dgm:spPr/>
      <dgm:t>
        <a:bodyPr/>
        <a:lstStyle/>
        <a:p>
          <a:endParaRPr lang="zh-TW" altLang="en-US"/>
        </a:p>
      </dgm:t>
    </dgm:pt>
    <dgm:pt modelId="{FD88DB71-DE6C-43EC-8A79-F92500C7E9C1}">
      <dgm:prSet phldrT="[文字]" custT="1"/>
      <dgm:spPr/>
      <dgm:t>
        <a:bodyPr/>
        <a:lstStyle/>
        <a:p>
          <a:r>
            <a:rPr kumimoji="1" lang="zh-TW" altLang="en-US" sz="2400" b="1" i="0" u="none" strike="noStrike" cap="none" normalizeH="0" baseline="0" dirty="0" smtClean="0">
              <a:ln>
                <a:noFill/>
              </a:ln>
              <a:solidFill>
                <a:schemeClr val="tx1"/>
              </a:solidFill>
              <a:effectLst/>
              <a:latin typeface="標楷體" pitchFamily="65" charset="-120"/>
              <a:ea typeface="標楷體" pitchFamily="65" charset="-120"/>
            </a:rPr>
            <a:t>社</a:t>
          </a:r>
          <a:r>
            <a:rPr kumimoji="1" lang="en-US" altLang="zh-TW" sz="2400" b="1" i="0" u="none" strike="noStrike" cap="none" normalizeH="0" baseline="0" dirty="0" smtClean="0">
              <a:ln>
                <a:noFill/>
              </a:ln>
              <a:solidFill>
                <a:schemeClr val="tx1"/>
              </a:solidFill>
              <a:effectLst/>
              <a:latin typeface="標楷體" pitchFamily="65" charset="-120"/>
              <a:ea typeface="標楷體" pitchFamily="65" charset="-120"/>
            </a:rPr>
            <a:t>4-3-2</a:t>
          </a:r>
          <a:r>
            <a:rPr kumimoji="1" lang="zh-TW" altLang="en-US" sz="2400" b="1" i="0" u="none" strike="noStrike" cap="none" normalizeH="0" baseline="0" dirty="0" smtClean="0">
              <a:ln>
                <a:noFill/>
              </a:ln>
              <a:solidFill>
                <a:schemeClr val="tx1"/>
              </a:solidFill>
              <a:effectLst/>
              <a:latin typeface="標楷體" pitchFamily="65" charset="-120"/>
              <a:ea typeface="標楷體" pitchFamily="65" charset="-120"/>
            </a:rPr>
            <a:t> 認識人類社會中的主要宗教與信仰</a:t>
          </a:r>
          <a:endParaRPr lang="zh-TW" altLang="en-US" sz="2400" dirty="0"/>
        </a:p>
      </dgm:t>
    </dgm:pt>
    <dgm:pt modelId="{9660AAD4-EF66-4FB4-AED5-CEE83B616BDB}" type="parTrans" cxnId="{B3D02B67-C66E-43E3-A79B-BE0FC8FE5776}">
      <dgm:prSet/>
      <dgm:spPr/>
      <dgm:t>
        <a:bodyPr/>
        <a:lstStyle/>
        <a:p>
          <a:endParaRPr lang="zh-TW" altLang="en-US"/>
        </a:p>
      </dgm:t>
    </dgm:pt>
    <dgm:pt modelId="{342AF8A0-B48E-43BE-8708-0717DDDCA613}" type="sibTrans" cxnId="{B3D02B67-C66E-43E3-A79B-BE0FC8FE5776}">
      <dgm:prSet/>
      <dgm:spPr/>
      <dgm:t>
        <a:bodyPr/>
        <a:lstStyle/>
        <a:p>
          <a:endParaRPr lang="zh-TW" altLang="en-US"/>
        </a:p>
      </dgm:t>
    </dgm:pt>
    <dgm:pt modelId="{88396E01-5377-4238-88EB-3C9D3D8CDC02}">
      <dgm:prSet phldrT="[文字]" custT="1"/>
      <dgm:spPr>
        <a:solidFill>
          <a:srgbClr val="00B0F0">
            <a:alpha val="90000"/>
          </a:srgbClr>
        </a:solidFill>
      </dgm:spPr>
      <dgm:t>
        <a:bodyPr/>
        <a:lstStyle/>
        <a:p>
          <a:r>
            <a:rPr kumimoji="1" lang="zh-TW" altLang="en-US" sz="2400" b="1" i="0" u="none" strike="noStrike" cap="none" normalizeH="0" baseline="0" dirty="0" smtClean="0">
              <a:ln>
                <a:noFill/>
              </a:ln>
              <a:solidFill>
                <a:schemeClr val="tx1"/>
              </a:solidFill>
              <a:effectLst/>
              <a:latin typeface="標楷體" pitchFamily="65" charset="-120"/>
              <a:ea typeface="標楷體" pitchFamily="65" charset="-120"/>
            </a:rPr>
            <a:t>社</a:t>
          </a:r>
          <a:r>
            <a:rPr kumimoji="1" lang="en-US" altLang="zh-TW" sz="2400" b="1" i="0" u="none" strike="noStrike" cap="none" normalizeH="0" baseline="0" dirty="0" smtClean="0">
              <a:ln>
                <a:noFill/>
              </a:ln>
              <a:solidFill>
                <a:schemeClr val="tx1"/>
              </a:solidFill>
              <a:effectLst/>
              <a:latin typeface="標楷體" pitchFamily="65" charset="-120"/>
              <a:ea typeface="標楷體" pitchFamily="65" charset="-120"/>
            </a:rPr>
            <a:t>5-3-5</a:t>
          </a:r>
          <a:r>
            <a:rPr kumimoji="1" lang="zh-TW" altLang="en-US" sz="2400" b="1" i="0" u="none" strike="noStrike" cap="none" normalizeH="0" baseline="0" dirty="0" smtClean="0">
              <a:ln>
                <a:noFill/>
              </a:ln>
              <a:solidFill>
                <a:schemeClr val="tx1"/>
              </a:solidFill>
              <a:effectLst/>
              <a:latin typeface="標楷體" pitchFamily="65" charset="-120"/>
              <a:ea typeface="標楷體" pitchFamily="65" charset="-120"/>
            </a:rPr>
            <a:t> </a:t>
          </a:r>
          <a:endParaRPr kumimoji="1" lang="en-US" altLang="zh-TW" sz="2400" b="1" i="0" u="none" strike="noStrike" cap="none" normalizeH="0" baseline="0" dirty="0" smtClean="0">
            <a:ln>
              <a:noFill/>
            </a:ln>
            <a:solidFill>
              <a:schemeClr val="tx1"/>
            </a:solidFill>
            <a:effectLst/>
            <a:latin typeface="標楷體" pitchFamily="65" charset="-120"/>
            <a:ea typeface="標楷體" pitchFamily="65" charset="-120"/>
          </a:endParaRPr>
        </a:p>
        <a:p>
          <a:r>
            <a:rPr kumimoji="1" lang="zh-TW" altLang="en-US" sz="2400" b="1" i="0" u="none" strike="noStrike" cap="none" normalizeH="0" baseline="0" dirty="0" smtClean="0">
              <a:ln>
                <a:noFill/>
              </a:ln>
              <a:solidFill>
                <a:schemeClr val="tx1"/>
              </a:solidFill>
              <a:effectLst/>
              <a:latin typeface="標楷體" pitchFamily="65" charset="-120"/>
              <a:ea typeface="標楷體" pitchFamily="65" charset="-120"/>
            </a:rPr>
            <a:t>舉例說明在民主社會中，與人相處所需的理性溝通、相互尊重與適當妥協等基本民主素養之重要性</a:t>
          </a:r>
          <a:endParaRPr lang="zh-TW" altLang="en-US" sz="2400" dirty="0"/>
        </a:p>
      </dgm:t>
    </dgm:pt>
    <dgm:pt modelId="{8DAE7A3B-840F-483C-A63A-32F71E21AB59}" type="parTrans" cxnId="{34D92DC5-307A-428C-9122-75FF19A58460}">
      <dgm:prSet/>
      <dgm:spPr/>
      <dgm:t>
        <a:bodyPr/>
        <a:lstStyle/>
        <a:p>
          <a:endParaRPr lang="zh-TW" altLang="en-US"/>
        </a:p>
      </dgm:t>
    </dgm:pt>
    <dgm:pt modelId="{BC511C91-EC6C-4B5D-AD9A-9EFBC5159B97}" type="sibTrans" cxnId="{34D92DC5-307A-428C-9122-75FF19A58460}">
      <dgm:prSet/>
      <dgm:spPr/>
      <dgm:t>
        <a:bodyPr/>
        <a:lstStyle/>
        <a:p>
          <a:endParaRPr lang="zh-TW" altLang="en-US"/>
        </a:p>
      </dgm:t>
    </dgm:pt>
    <dgm:pt modelId="{47C66626-8BB4-4FB1-8C93-0BA1F86FA95E}">
      <dgm:prSet phldrT="[文字]" custT="1"/>
      <dgm:spPr/>
      <dgm:t>
        <a:bodyPr/>
        <a:lstStyle/>
        <a:p>
          <a:pPr rtl="0"/>
          <a:r>
            <a:rPr kumimoji="1" lang="zh-TW" altLang="en-US" sz="24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rPr>
            <a:t>互動與調適</a:t>
          </a:r>
          <a:endParaRPr lang="zh-TW" altLang="en-US" sz="2400" dirty="0"/>
        </a:p>
      </dgm:t>
    </dgm:pt>
    <dgm:pt modelId="{E8E051FA-4682-4797-A437-5CAEF691DF12}" type="parTrans" cxnId="{5D001C46-3D4F-4957-9A6F-D714C9F1BB94}">
      <dgm:prSet/>
      <dgm:spPr/>
      <dgm:t>
        <a:bodyPr/>
        <a:lstStyle/>
        <a:p>
          <a:endParaRPr lang="zh-TW" altLang="en-US"/>
        </a:p>
      </dgm:t>
    </dgm:pt>
    <dgm:pt modelId="{AA0B508A-7A36-49D0-AA78-FF94BEBC289B}" type="sibTrans" cxnId="{5D001C46-3D4F-4957-9A6F-D714C9F1BB94}">
      <dgm:prSet/>
      <dgm:spPr/>
      <dgm:t>
        <a:bodyPr/>
        <a:lstStyle/>
        <a:p>
          <a:endParaRPr lang="zh-TW" altLang="en-US"/>
        </a:p>
      </dgm:t>
    </dgm:pt>
    <dgm:pt modelId="{CC9E94F2-8AA8-45CC-BB79-EECBC078A204}">
      <dgm:prSet custT="1"/>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kumimoji="1" lang="zh-TW" altLang="en-US" sz="2400" b="1" i="0" u="none" strike="noStrike" cap="none" normalizeH="0" baseline="0" dirty="0" smtClean="0">
              <a:ln>
                <a:noFill/>
              </a:ln>
              <a:solidFill>
                <a:schemeClr val="tx1"/>
              </a:solidFill>
              <a:effectLst/>
              <a:latin typeface="標楷體" pitchFamily="65" charset="-120"/>
              <a:ea typeface="標楷體" pitchFamily="65" charset="-120"/>
            </a:rPr>
            <a:t>社</a:t>
          </a:r>
          <a:r>
            <a:rPr kumimoji="1" lang="en-US" altLang="zh-TW" sz="2400" b="1" i="0" u="none" strike="noStrike" cap="none" normalizeH="0" baseline="0" dirty="0" smtClean="0">
              <a:ln>
                <a:noFill/>
              </a:ln>
              <a:solidFill>
                <a:schemeClr val="tx1"/>
              </a:solidFill>
              <a:effectLst/>
              <a:latin typeface="標楷體" pitchFamily="65" charset="-120"/>
              <a:ea typeface="標楷體" pitchFamily="65" charset="-120"/>
            </a:rPr>
            <a:t>1-3-1 </a:t>
          </a:r>
          <a:r>
            <a:rPr kumimoji="1" lang="zh-TW" altLang="en-US" sz="2400" b="1" i="0" u="none" strike="noStrike" cap="none" normalizeH="0" baseline="0" dirty="0" smtClean="0">
              <a:ln>
                <a:noFill/>
              </a:ln>
              <a:solidFill>
                <a:schemeClr val="tx1"/>
              </a:solidFill>
              <a:effectLst/>
              <a:latin typeface="標楷體" pitchFamily="65" charset="-120"/>
              <a:ea typeface="標楷體" pitchFamily="65" charset="-120"/>
            </a:rPr>
            <a:t>瞭解不同生活環境差異之處，並能尊重及欣賞其間的不同特色</a:t>
          </a:r>
          <a:endParaRPr lang="zh-TW" altLang="en-US" sz="2400" dirty="0" smtClean="0"/>
        </a:p>
        <a:p>
          <a:pPr defTabSz="977900" rtl="0">
            <a:lnSpc>
              <a:spcPct val="90000"/>
            </a:lnSpc>
            <a:spcBef>
              <a:spcPct val="0"/>
            </a:spcBef>
            <a:spcAft>
              <a:spcPct val="35000"/>
            </a:spcAft>
          </a:pPr>
          <a:endParaRPr kumimoji="1" lang="zh-TW" altLang="en-US" sz="2100" b="1" i="0" u="none" strike="noStrike" cap="none" normalizeH="0" baseline="0" dirty="0" smtClean="0">
            <a:ln>
              <a:noFill/>
            </a:ln>
            <a:solidFill>
              <a:schemeClr val="tx1"/>
            </a:solidFill>
            <a:effectLst/>
            <a:latin typeface="標楷體" pitchFamily="65" charset="-120"/>
            <a:ea typeface="標楷體" pitchFamily="65" charset="-120"/>
          </a:endParaRPr>
        </a:p>
      </dgm:t>
    </dgm:pt>
    <dgm:pt modelId="{93E83DB1-7653-468A-B30E-F710B8794DED}" type="parTrans" cxnId="{2361D137-2B0B-4D08-B6CB-2EE68F3FF2CB}">
      <dgm:prSet/>
      <dgm:spPr/>
      <dgm:t>
        <a:bodyPr/>
        <a:lstStyle/>
        <a:p>
          <a:endParaRPr lang="zh-TW" altLang="en-US"/>
        </a:p>
      </dgm:t>
    </dgm:pt>
    <dgm:pt modelId="{1CF5EAEA-AF63-4B6F-929A-0045C30F7CD7}" type="sibTrans" cxnId="{2361D137-2B0B-4D08-B6CB-2EE68F3FF2CB}">
      <dgm:prSet/>
      <dgm:spPr/>
      <dgm:t>
        <a:bodyPr/>
        <a:lstStyle/>
        <a:p>
          <a:endParaRPr lang="zh-TW" altLang="en-US"/>
        </a:p>
      </dgm:t>
    </dgm:pt>
    <dgm:pt modelId="{C3FD57B6-1689-4AFA-BBF9-EE1665DF7401}">
      <dgm:prSet custT="1"/>
      <dgm:spPr/>
      <dgm:t>
        <a:bodyPr/>
        <a:lstStyle/>
        <a:p>
          <a:pPr rtl="0"/>
          <a:r>
            <a:rPr kumimoji="1" lang="zh-TW" altLang="en-US" sz="2400" b="1" i="0" u="none" strike="noStrike" cap="none" normalizeH="0" baseline="0" dirty="0" smtClean="0">
              <a:ln>
                <a:noFill/>
              </a:ln>
              <a:solidFill>
                <a:schemeClr val="tx1"/>
              </a:solidFill>
              <a:effectLst/>
              <a:latin typeface="標楷體" pitchFamily="65" charset="-120"/>
              <a:ea typeface="標楷體" pitchFamily="65" charset="-120"/>
            </a:rPr>
            <a:t>社</a:t>
          </a:r>
          <a:r>
            <a:rPr kumimoji="1" lang="en-US" altLang="zh-TW" sz="2400" b="1" i="0" u="none" strike="noStrike" cap="none" normalizeH="0" baseline="0" dirty="0" smtClean="0">
              <a:ln>
                <a:noFill/>
              </a:ln>
              <a:solidFill>
                <a:schemeClr val="tx1"/>
              </a:solidFill>
              <a:effectLst/>
              <a:latin typeface="標楷體" pitchFamily="65" charset="-120"/>
              <a:ea typeface="標楷體" pitchFamily="65" charset="-120"/>
            </a:rPr>
            <a:t>1-3-1 </a:t>
          </a:r>
          <a:r>
            <a:rPr kumimoji="1" lang="zh-TW" altLang="en-US" sz="2400" b="1" i="0" u="none" strike="noStrike" cap="none" normalizeH="0" baseline="0" dirty="0" smtClean="0">
              <a:ln>
                <a:noFill/>
              </a:ln>
              <a:solidFill>
                <a:schemeClr val="tx1"/>
              </a:solidFill>
              <a:effectLst/>
              <a:latin typeface="標楷體" pitchFamily="65" charset="-120"/>
              <a:ea typeface="標楷體" pitchFamily="65" charset="-120"/>
            </a:rPr>
            <a:t>瞭解世界上不同的群體、文化和國家，能尊欣賞其差異</a:t>
          </a:r>
        </a:p>
      </dgm:t>
    </dgm:pt>
    <dgm:pt modelId="{54337C0C-9AB4-4E67-A6D6-35679C320383}" type="parTrans" cxnId="{03D668F3-37FE-4532-BF7D-ECFB1F235D2F}">
      <dgm:prSet/>
      <dgm:spPr/>
      <dgm:t>
        <a:bodyPr/>
        <a:lstStyle/>
        <a:p>
          <a:endParaRPr lang="zh-TW" altLang="en-US"/>
        </a:p>
      </dgm:t>
    </dgm:pt>
    <dgm:pt modelId="{72E712A8-DB82-4B82-9719-19BDFA1D0B1E}" type="sibTrans" cxnId="{03D668F3-37FE-4532-BF7D-ECFB1F235D2F}">
      <dgm:prSet/>
      <dgm:spPr/>
      <dgm:t>
        <a:bodyPr/>
        <a:lstStyle/>
        <a:p>
          <a:endParaRPr lang="zh-TW" altLang="en-US"/>
        </a:p>
      </dgm:t>
    </dgm:pt>
    <dgm:pt modelId="{D6299385-1BD2-4C52-9A71-15E2FC371590}" type="pres">
      <dgm:prSet presAssocID="{4272F162-BEA8-420E-95B3-E619CD811BA5}" presName="hierChild1" presStyleCnt="0">
        <dgm:presLayoutVars>
          <dgm:chPref val="1"/>
          <dgm:dir/>
          <dgm:animOne val="branch"/>
          <dgm:animLvl val="lvl"/>
          <dgm:resizeHandles/>
        </dgm:presLayoutVars>
      </dgm:prSet>
      <dgm:spPr/>
      <dgm:t>
        <a:bodyPr/>
        <a:lstStyle/>
        <a:p>
          <a:endParaRPr lang="zh-TW" altLang="en-US"/>
        </a:p>
      </dgm:t>
    </dgm:pt>
    <dgm:pt modelId="{F62AD0DE-BB6D-476C-9FFD-6780093869DC}" type="pres">
      <dgm:prSet presAssocID="{905399BD-25DB-46CA-954B-5B1E56D56935}" presName="hierRoot1" presStyleCnt="0"/>
      <dgm:spPr/>
    </dgm:pt>
    <dgm:pt modelId="{1BA7F985-2DC8-429D-AD26-AB7D5EECB677}" type="pres">
      <dgm:prSet presAssocID="{905399BD-25DB-46CA-954B-5B1E56D56935}" presName="composite" presStyleCnt="0"/>
      <dgm:spPr/>
    </dgm:pt>
    <dgm:pt modelId="{B5D153A1-82E6-4E98-AC06-AD930E4F6FCB}" type="pres">
      <dgm:prSet presAssocID="{905399BD-25DB-46CA-954B-5B1E56D56935}" presName="background" presStyleLbl="node0" presStyleIdx="0" presStyleCnt="1"/>
      <dgm:spPr/>
    </dgm:pt>
    <dgm:pt modelId="{D8F55AD2-98F9-4B8B-858C-1D6D4107C768}" type="pres">
      <dgm:prSet presAssocID="{905399BD-25DB-46CA-954B-5B1E56D56935}" presName="text" presStyleLbl="fgAcc0" presStyleIdx="0" presStyleCnt="1" custScaleX="195149" custScaleY="35364" custLinFactNeighborX="-46348" custLinFactNeighborY="-16536">
        <dgm:presLayoutVars>
          <dgm:chPref val="3"/>
        </dgm:presLayoutVars>
      </dgm:prSet>
      <dgm:spPr/>
      <dgm:t>
        <a:bodyPr/>
        <a:lstStyle/>
        <a:p>
          <a:endParaRPr lang="zh-TW" altLang="en-US"/>
        </a:p>
      </dgm:t>
    </dgm:pt>
    <dgm:pt modelId="{C9066299-5CFB-4383-8306-B986C3C51978}" type="pres">
      <dgm:prSet presAssocID="{905399BD-25DB-46CA-954B-5B1E56D56935}" presName="hierChild2" presStyleCnt="0"/>
      <dgm:spPr/>
    </dgm:pt>
    <dgm:pt modelId="{9E152D06-0CDD-4C97-887D-652D9DDC18F2}" type="pres">
      <dgm:prSet presAssocID="{43EDD1C0-D2D3-42A4-8B34-8FAFD32976E1}" presName="Name10" presStyleLbl="parChTrans1D2" presStyleIdx="0" presStyleCnt="2"/>
      <dgm:spPr/>
      <dgm:t>
        <a:bodyPr/>
        <a:lstStyle/>
        <a:p>
          <a:endParaRPr lang="zh-TW" altLang="en-US"/>
        </a:p>
      </dgm:t>
    </dgm:pt>
    <dgm:pt modelId="{57194648-39EF-4B3C-8C79-B7F5C8049892}" type="pres">
      <dgm:prSet presAssocID="{6AA4B297-A4AA-43C1-8BF7-15CFE7CDD2A9}" presName="hierRoot2" presStyleCnt="0"/>
      <dgm:spPr/>
    </dgm:pt>
    <dgm:pt modelId="{774CEA0E-3801-4688-9F79-4D5924D5AB9A}" type="pres">
      <dgm:prSet presAssocID="{6AA4B297-A4AA-43C1-8BF7-15CFE7CDD2A9}" presName="composite2" presStyleCnt="0"/>
      <dgm:spPr/>
    </dgm:pt>
    <dgm:pt modelId="{DF19A0D1-EB91-4950-9998-3A93E7BD57F2}" type="pres">
      <dgm:prSet presAssocID="{6AA4B297-A4AA-43C1-8BF7-15CFE7CDD2A9}" presName="background2" presStyleLbl="node2" presStyleIdx="0" presStyleCnt="2"/>
      <dgm:spPr/>
    </dgm:pt>
    <dgm:pt modelId="{86704758-D865-48DE-9282-6FE9CA3584A4}" type="pres">
      <dgm:prSet presAssocID="{6AA4B297-A4AA-43C1-8BF7-15CFE7CDD2A9}" presName="text2" presStyleLbl="fgAcc2" presStyleIdx="0" presStyleCnt="2" custScaleX="117523" custScaleY="45886" custLinFactNeighborX="-67237" custLinFactNeighborY="-22224">
        <dgm:presLayoutVars>
          <dgm:chPref val="3"/>
        </dgm:presLayoutVars>
      </dgm:prSet>
      <dgm:spPr/>
      <dgm:t>
        <a:bodyPr/>
        <a:lstStyle/>
        <a:p>
          <a:endParaRPr lang="zh-TW" altLang="en-US"/>
        </a:p>
      </dgm:t>
    </dgm:pt>
    <dgm:pt modelId="{4F09A622-336C-4C58-9263-7D8FAA714803}" type="pres">
      <dgm:prSet presAssocID="{6AA4B297-A4AA-43C1-8BF7-15CFE7CDD2A9}" presName="hierChild3" presStyleCnt="0"/>
      <dgm:spPr/>
    </dgm:pt>
    <dgm:pt modelId="{965BF45C-52D6-4EC8-A18F-4391304EAAB7}" type="pres">
      <dgm:prSet presAssocID="{9660AAD4-EF66-4FB4-AED5-CEE83B616BDB}" presName="Name17" presStyleLbl="parChTrans1D3" presStyleIdx="0" presStyleCnt="4"/>
      <dgm:spPr/>
      <dgm:t>
        <a:bodyPr/>
        <a:lstStyle/>
        <a:p>
          <a:endParaRPr lang="zh-TW" altLang="en-US"/>
        </a:p>
      </dgm:t>
    </dgm:pt>
    <dgm:pt modelId="{CF072F49-B3B8-4EC3-9867-F5B28EDD0BA6}" type="pres">
      <dgm:prSet presAssocID="{FD88DB71-DE6C-43EC-8A79-F92500C7E9C1}" presName="hierRoot3" presStyleCnt="0"/>
      <dgm:spPr/>
    </dgm:pt>
    <dgm:pt modelId="{5573912D-4786-4F6A-ACD6-1978A4579A35}" type="pres">
      <dgm:prSet presAssocID="{FD88DB71-DE6C-43EC-8A79-F92500C7E9C1}" presName="composite3" presStyleCnt="0"/>
      <dgm:spPr/>
    </dgm:pt>
    <dgm:pt modelId="{6D76C97E-1C7E-4724-9921-DC4EC8E2D3C9}" type="pres">
      <dgm:prSet presAssocID="{FD88DB71-DE6C-43EC-8A79-F92500C7E9C1}" presName="background3" presStyleLbl="node3" presStyleIdx="0" presStyleCnt="4"/>
      <dgm:spPr/>
    </dgm:pt>
    <dgm:pt modelId="{35B12A4A-6B56-4533-AFBD-9C0860111668}" type="pres">
      <dgm:prSet presAssocID="{FD88DB71-DE6C-43EC-8A79-F92500C7E9C1}" presName="text3" presStyleLbl="fgAcc3" presStyleIdx="0" presStyleCnt="4" custScaleX="62913" custScaleY="227263" custLinFactNeighborX="3039" custLinFactNeighborY="-4011">
        <dgm:presLayoutVars>
          <dgm:chPref val="3"/>
        </dgm:presLayoutVars>
      </dgm:prSet>
      <dgm:spPr/>
      <dgm:t>
        <a:bodyPr/>
        <a:lstStyle/>
        <a:p>
          <a:endParaRPr lang="zh-TW" altLang="en-US"/>
        </a:p>
      </dgm:t>
    </dgm:pt>
    <dgm:pt modelId="{A1CF0AD5-2E0B-404F-9816-780572EF825C}" type="pres">
      <dgm:prSet presAssocID="{FD88DB71-DE6C-43EC-8A79-F92500C7E9C1}" presName="hierChild4" presStyleCnt="0"/>
      <dgm:spPr/>
    </dgm:pt>
    <dgm:pt modelId="{31AFAD34-86FA-4B1D-ABCB-C49F35AD06ED}" type="pres">
      <dgm:prSet presAssocID="{54337C0C-9AB4-4E67-A6D6-35679C320383}" presName="Name17" presStyleLbl="parChTrans1D3" presStyleIdx="1" presStyleCnt="4"/>
      <dgm:spPr/>
      <dgm:t>
        <a:bodyPr/>
        <a:lstStyle/>
        <a:p>
          <a:endParaRPr lang="zh-TW" altLang="en-US"/>
        </a:p>
      </dgm:t>
    </dgm:pt>
    <dgm:pt modelId="{E17F4B8C-5CC8-4C3A-9B81-512389DBBE38}" type="pres">
      <dgm:prSet presAssocID="{C3FD57B6-1689-4AFA-BBF9-EE1665DF7401}" presName="hierRoot3" presStyleCnt="0"/>
      <dgm:spPr/>
    </dgm:pt>
    <dgm:pt modelId="{EBA6B525-88A5-4CE5-B30C-FCFEE9221477}" type="pres">
      <dgm:prSet presAssocID="{C3FD57B6-1689-4AFA-BBF9-EE1665DF7401}" presName="composite3" presStyleCnt="0"/>
      <dgm:spPr/>
    </dgm:pt>
    <dgm:pt modelId="{34D00AA5-883A-4FB4-A619-A5469D16404D}" type="pres">
      <dgm:prSet presAssocID="{C3FD57B6-1689-4AFA-BBF9-EE1665DF7401}" presName="background3" presStyleLbl="node3" presStyleIdx="1" presStyleCnt="4"/>
      <dgm:spPr/>
    </dgm:pt>
    <dgm:pt modelId="{A88B1D7B-4AF1-4025-A9EE-5D9DD75D7F8B}" type="pres">
      <dgm:prSet presAssocID="{C3FD57B6-1689-4AFA-BBF9-EE1665DF7401}" presName="text3" presStyleLbl="fgAcc3" presStyleIdx="1" presStyleCnt="4" custScaleX="71776" custScaleY="217327" custLinFactNeighborX="-342" custLinFactNeighborY="-2559">
        <dgm:presLayoutVars>
          <dgm:chPref val="3"/>
        </dgm:presLayoutVars>
      </dgm:prSet>
      <dgm:spPr/>
      <dgm:t>
        <a:bodyPr/>
        <a:lstStyle/>
        <a:p>
          <a:endParaRPr lang="zh-TW" altLang="en-US"/>
        </a:p>
      </dgm:t>
    </dgm:pt>
    <dgm:pt modelId="{AA892912-8AFA-4412-B698-3B72BFC29700}" type="pres">
      <dgm:prSet presAssocID="{C3FD57B6-1689-4AFA-BBF9-EE1665DF7401}" presName="hierChild4" presStyleCnt="0"/>
      <dgm:spPr/>
    </dgm:pt>
    <dgm:pt modelId="{558AD72F-8A18-45C2-A17C-C7ECC2E8B959}" type="pres">
      <dgm:prSet presAssocID="{8DAE7A3B-840F-483C-A63A-32F71E21AB59}" presName="Name17" presStyleLbl="parChTrans1D3" presStyleIdx="2" presStyleCnt="4"/>
      <dgm:spPr/>
      <dgm:t>
        <a:bodyPr/>
        <a:lstStyle/>
        <a:p>
          <a:endParaRPr lang="zh-TW" altLang="en-US"/>
        </a:p>
      </dgm:t>
    </dgm:pt>
    <dgm:pt modelId="{D3506502-A761-46A4-83EE-DE4BC71EB1ED}" type="pres">
      <dgm:prSet presAssocID="{88396E01-5377-4238-88EB-3C9D3D8CDC02}" presName="hierRoot3" presStyleCnt="0"/>
      <dgm:spPr/>
    </dgm:pt>
    <dgm:pt modelId="{592A9FC1-12EA-4D12-BF3F-DBBD9692F3FE}" type="pres">
      <dgm:prSet presAssocID="{88396E01-5377-4238-88EB-3C9D3D8CDC02}" presName="composite3" presStyleCnt="0"/>
      <dgm:spPr/>
    </dgm:pt>
    <dgm:pt modelId="{53C386DA-27D9-4D56-B3DB-465D273FBB13}" type="pres">
      <dgm:prSet presAssocID="{88396E01-5377-4238-88EB-3C9D3D8CDC02}" presName="background3" presStyleLbl="node3" presStyleIdx="2" presStyleCnt="4"/>
      <dgm:spPr/>
    </dgm:pt>
    <dgm:pt modelId="{45C07987-3F95-4FC1-AD1D-55CFB70B9ABE}" type="pres">
      <dgm:prSet presAssocID="{88396E01-5377-4238-88EB-3C9D3D8CDC02}" presName="text3" presStyleLbl="fgAcc3" presStyleIdx="2" presStyleCnt="4" custScaleX="94783" custScaleY="259226" custLinFactNeighborX="5203" custLinFactNeighborY="-2559">
        <dgm:presLayoutVars>
          <dgm:chPref val="3"/>
        </dgm:presLayoutVars>
      </dgm:prSet>
      <dgm:spPr/>
      <dgm:t>
        <a:bodyPr/>
        <a:lstStyle/>
        <a:p>
          <a:endParaRPr lang="zh-TW" altLang="en-US"/>
        </a:p>
      </dgm:t>
    </dgm:pt>
    <dgm:pt modelId="{A8FCFB04-1F98-4C28-8B30-09143131E61B}" type="pres">
      <dgm:prSet presAssocID="{88396E01-5377-4238-88EB-3C9D3D8CDC02}" presName="hierChild4" presStyleCnt="0"/>
      <dgm:spPr/>
    </dgm:pt>
    <dgm:pt modelId="{4C02166E-124F-4EBE-B60D-756C2FE6452C}" type="pres">
      <dgm:prSet presAssocID="{E8E051FA-4682-4797-A437-5CAEF691DF12}" presName="Name10" presStyleLbl="parChTrans1D2" presStyleIdx="1" presStyleCnt="2"/>
      <dgm:spPr/>
      <dgm:t>
        <a:bodyPr/>
        <a:lstStyle/>
        <a:p>
          <a:endParaRPr lang="zh-TW" altLang="en-US"/>
        </a:p>
      </dgm:t>
    </dgm:pt>
    <dgm:pt modelId="{3B184EF9-C079-47F4-AF1C-89493D2E31E8}" type="pres">
      <dgm:prSet presAssocID="{47C66626-8BB4-4FB1-8C93-0BA1F86FA95E}" presName="hierRoot2" presStyleCnt="0"/>
      <dgm:spPr/>
    </dgm:pt>
    <dgm:pt modelId="{53A9D5EF-BFE6-43DE-AA1D-41BE29B4C5DC}" type="pres">
      <dgm:prSet presAssocID="{47C66626-8BB4-4FB1-8C93-0BA1F86FA95E}" presName="composite2" presStyleCnt="0"/>
      <dgm:spPr/>
    </dgm:pt>
    <dgm:pt modelId="{AFC2BF71-3440-4F55-92F5-7D11F1AC5B3E}" type="pres">
      <dgm:prSet presAssocID="{47C66626-8BB4-4FB1-8C93-0BA1F86FA95E}" presName="background2" presStyleLbl="node2" presStyleIdx="1" presStyleCnt="2"/>
      <dgm:spPr/>
    </dgm:pt>
    <dgm:pt modelId="{72C569F5-6C5E-4A75-8174-BDC4FFE0804C}" type="pres">
      <dgm:prSet presAssocID="{47C66626-8BB4-4FB1-8C93-0BA1F86FA95E}" presName="text2" presStyleLbl="fgAcc2" presStyleIdx="1" presStyleCnt="2" custScaleX="125039" custScaleY="36668" custLinFactNeighborX="-18256" custLinFactNeighborY="-21003">
        <dgm:presLayoutVars>
          <dgm:chPref val="3"/>
        </dgm:presLayoutVars>
      </dgm:prSet>
      <dgm:spPr/>
      <dgm:t>
        <a:bodyPr/>
        <a:lstStyle/>
        <a:p>
          <a:endParaRPr lang="zh-TW" altLang="en-US"/>
        </a:p>
      </dgm:t>
    </dgm:pt>
    <dgm:pt modelId="{C71B1247-B72E-40D9-B4AB-11024B3B11C0}" type="pres">
      <dgm:prSet presAssocID="{47C66626-8BB4-4FB1-8C93-0BA1F86FA95E}" presName="hierChild3" presStyleCnt="0"/>
      <dgm:spPr/>
    </dgm:pt>
    <dgm:pt modelId="{F039A164-C716-4EDB-8787-C165DA6CD2D9}" type="pres">
      <dgm:prSet presAssocID="{93E83DB1-7653-468A-B30E-F710B8794DED}" presName="Name17" presStyleLbl="parChTrans1D3" presStyleIdx="3" presStyleCnt="4"/>
      <dgm:spPr/>
      <dgm:t>
        <a:bodyPr/>
        <a:lstStyle/>
        <a:p>
          <a:endParaRPr lang="zh-TW" altLang="en-US"/>
        </a:p>
      </dgm:t>
    </dgm:pt>
    <dgm:pt modelId="{A9F2DA69-94B6-4966-880D-438447555835}" type="pres">
      <dgm:prSet presAssocID="{CC9E94F2-8AA8-45CC-BB79-EECBC078A204}" presName="hierRoot3" presStyleCnt="0"/>
      <dgm:spPr/>
    </dgm:pt>
    <dgm:pt modelId="{C0E92B0E-F78E-4E15-B06C-B0147A5A4B30}" type="pres">
      <dgm:prSet presAssocID="{CC9E94F2-8AA8-45CC-BB79-EECBC078A204}" presName="composite3" presStyleCnt="0"/>
      <dgm:spPr/>
    </dgm:pt>
    <dgm:pt modelId="{4466B155-6C75-4192-AE30-5B51EFD9B996}" type="pres">
      <dgm:prSet presAssocID="{CC9E94F2-8AA8-45CC-BB79-EECBC078A204}" presName="background3" presStyleLbl="node3" presStyleIdx="3" presStyleCnt="4"/>
      <dgm:spPr/>
    </dgm:pt>
    <dgm:pt modelId="{EA31412E-D4F4-4CBE-88A1-8FB7D5B8D51E}" type="pres">
      <dgm:prSet presAssocID="{CC9E94F2-8AA8-45CC-BB79-EECBC078A204}" presName="text3" presStyleLbl="fgAcc3" presStyleIdx="3" presStyleCnt="4" custScaleX="74783" custScaleY="240982" custLinFactNeighborX="23063" custLinFactNeighborY="6659">
        <dgm:presLayoutVars>
          <dgm:chPref val="3"/>
        </dgm:presLayoutVars>
      </dgm:prSet>
      <dgm:spPr/>
      <dgm:t>
        <a:bodyPr/>
        <a:lstStyle/>
        <a:p>
          <a:endParaRPr lang="zh-TW" altLang="en-US"/>
        </a:p>
      </dgm:t>
    </dgm:pt>
    <dgm:pt modelId="{507ED74A-71CA-4F43-873F-F591F2CFB7A8}" type="pres">
      <dgm:prSet presAssocID="{CC9E94F2-8AA8-45CC-BB79-EECBC078A204}" presName="hierChild4" presStyleCnt="0"/>
      <dgm:spPr/>
    </dgm:pt>
  </dgm:ptLst>
  <dgm:cxnLst>
    <dgm:cxn modelId="{03D668F3-37FE-4532-BF7D-ECFB1F235D2F}" srcId="{6AA4B297-A4AA-43C1-8BF7-15CFE7CDD2A9}" destId="{C3FD57B6-1689-4AFA-BBF9-EE1665DF7401}" srcOrd="1" destOrd="0" parTransId="{54337C0C-9AB4-4E67-A6D6-35679C320383}" sibTransId="{72E712A8-DB82-4B82-9719-19BDFA1D0B1E}"/>
    <dgm:cxn modelId="{4984A2E8-8953-4CD8-A704-408FE860A929}" type="presOf" srcId="{CC9E94F2-8AA8-45CC-BB79-EECBC078A204}" destId="{EA31412E-D4F4-4CBE-88A1-8FB7D5B8D51E}" srcOrd="0" destOrd="0" presId="urn:microsoft.com/office/officeart/2005/8/layout/hierarchy1"/>
    <dgm:cxn modelId="{D37EB54E-A1D3-463D-9336-6A2E768F81E9}" type="presOf" srcId="{8DAE7A3B-840F-483C-A63A-32F71E21AB59}" destId="{558AD72F-8A18-45C2-A17C-C7ECC2E8B959}" srcOrd="0" destOrd="0" presId="urn:microsoft.com/office/officeart/2005/8/layout/hierarchy1"/>
    <dgm:cxn modelId="{6ED64E21-BECD-4926-AC0A-BF5E34D3BD2C}" type="presOf" srcId="{FD88DB71-DE6C-43EC-8A79-F92500C7E9C1}" destId="{35B12A4A-6B56-4533-AFBD-9C0860111668}" srcOrd="0" destOrd="0" presId="urn:microsoft.com/office/officeart/2005/8/layout/hierarchy1"/>
    <dgm:cxn modelId="{C42A2FBA-747A-4787-A94C-CDA8827EE63B}" type="presOf" srcId="{E8E051FA-4682-4797-A437-5CAEF691DF12}" destId="{4C02166E-124F-4EBE-B60D-756C2FE6452C}" srcOrd="0" destOrd="0" presId="urn:microsoft.com/office/officeart/2005/8/layout/hierarchy1"/>
    <dgm:cxn modelId="{9FCA2142-50B1-48C8-8B29-FBA82AA5DB68}" type="presOf" srcId="{47C66626-8BB4-4FB1-8C93-0BA1F86FA95E}" destId="{72C569F5-6C5E-4A75-8174-BDC4FFE0804C}" srcOrd="0" destOrd="0" presId="urn:microsoft.com/office/officeart/2005/8/layout/hierarchy1"/>
    <dgm:cxn modelId="{2361D137-2B0B-4D08-B6CB-2EE68F3FF2CB}" srcId="{47C66626-8BB4-4FB1-8C93-0BA1F86FA95E}" destId="{CC9E94F2-8AA8-45CC-BB79-EECBC078A204}" srcOrd="0" destOrd="0" parTransId="{93E83DB1-7653-468A-B30E-F710B8794DED}" sibTransId="{1CF5EAEA-AF63-4B6F-929A-0045C30F7CD7}"/>
    <dgm:cxn modelId="{3BCC1A4E-FECF-4A43-BD57-672A67E62124}" type="presOf" srcId="{54337C0C-9AB4-4E67-A6D6-35679C320383}" destId="{31AFAD34-86FA-4B1D-ABCB-C49F35AD06ED}" srcOrd="0" destOrd="0" presId="urn:microsoft.com/office/officeart/2005/8/layout/hierarchy1"/>
    <dgm:cxn modelId="{10B68BE4-3564-4ADC-BB51-5AB7BB0924CD}" type="presOf" srcId="{88396E01-5377-4238-88EB-3C9D3D8CDC02}" destId="{45C07987-3F95-4FC1-AD1D-55CFB70B9ABE}" srcOrd="0" destOrd="0" presId="urn:microsoft.com/office/officeart/2005/8/layout/hierarchy1"/>
    <dgm:cxn modelId="{663355CC-01E3-41C4-9D51-ACB8F427EDB1}" type="presOf" srcId="{C3FD57B6-1689-4AFA-BBF9-EE1665DF7401}" destId="{A88B1D7B-4AF1-4025-A9EE-5D9DD75D7F8B}" srcOrd="0" destOrd="0" presId="urn:microsoft.com/office/officeart/2005/8/layout/hierarchy1"/>
    <dgm:cxn modelId="{34D92DC5-307A-428C-9122-75FF19A58460}" srcId="{6AA4B297-A4AA-43C1-8BF7-15CFE7CDD2A9}" destId="{88396E01-5377-4238-88EB-3C9D3D8CDC02}" srcOrd="2" destOrd="0" parTransId="{8DAE7A3B-840F-483C-A63A-32F71E21AB59}" sibTransId="{BC511C91-EC6C-4B5D-AD9A-9EFBC5159B97}"/>
    <dgm:cxn modelId="{F7CD15F5-B4C6-4DDA-9B36-871E11BB0C1D}" type="presOf" srcId="{6AA4B297-A4AA-43C1-8BF7-15CFE7CDD2A9}" destId="{86704758-D865-48DE-9282-6FE9CA3584A4}" srcOrd="0" destOrd="0" presId="urn:microsoft.com/office/officeart/2005/8/layout/hierarchy1"/>
    <dgm:cxn modelId="{B3D02B67-C66E-43E3-A79B-BE0FC8FE5776}" srcId="{6AA4B297-A4AA-43C1-8BF7-15CFE7CDD2A9}" destId="{FD88DB71-DE6C-43EC-8A79-F92500C7E9C1}" srcOrd="0" destOrd="0" parTransId="{9660AAD4-EF66-4FB4-AED5-CEE83B616BDB}" sibTransId="{342AF8A0-B48E-43BE-8708-0717DDDCA613}"/>
    <dgm:cxn modelId="{4454AE70-A464-46BF-B69F-CD4638D35D91}" type="presOf" srcId="{9660AAD4-EF66-4FB4-AED5-CEE83B616BDB}" destId="{965BF45C-52D6-4EC8-A18F-4391304EAAB7}" srcOrd="0" destOrd="0" presId="urn:microsoft.com/office/officeart/2005/8/layout/hierarchy1"/>
    <dgm:cxn modelId="{3E957509-93A6-44EF-A062-296655B45AC4}" type="presOf" srcId="{905399BD-25DB-46CA-954B-5B1E56D56935}" destId="{D8F55AD2-98F9-4B8B-858C-1D6D4107C768}" srcOrd="0" destOrd="0" presId="urn:microsoft.com/office/officeart/2005/8/layout/hierarchy1"/>
    <dgm:cxn modelId="{4A81EC14-DA16-4C16-8634-5041B0184D66}" srcId="{905399BD-25DB-46CA-954B-5B1E56D56935}" destId="{6AA4B297-A4AA-43C1-8BF7-15CFE7CDD2A9}" srcOrd="0" destOrd="0" parTransId="{43EDD1C0-D2D3-42A4-8B34-8FAFD32976E1}" sibTransId="{CEF7FAF7-36F8-4484-96BE-DDA6BB841427}"/>
    <dgm:cxn modelId="{90213D3B-8236-4FB5-A77B-02BB1CCECE41}" type="presOf" srcId="{43EDD1C0-D2D3-42A4-8B34-8FAFD32976E1}" destId="{9E152D06-0CDD-4C97-887D-652D9DDC18F2}" srcOrd="0" destOrd="0" presId="urn:microsoft.com/office/officeart/2005/8/layout/hierarchy1"/>
    <dgm:cxn modelId="{0E18B81A-0A4C-4D6A-B719-02459CEFA2DC}" srcId="{4272F162-BEA8-420E-95B3-E619CD811BA5}" destId="{905399BD-25DB-46CA-954B-5B1E56D56935}" srcOrd="0" destOrd="0" parTransId="{550BBDF6-5C02-4989-83D6-D42290FDE4D9}" sibTransId="{455B5F93-B57C-4E44-B055-95F0F7E23E55}"/>
    <dgm:cxn modelId="{5D001C46-3D4F-4957-9A6F-D714C9F1BB94}" srcId="{905399BD-25DB-46CA-954B-5B1E56D56935}" destId="{47C66626-8BB4-4FB1-8C93-0BA1F86FA95E}" srcOrd="1" destOrd="0" parTransId="{E8E051FA-4682-4797-A437-5CAEF691DF12}" sibTransId="{AA0B508A-7A36-49D0-AA78-FF94BEBC289B}"/>
    <dgm:cxn modelId="{CEB4602F-7E2D-499C-A75F-96314A310D55}" type="presOf" srcId="{93E83DB1-7653-468A-B30E-F710B8794DED}" destId="{F039A164-C716-4EDB-8787-C165DA6CD2D9}" srcOrd="0" destOrd="0" presId="urn:microsoft.com/office/officeart/2005/8/layout/hierarchy1"/>
    <dgm:cxn modelId="{63A8EE5C-E9A8-4D16-838B-0F2B67241096}" type="presOf" srcId="{4272F162-BEA8-420E-95B3-E619CD811BA5}" destId="{D6299385-1BD2-4C52-9A71-15E2FC371590}" srcOrd="0" destOrd="0" presId="urn:microsoft.com/office/officeart/2005/8/layout/hierarchy1"/>
    <dgm:cxn modelId="{CB8C1320-7813-4468-96F5-E1444C1F3285}" type="presParOf" srcId="{D6299385-1BD2-4C52-9A71-15E2FC371590}" destId="{F62AD0DE-BB6D-476C-9FFD-6780093869DC}" srcOrd="0" destOrd="0" presId="urn:microsoft.com/office/officeart/2005/8/layout/hierarchy1"/>
    <dgm:cxn modelId="{C77F6A60-66A6-4939-9650-0EAB80F7D47D}" type="presParOf" srcId="{F62AD0DE-BB6D-476C-9FFD-6780093869DC}" destId="{1BA7F985-2DC8-429D-AD26-AB7D5EECB677}" srcOrd="0" destOrd="0" presId="urn:microsoft.com/office/officeart/2005/8/layout/hierarchy1"/>
    <dgm:cxn modelId="{CC5FE35B-4880-4893-A14D-5B9D1E0DC00F}" type="presParOf" srcId="{1BA7F985-2DC8-429D-AD26-AB7D5EECB677}" destId="{B5D153A1-82E6-4E98-AC06-AD930E4F6FCB}" srcOrd="0" destOrd="0" presId="urn:microsoft.com/office/officeart/2005/8/layout/hierarchy1"/>
    <dgm:cxn modelId="{4B4AE10C-B109-4FF3-9DF8-D4B1B85A010F}" type="presParOf" srcId="{1BA7F985-2DC8-429D-AD26-AB7D5EECB677}" destId="{D8F55AD2-98F9-4B8B-858C-1D6D4107C768}" srcOrd="1" destOrd="0" presId="urn:microsoft.com/office/officeart/2005/8/layout/hierarchy1"/>
    <dgm:cxn modelId="{D703274F-D9EB-4F0D-A2A0-BD425C01BEE7}" type="presParOf" srcId="{F62AD0DE-BB6D-476C-9FFD-6780093869DC}" destId="{C9066299-5CFB-4383-8306-B986C3C51978}" srcOrd="1" destOrd="0" presId="urn:microsoft.com/office/officeart/2005/8/layout/hierarchy1"/>
    <dgm:cxn modelId="{7A3ABCC9-332E-4765-B0F9-20CFAEBC067A}" type="presParOf" srcId="{C9066299-5CFB-4383-8306-B986C3C51978}" destId="{9E152D06-0CDD-4C97-887D-652D9DDC18F2}" srcOrd="0" destOrd="0" presId="urn:microsoft.com/office/officeart/2005/8/layout/hierarchy1"/>
    <dgm:cxn modelId="{4D51AE1C-AAA9-4EB7-B4C2-8879CEFE2A12}" type="presParOf" srcId="{C9066299-5CFB-4383-8306-B986C3C51978}" destId="{57194648-39EF-4B3C-8C79-B7F5C8049892}" srcOrd="1" destOrd="0" presId="urn:microsoft.com/office/officeart/2005/8/layout/hierarchy1"/>
    <dgm:cxn modelId="{C2CA49CA-591A-4774-92AC-3907A60C0618}" type="presParOf" srcId="{57194648-39EF-4B3C-8C79-B7F5C8049892}" destId="{774CEA0E-3801-4688-9F79-4D5924D5AB9A}" srcOrd="0" destOrd="0" presId="urn:microsoft.com/office/officeart/2005/8/layout/hierarchy1"/>
    <dgm:cxn modelId="{EF263D07-08F6-4588-B3CA-7EC1BA7CAFA5}" type="presParOf" srcId="{774CEA0E-3801-4688-9F79-4D5924D5AB9A}" destId="{DF19A0D1-EB91-4950-9998-3A93E7BD57F2}" srcOrd="0" destOrd="0" presId="urn:microsoft.com/office/officeart/2005/8/layout/hierarchy1"/>
    <dgm:cxn modelId="{FC13E499-9692-4E74-B4B0-920A4D986692}" type="presParOf" srcId="{774CEA0E-3801-4688-9F79-4D5924D5AB9A}" destId="{86704758-D865-48DE-9282-6FE9CA3584A4}" srcOrd="1" destOrd="0" presId="urn:microsoft.com/office/officeart/2005/8/layout/hierarchy1"/>
    <dgm:cxn modelId="{9280A12B-80E9-4D8B-BA27-A22883AEF2E9}" type="presParOf" srcId="{57194648-39EF-4B3C-8C79-B7F5C8049892}" destId="{4F09A622-336C-4C58-9263-7D8FAA714803}" srcOrd="1" destOrd="0" presId="urn:microsoft.com/office/officeart/2005/8/layout/hierarchy1"/>
    <dgm:cxn modelId="{6236E803-8088-43A6-AEAA-46798A5DA6E0}" type="presParOf" srcId="{4F09A622-336C-4C58-9263-7D8FAA714803}" destId="{965BF45C-52D6-4EC8-A18F-4391304EAAB7}" srcOrd="0" destOrd="0" presId="urn:microsoft.com/office/officeart/2005/8/layout/hierarchy1"/>
    <dgm:cxn modelId="{5CDEFC99-2CDB-4CD7-96AC-A50F567D6EAB}" type="presParOf" srcId="{4F09A622-336C-4C58-9263-7D8FAA714803}" destId="{CF072F49-B3B8-4EC3-9867-F5B28EDD0BA6}" srcOrd="1" destOrd="0" presId="urn:microsoft.com/office/officeart/2005/8/layout/hierarchy1"/>
    <dgm:cxn modelId="{68A55DF1-752D-449A-BA0E-105F7C37B31B}" type="presParOf" srcId="{CF072F49-B3B8-4EC3-9867-F5B28EDD0BA6}" destId="{5573912D-4786-4F6A-ACD6-1978A4579A35}" srcOrd="0" destOrd="0" presId="urn:microsoft.com/office/officeart/2005/8/layout/hierarchy1"/>
    <dgm:cxn modelId="{21C3F427-079E-4A01-9D78-CE0E83EF6349}" type="presParOf" srcId="{5573912D-4786-4F6A-ACD6-1978A4579A35}" destId="{6D76C97E-1C7E-4724-9921-DC4EC8E2D3C9}" srcOrd="0" destOrd="0" presId="urn:microsoft.com/office/officeart/2005/8/layout/hierarchy1"/>
    <dgm:cxn modelId="{1976DD33-11D3-40C7-BD8E-73DD18B4CB59}" type="presParOf" srcId="{5573912D-4786-4F6A-ACD6-1978A4579A35}" destId="{35B12A4A-6B56-4533-AFBD-9C0860111668}" srcOrd="1" destOrd="0" presId="urn:microsoft.com/office/officeart/2005/8/layout/hierarchy1"/>
    <dgm:cxn modelId="{E9E88881-DD50-4D5A-B87C-E7B910B879B5}" type="presParOf" srcId="{CF072F49-B3B8-4EC3-9867-F5B28EDD0BA6}" destId="{A1CF0AD5-2E0B-404F-9816-780572EF825C}" srcOrd="1" destOrd="0" presId="urn:microsoft.com/office/officeart/2005/8/layout/hierarchy1"/>
    <dgm:cxn modelId="{FBD4582A-A069-465E-B986-503EB2F58F8D}" type="presParOf" srcId="{4F09A622-336C-4C58-9263-7D8FAA714803}" destId="{31AFAD34-86FA-4B1D-ABCB-C49F35AD06ED}" srcOrd="2" destOrd="0" presId="urn:microsoft.com/office/officeart/2005/8/layout/hierarchy1"/>
    <dgm:cxn modelId="{7BD0E7AE-D3B5-469C-BB02-481D942C9BF8}" type="presParOf" srcId="{4F09A622-336C-4C58-9263-7D8FAA714803}" destId="{E17F4B8C-5CC8-4C3A-9B81-512389DBBE38}" srcOrd="3" destOrd="0" presId="urn:microsoft.com/office/officeart/2005/8/layout/hierarchy1"/>
    <dgm:cxn modelId="{C8FABF57-D182-48A6-B3C3-8DBD6D3D411A}" type="presParOf" srcId="{E17F4B8C-5CC8-4C3A-9B81-512389DBBE38}" destId="{EBA6B525-88A5-4CE5-B30C-FCFEE9221477}" srcOrd="0" destOrd="0" presId="urn:microsoft.com/office/officeart/2005/8/layout/hierarchy1"/>
    <dgm:cxn modelId="{F036701E-7B52-4537-8126-B432CA370B60}" type="presParOf" srcId="{EBA6B525-88A5-4CE5-B30C-FCFEE9221477}" destId="{34D00AA5-883A-4FB4-A619-A5469D16404D}" srcOrd="0" destOrd="0" presId="urn:microsoft.com/office/officeart/2005/8/layout/hierarchy1"/>
    <dgm:cxn modelId="{27453ADB-6469-41C8-881A-6F5D1F8EC20D}" type="presParOf" srcId="{EBA6B525-88A5-4CE5-B30C-FCFEE9221477}" destId="{A88B1D7B-4AF1-4025-A9EE-5D9DD75D7F8B}" srcOrd="1" destOrd="0" presId="urn:microsoft.com/office/officeart/2005/8/layout/hierarchy1"/>
    <dgm:cxn modelId="{6468AD31-82D8-4784-9643-8A7E235463B3}" type="presParOf" srcId="{E17F4B8C-5CC8-4C3A-9B81-512389DBBE38}" destId="{AA892912-8AFA-4412-B698-3B72BFC29700}" srcOrd="1" destOrd="0" presId="urn:microsoft.com/office/officeart/2005/8/layout/hierarchy1"/>
    <dgm:cxn modelId="{BF418A8C-FC48-4CB6-995E-734FDAE6E505}" type="presParOf" srcId="{4F09A622-336C-4C58-9263-7D8FAA714803}" destId="{558AD72F-8A18-45C2-A17C-C7ECC2E8B959}" srcOrd="4" destOrd="0" presId="urn:microsoft.com/office/officeart/2005/8/layout/hierarchy1"/>
    <dgm:cxn modelId="{2CDCA2F6-E784-4AC7-90B6-6102D3437EE6}" type="presParOf" srcId="{4F09A622-336C-4C58-9263-7D8FAA714803}" destId="{D3506502-A761-46A4-83EE-DE4BC71EB1ED}" srcOrd="5" destOrd="0" presId="urn:microsoft.com/office/officeart/2005/8/layout/hierarchy1"/>
    <dgm:cxn modelId="{06AAC43F-8ECD-4D77-B853-38331449DD17}" type="presParOf" srcId="{D3506502-A761-46A4-83EE-DE4BC71EB1ED}" destId="{592A9FC1-12EA-4D12-BF3F-DBBD9692F3FE}" srcOrd="0" destOrd="0" presId="urn:microsoft.com/office/officeart/2005/8/layout/hierarchy1"/>
    <dgm:cxn modelId="{D0074667-A22E-4B58-9C82-07D768EF9DD3}" type="presParOf" srcId="{592A9FC1-12EA-4D12-BF3F-DBBD9692F3FE}" destId="{53C386DA-27D9-4D56-B3DB-465D273FBB13}" srcOrd="0" destOrd="0" presId="urn:microsoft.com/office/officeart/2005/8/layout/hierarchy1"/>
    <dgm:cxn modelId="{79006999-ED7F-42CD-A96B-F91CD60AE3AA}" type="presParOf" srcId="{592A9FC1-12EA-4D12-BF3F-DBBD9692F3FE}" destId="{45C07987-3F95-4FC1-AD1D-55CFB70B9ABE}" srcOrd="1" destOrd="0" presId="urn:microsoft.com/office/officeart/2005/8/layout/hierarchy1"/>
    <dgm:cxn modelId="{75775FEA-1989-4CC4-AA77-4329A9FBAC67}" type="presParOf" srcId="{D3506502-A761-46A4-83EE-DE4BC71EB1ED}" destId="{A8FCFB04-1F98-4C28-8B30-09143131E61B}" srcOrd="1" destOrd="0" presId="urn:microsoft.com/office/officeart/2005/8/layout/hierarchy1"/>
    <dgm:cxn modelId="{14FCF41A-6814-4BFE-8122-F6632C1096BB}" type="presParOf" srcId="{C9066299-5CFB-4383-8306-B986C3C51978}" destId="{4C02166E-124F-4EBE-B60D-756C2FE6452C}" srcOrd="2" destOrd="0" presId="urn:microsoft.com/office/officeart/2005/8/layout/hierarchy1"/>
    <dgm:cxn modelId="{008A22D1-1EA3-4FF7-B39C-C25555409BD3}" type="presParOf" srcId="{C9066299-5CFB-4383-8306-B986C3C51978}" destId="{3B184EF9-C079-47F4-AF1C-89493D2E31E8}" srcOrd="3" destOrd="0" presId="urn:microsoft.com/office/officeart/2005/8/layout/hierarchy1"/>
    <dgm:cxn modelId="{D1417EB1-50D9-4D4B-B31B-5182E8135DD0}" type="presParOf" srcId="{3B184EF9-C079-47F4-AF1C-89493D2E31E8}" destId="{53A9D5EF-BFE6-43DE-AA1D-41BE29B4C5DC}" srcOrd="0" destOrd="0" presId="urn:microsoft.com/office/officeart/2005/8/layout/hierarchy1"/>
    <dgm:cxn modelId="{9BB9E3BC-6648-4CA7-9E34-0D46653A544B}" type="presParOf" srcId="{53A9D5EF-BFE6-43DE-AA1D-41BE29B4C5DC}" destId="{AFC2BF71-3440-4F55-92F5-7D11F1AC5B3E}" srcOrd="0" destOrd="0" presId="urn:microsoft.com/office/officeart/2005/8/layout/hierarchy1"/>
    <dgm:cxn modelId="{9787366A-0DEC-4B40-A042-73685AE28235}" type="presParOf" srcId="{53A9D5EF-BFE6-43DE-AA1D-41BE29B4C5DC}" destId="{72C569F5-6C5E-4A75-8174-BDC4FFE0804C}" srcOrd="1" destOrd="0" presId="urn:microsoft.com/office/officeart/2005/8/layout/hierarchy1"/>
    <dgm:cxn modelId="{11F840C2-3006-44FF-A5A3-346F63357281}" type="presParOf" srcId="{3B184EF9-C079-47F4-AF1C-89493D2E31E8}" destId="{C71B1247-B72E-40D9-B4AB-11024B3B11C0}" srcOrd="1" destOrd="0" presId="urn:microsoft.com/office/officeart/2005/8/layout/hierarchy1"/>
    <dgm:cxn modelId="{0A4BB999-218A-4812-B826-603408E7067D}" type="presParOf" srcId="{C71B1247-B72E-40D9-B4AB-11024B3B11C0}" destId="{F039A164-C716-4EDB-8787-C165DA6CD2D9}" srcOrd="0" destOrd="0" presId="urn:microsoft.com/office/officeart/2005/8/layout/hierarchy1"/>
    <dgm:cxn modelId="{00E93A97-1B0F-41D6-BEE9-DFAF7B9543CD}" type="presParOf" srcId="{C71B1247-B72E-40D9-B4AB-11024B3B11C0}" destId="{A9F2DA69-94B6-4966-880D-438447555835}" srcOrd="1" destOrd="0" presId="urn:microsoft.com/office/officeart/2005/8/layout/hierarchy1"/>
    <dgm:cxn modelId="{8825C3CB-ACCE-4DAC-83EA-85D287989DA8}" type="presParOf" srcId="{A9F2DA69-94B6-4966-880D-438447555835}" destId="{C0E92B0E-F78E-4E15-B06C-B0147A5A4B30}" srcOrd="0" destOrd="0" presId="urn:microsoft.com/office/officeart/2005/8/layout/hierarchy1"/>
    <dgm:cxn modelId="{F9B3F83E-18FC-42D8-B474-CEBF4410437E}" type="presParOf" srcId="{C0E92B0E-F78E-4E15-B06C-B0147A5A4B30}" destId="{4466B155-6C75-4192-AE30-5B51EFD9B996}" srcOrd="0" destOrd="0" presId="urn:microsoft.com/office/officeart/2005/8/layout/hierarchy1"/>
    <dgm:cxn modelId="{5381130C-8F5D-44DA-A1B0-EFABB0C5753E}" type="presParOf" srcId="{C0E92B0E-F78E-4E15-B06C-B0147A5A4B30}" destId="{EA31412E-D4F4-4CBE-88A1-8FB7D5B8D51E}" srcOrd="1" destOrd="0" presId="urn:microsoft.com/office/officeart/2005/8/layout/hierarchy1"/>
    <dgm:cxn modelId="{012C384F-CFA5-43A8-82BD-C6415BF431C9}" type="presParOf" srcId="{A9F2DA69-94B6-4966-880D-438447555835}" destId="{507ED74A-71CA-4F43-873F-F591F2CFB7A8}"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9472BD6-F532-4104-94C1-5114E9EFF4C0}"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zh-TW" altLang="en-US"/>
        </a:p>
      </dgm:t>
    </dgm:pt>
    <dgm:pt modelId="{AB3B723B-9E9B-43FD-BE98-A55044CF169D}">
      <dgm:prSet phldrT="[文字]"/>
      <dgm:spPr/>
      <dgm:t>
        <a:bodyPr/>
        <a:lstStyle/>
        <a:p>
          <a:r>
            <a:rPr lang="zh-TW" altLang="en-US" dirty="0" smtClean="0"/>
            <a:t>圖型組織法</a:t>
          </a:r>
          <a:endParaRPr lang="zh-TW" altLang="en-US" dirty="0"/>
        </a:p>
      </dgm:t>
    </dgm:pt>
    <dgm:pt modelId="{0172EB75-654E-41C8-9F2C-86541C294E0D}" type="parTrans" cxnId="{2B13AF08-134D-488B-A3B9-1FA363706845}">
      <dgm:prSet/>
      <dgm:spPr/>
      <dgm:t>
        <a:bodyPr/>
        <a:lstStyle/>
        <a:p>
          <a:endParaRPr lang="zh-TW" altLang="en-US"/>
        </a:p>
      </dgm:t>
    </dgm:pt>
    <dgm:pt modelId="{D106FFFF-FCC6-4B7A-A028-572227607345}" type="sibTrans" cxnId="{2B13AF08-134D-488B-A3B9-1FA363706845}">
      <dgm:prSet/>
      <dgm:spPr/>
      <dgm:t>
        <a:bodyPr/>
        <a:lstStyle/>
        <a:p>
          <a:endParaRPr lang="zh-TW" altLang="en-US"/>
        </a:p>
      </dgm:t>
    </dgm:pt>
    <dgm:pt modelId="{F43EB882-32E6-40EA-851C-62D7A5BCB1C2}">
      <dgm:prSet phldrT="[文字]"/>
      <dgm:spPr/>
      <dgm:t>
        <a:bodyPr/>
        <a:lstStyle/>
        <a:p>
          <a:r>
            <a:rPr lang="zh-TW" altLang="en-US" dirty="0" smtClean="0"/>
            <a:t>框架表</a:t>
          </a:r>
          <a:endParaRPr lang="zh-TW" altLang="en-US" dirty="0"/>
        </a:p>
      </dgm:t>
    </dgm:pt>
    <dgm:pt modelId="{6420479B-75F2-42C0-B363-A112612220AB}" type="parTrans" cxnId="{026A8858-96AC-4C5B-87F3-FFAEDC66B988}">
      <dgm:prSet/>
      <dgm:spPr/>
      <dgm:t>
        <a:bodyPr/>
        <a:lstStyle/>
        <a:p>
          <a:endParaRPr lang="zh-TW" altLang="en-US"/>
        </a:p>
      </dgm:t>
    </dgm:pt>
    <dgm:pt modelId="{9FA37E50-8116-4A33-A7BB-24C6AEA36DEF}" type="sibTrans" cxnId="{026A8858-96AC-4C5B-87F3-FFAEDC66B988}">
      <dgm:prSet/>
      <dgm:spPr/>
      <dgm:t>
        <a:bodyPr/>
        <a:lstStyle/>
        <a:p>
          <a:endParaRPr lang="zh-TW" altLang="en-US"/>
        </a:p>
      </dgm:t>
    </dgm:pt>
    <dgm:pt modelId="{509AA361-A2C3-43CF-9916-1304A0727ACC}">
      <dgm:prSet phldrT="[文字]"/>
      <dgm:spPr/>
      <dgm:t>
        <a:bodyPr/>
        <a:lstStyle/>
        <a:p>
          <a:r>
            <a:rPr lang="zh-TW" altLang="en-US" dirty="0" smtClean="0"/>
            <a:t>維恩圖</a:t>
          </a:r>
          <a:endParaRPr lang="zh-TW" altLang="en-US" dirty="0"/>
        </a:p>
      </dgm:t>
    </dgm:pt>
    <dgm:pt modelId="{4F13A391-A52F-41BF-9EB0-DD6D5433610F}" type="parTrans" cxnId="{CD91246A-1CF4-4C70-A679-CCE436AF3C97}">
      <dgm:prSet/>
      <dgm:spPr/>
      <dgm:t>
        <a:bodyPr/>
        <a:lstStyle/>
        <a:p>
          <a:endParaRPr lang="zh-TW" altLang="en-US"/>
        </a:p>
      </dgm:t>
    </dgm:pt>
    <dgm:pt modelId="{CEE05D1A-7F7E-48CB-A9F1-1EA052A01BCB}" type="sibTrans" cxnId="{CD91246A-1CF4-4C70-A679-CCE436AF3C97}">
      <dgm:prSet/>
      <dgm:spPr/>
      <dgm:t>
        <a:bodyPr/>
        <a:lstStyle/>
        <a:p>
          <a:endParaRPr lang="zh-TW" altLang="en-US"/>
        </a:p>
      </dgm:t>
    </dgm:pt>
    <dgm:pt modelId="{CBB62AE5-2B63-4D5B-8A5D-B628CE5B9BA8}">
      <dgm:prSet phldrT="[文字]"/>
      <dgm:spPr/>
      <dgm:t>
        <a:bodyPr/>
        <a:lstStyle/>
        <a:p>
          <a:r>
            <a:rPr lang="zh-TW" altLang="en-US" dirty="0" smtClean="0"/>
            <a:t>金字塔摘要法</a:t>
          </a:r>
          <a:endParaRPr lang="zh-TW" altLang="en-US" dirty="0"/>
        </a:p>
      </dgm:t>
    </dgm:pt>
    <dgm:pt modelId="{C0BE4D3C-FEDA-4A00-8072-DE4F619A256D}" type="parTrans" cxnId="{F093C71A-C3FA-4DF7-B5B5-4D2FC03C7960}">
      <dgm:prSet/>
      <dgm:spPr/>
      <dgm:t>
        <a:bodyPr/>
        <a:lstStyle/>
        <a:p>
          <a:endParaRPr lang="zh-TW" altLang="en-US"/>
        </a:p>
      </dgm:t>
    </dgm:pt>
    <dgm:pt modelId="{40BC0F9A-A3EA-47D1-A8EE-DB241511986F}" type="sibTrans" cxnId="{F093C71A-C3FA-4DF7-B5B5-4D2FC03C7960}">
      <dgm:prSet/>
      <dgm:spPr/>
      <dgm:t>
        <a:bodyPr/>
        <a:lstStyle/>
        <a:p>
          <a:endParaRPr lang="zh-TW" altLang="en-US"/>
        </a:p>
      </dgm:t>
    </dgm:pt>
    <dgm:pt modelId="{EF9B1C5F-42B7-469B-A976-6BC3DCD9A2D6}">
      <dgm:prSet phldrT="[文字]"/>
      <dgm:spPr/>
      <dgm:t>
        <a:bodyPr/>
        <a:lstStyle/>
        <a:p>
          <a:r>
            <a:rPr lang="zh-TW" altLang="en-US" dirty="0" smtClean="0"/>
            <a:t>情節摘要法</a:t>
          </a:r>
          <a:endParaRPr lang="zh-TW" altLang="en-US" dirty="0"/>
        </a:p>
      </dgm:t>
    </dgm:pt>
    <dgm:pt modelId="{F36236EA-79D3-49E0-82CE-9C6178528336}" type="parTrans" cxnId="{EBEADE2E-04A5-4038-9656-90FB8A992740}">
      <dgm:prSet/>
      <dgm:spPr/>
      <dgm:t>
        <a:bodyPr/>
        <a:lstStyle/>
        <a:p>
          <a:endParaRPr lang="zh-TW" altLang="en-US"/>
        </a:p>
      </dgm:t>
    </dgm:pt>
    <dgm:pt modelId="{FA5B5683-B948-402F-BB11-979D66168813}" type="sibTrans" cxnId="{EBEADE2E-04A5-4038-9656-90FB8A992740}">
      <dgm:prSet/>
      <dgm:spPr/>
      <dgm:t>
        <a:bodyPr/>
        <a:lstStyle/>
        <a:p>
          <a:endParaRPr lang="zh-TW" altLang="en-US"/>
        </a:p>
      </dgm:t>
    </dgm:pt>
    <dgm:pt modelId="{BDDAF2E9-46A7-4D53-98A9-1ECA255CF343}">
      <dgm:prSet/>
      <dgm:spPr/>
      <dgm:t>
        <a:bodyPr/>
        <a:lstStyle/>
        <a:p>
          <a:r>
            <a:rPr lang="zh-TW" altLang="en-US" dirty="0" smtClean="0"/>
            <a:t>心智圖</a:t>
          </a:r>
          <a:endParaRPr lang="zh-TW" altLang="en-US" dirty="0"/>
        </a:p>
      </dgm:t>
    </dgm:pt>
    <dgm:pt modelId="{DFA84A8E-9C66-4CD5-A311-0F2865D1F3C1}" type="parTrans" cxnId="{5DEED05D-1BD7-4A7B-AA60-B6EBA5919F58}">
      <dgm:prSet/>
      <dgm:spPr/>
      <dgm:t>
        <a:bodyPr/>
        <a:lstStyle/>
        <a:p>
          <a:endParaRPr lang="zh-TW" altLang="en-US"/>
        </a:p>
      </dgm:t>
    </dgm:pt>
    <dgm:pt modelId="{2BD2E94D-CFBF-4015-B45E-340AE6AB3C05}" type="sibTrans" cxnId="{5DEED05D-1BD7-4A7B-AA60-B6EBA5919F58}">
      <dgm:prSet/>
      <dgm:spPr/>
      <dgm:t>
        <a:bodyPr/>
        <a:lstStyle/>
        <a:p>
          <a:endParaRPr lang="zh-TW" altLang="en-US"/>
        </a:p>
      </dgm:t>
    </dgm:pt>
    <dgm:pt modelId="{793FFC89-B6D1-49AF-99D1-6F0272631D32}">
      <dgm:prSet/>
      <dgm:spPr/>
      <dgm:t>
        <a:bodyPr/>
        <a:lstStyle/>
        <a:p>
          <a:r>
            <a:rPr lang="zh-TW" altLang="en-US" dirty="0" smtClean="0"/>
            <a:t>魚骨圖</a:t>
          </a:r>
          <a:endParaRPr lang="zh-TW" altLang="en-US" dirty="0"/>
        </a:p>
      </dgm:t>
    </dgm:pt>
    <dgm:pt modelId="{63341BED-F9D6-4509-8E0E-C289786DA5C6}" type="parTrans" cxnId="{327B43DB-7886-473C-ACCE-5095CEBA0255}">
      <dgm:prSet/>
      <dgm:spPr/>
      <dgm:t>
        <a:bodyPr/>
        <a:lstStyle/>
        <a:p>
          <a:endParaRPr lang="zh-TW" altLang="en-US"/>
        </a:p>
      </dgm:t>
    </dgm:pt>
    <dgm:pt modelId="{7B409C64-12F6-4D78-BCE1-09F85A428E29}" type="sibTrans" cxnId="{327B43DB-7886-473C-ACCE-5095CEBA0255}">
      <dgm:prSet/>
      <dgm:spPr/>
      <dgm:t>
        <a:bodyPr/>
        <a:lstStyle/>
        <a:p>
          <a:endParaRPr lang="zh-TW" altLang="en-US"/>
        </a:p>
      </dgm:t>
    </dgm:pt>
    <dgm:pt modelId="{B433C875-A07B-43B7-BE1A-F3B2F35AC129}">
      <dgm:prSet/>
      <dgm:spPr/>
      <dgm:t>
        <a:bodyPr/>
        <a:lstStyle/>
        <a:p>
          <a:r>
            <a:rPr lang="zh-TW" altLang="en-US" dirty="0" smtClean="0"/>
            <a:t>營隊歌摘要法</a:t>
          </a:r>
          <a:endParaRPr lang="zh-TW" altLang="en-US" dirty="0"/>
        </a:p>
      </dgm:t>
    </dgm:pt>
    <dgm:pt modelId="{18BA15E5-8C5A-4A18-991C-5D7F522DF84F}" type="parTrans" cxnId="{82E62CF7-6DCA-4D79-9F19-90D0E302F2B9}">
      <dgm:prSet/>
      <dgm:spPr/>
      <dgm:t>
        <a:bodyPr/>
        <a:lstStyle/>
        <a:p>
          <a:endParaRPr lang="zh-TW" altLang="en-US"/>
        </a:p>
      </dgm:t>
    </dgm:pt>
    <dgm:pt modelId="{2BCD296A-B54E-4580-A51D-6C9BFEC0C599}" type="sibTrans" cxnId="{82E62CF7-6DCA-4D79-9F19-90D0E302F2B9}">
      <dgm:prSet/>
      <dgm:spPr/>
      <dgm:t>
        <a:bodyPr/>
        <a:lstStyle/>
        <a:p>
          <a:endParaRPr lang="zh-TW" altLang="en-US"/>
        </a:p>
      </dgm:t>
    </dgm:pt>
    <dgm:pt modelId="{BB5DD7F8-6391-4CBF-B3B8-8A9395A38396}" type="pres">
      <dgm:prSet presAssocID="{F9472BD6-F532-4104-94C1-5114E9EFF4C0}" presName="Name0" presStyleCnt="0">
        <dgm:presLayoutVars>
          <dgm:chMax val="1"/>
          <dgm:dir/>
          <dgm:animLvl val="ctr"/>
          <dgm:resizeHandles val="exact"/>
        </dgm:presLayoutVars>
      </dgm:prSet>
      <dgm:spPr/>
      <dgm:t>
        <a:bodyPr/>
        <a:lstStyle/>
        <a:p>
          <a:endParaRPr lang="zh-TW" altLang="en-US"/>
        </a:p>
      </dgm:t>
    </dgm:pt>
    <dgm:pt modelId="{E2543C97-FF4F-4E21-970F-A06A28ED0E47}" type="pres">
      <dgm:prSet presAssocID="{AB3B723B-9E9B-43FD-BE98-A55044CF169D}" presName="centerShape" presStyleLbl="node0" presStyleIdx="0" presStyleCnt="1"/>
      <dgm:spPr/>
      <dgm:t>
        <a:bodyPr/>
        <a:lstStyle/>
        <a:p>
          <a:endParaRPr lang="zh-TW" altLang="en-US"/>
        </a:p>
      </dgm:t>
    </dgm:pt>
    <dgm:pt modelId="{89FE4429-7697-4685-95FD-0C965EF9029E}" type="pres">
      <dgm:prSet presAssocID="{F43EB882-32E6-40EA-851C-62D7A5BCB1C2}" presName="node" presStyleLbl="node1" presStyleIdx="0" presStyleCnt="7" custRadScaleRad="98042" custRadScaleInc="465">
        <dgm:presLayoutVars>
          <dgm:bulletEnabled val="1"/>
        </dgm:presLayoutVars>
      </dgm:prSet>
      <dgm:spPr/>
      <dgm:t>
        <a:bodyPr/>
        <a:lstStyle/>
        <a:p>
          <a:endParaRPr lang="zh-TW" altLang="en-US"/>
        </a:p>
      </dgm:t>
    </dgm:pt>
    <dgm:pt modelId="{683A82C9-E307-4B36-909D-5DEB63D0BA38}" type="pres">
      <dgm:prSet presAssocID="{F43EB882-32E6-40EA-851C-62D7A5BCB1C2}" presName="dummy" presStyleCnt="0"/>
      <dgm:spPr/>
    </dgm:pt>
    <dgm:pt modelId="{D623BABC-7578-4356-A3F4-EFF9777992D6}" type="pres">
      <dgm:prSet presAssocID="{9FA37E50-8116-4A33-A7BB-24C6AEA36DEF}" presName="sibTrans" presStyleLbl="sibTrans2D1" presStyleIdx="0" presStyleCnt="7"/>
      <dgm:spPr/>
      <dgm:t>
        <a:bodyPr/>
        <a:lstStyle/>
        <a:p>
          <a:endParaRPr lang="zh-TW" altLang="en-US"/>
        </a:p>
      </dgm:t>
    </dgm:pt>
    <dgm:pt modelId="{F6B34D3A-740B-45F3-BD3E-FBFD0519D29F}" type="pres">
      <dgm:prSet presAssocID="{B433C875-A07B-43B7-BE1A-F3B2F35AC129}" presName="node" presStyleLbl="node1" presStyleIdx="1" presStyleCnt="7">
        <dgm:presLayoutVars>
          <dgm:bulletEnabled val="1"/>
        </dgm:presLayoutVars>
      </dgm:prSet>
      <dgm:spPr/>
      <dgm:t>
        <a:bodyPr/>
        <a:lstStyle/>
        <a:p>
          <a:endParaRPr lang="zh-TW" altLang="en-US"/>
        </a:p>
      </dgm:t>
    </dgm:pt>
    <dgm:pt modelId="{B15FFF9C-17C7-4468-BC25-C60A6AAC8A32}" type="pres">
      <dgm:prSet presAssocID="{B433C875-A07B-43B7-BE1A-F3B2F35AC129}" presName="dummy" presStyleCnt="0"/>
      <dgm:spPr/>
    </dgm:pt>
    <dgm:pt modelId="{7166F984-BA53-4A99-B47F-1FDA89247A52}" type="pres">
      <dgm:prSet presAssocID="{2BCD296A-B54E-4580-A51D-6C9BFEC0C599}" presName="sibTrans" presStyleLbl="sibTrans2D1" presStyleIdx="1" presStyleCnt="7"/>
      <dgm:spPr/>
      <dgm:t>
        <a:bodyPr/>
        <a:lstStyle/>
        <a:p>
          <a:endParaRPr lang="zh-TW" altLang="en-US"/>
        </a:p>
      </dgm:t>
    </dgm:pt>
    <dgm:pt modelId="{3EFE891B-6100-4540-8C40-AB2E2B3DB5C1}" type="pres">
      <dgm:prSet presAssocID="{793FFC89-B6D1-49AF-99D1-6F0272631D32}" presName="node" presStyleLbl="node1" presStyleIdx="2" presStyleCnt="7" custRadScaleRad="98624" custRadScaleInc="-18453">
        <dgm:presLayoutVars>
          <dgm:bulletEnabled val="1"/>
        </dgm:presLayoutVars>
      </dgm:prSet>
      <dgm:spPr/>
      <dgm:t>
        <a:bodyPr/>
        <a:lstStyle/>
        <a:p>
          <a:endParaRPr lang="zh-TW" altLang="en-US"/>
        </a:p>
      </dgm:t>
    </dgm:pt>
    <dgm:pt modelId="{432A6680-2FA1-4BCE-9831-F6B648AF84D0}" type="pres">
      <dgm:prSet presAssocID="{793FFC89-B6D1-49AF-99D1-6F0272631D32}" presName="dummy" presStyleCnt="0"/>
      <dgm:spPr/>
    </dgm:pt>
    <dgm:pt modelId="{8073E57F-988C-439F-8994-533873739F1B}" type="pres">
      <dgm:prSet presAssocID="{7B409C64-12F6-4D78-BCE1-09F85A428E29}" presName="sibTrans" presStyleLbl="sibTrans2D1" presStyleIdx="2" presStyleCnt="7"/>
      <dgm:spPr/>
      <dgm:t>
        <a:bodyPr/>
        <a:lstStyle/>
        <a:p>
          <a:endParaRPr lang="zh-TW" altLang="en-US"/>
        </a:p>
      </dgm:t>
    </dgm:pt>
    <dgm:pt modelId="{7722A9F9-087C-4E8A-A973-E42157D7B048}" type="pres">
      <dgm:prSet presAssocID="{BDDAF2E9-46A7-4D53-98A9-1ECA255CF343}" presName="node" presStyleLbl="node1" presStyleIdx="3" presStyleCnt="7" custRadScaleRad="95706" custRadScaleInc="-12122">
        <dgm:presLayoutVars>
          <dgm:bulletEnabled val="1"/>
        </dgm:presLayoutVars>
      </dgm:prSet>
      <dgm:spPr/>
      <dgm:t>
        <a:bodyPr/>
        <a:lstStyle/>
        <a:p>
          <a:endParaRPr lang="zh-TW" altLang="en-US"/>
        </a:p>
      </dgm:t>
    </dgm:pt>
    <dgm:pt modelId="{1ED5A1A2-0F0D-4E7A-86A8-96921BC8B1A9}" type="pres">
      <dgm:prSet presAssocID="{BDDAF2E9-46A7-4D53-98A9-1ECA255CF343}" presName="dummy" presStyleCnt="0"/>
      <dgm:spPr/>
    </dgm:pt>
    <dgm:pt modelId="{FB81E31C-9958-4D2C-9870-0B08ACE62AE9}" type="pres">
      <dgm:prSet presAssocID="{2BD2E94D-CFBF-4015-B45E-340AE6AB3C05}" presName="sibTrans" presStyleLbl="sibTrans2D1" presStyleIdx="3" presStyleCnt="7"/>
      <dgm:spPr/>
      <dgm:t>
        <a:bodyPr/>
        <a:lstStyle/>
        <a:p>
          <a:endParaRPr lang="zh-TW" altLang="en-US"/>
        </a:p>
      </dgm:t>
    </dgm:pt>
    <dgm:pt modelId="{2DFB1A3B-7688-4DA3-AA26-45A174379100}" type="pres">
      <dgm:prSet presAssocID="{509AA361-A2C3-43CF-9916-1304A0727ACC}" presName="node" presStyleLbl="node1" presStyleIdx="4" presStyleCnt="7" custRadScaleRad="95924" custRadScaleInc="13555">
        <dgm:presLayoutVars>
          <dgm:bulletEnabled val="1"/>
        </dgm:presLayoutVars>
      </dgm:prSet>
      <dgm:spPr/>
      <dgm:t>
        <a:bodyPr/>
        <a:lstStyle/>
        <a:p>
          <a:endParaRPr lang="zh-TW" altLang="en-US"/>
        </a:p>
      </dgm:t>
    </dgm:pt>
    <dgm:pt modelId="{E5E88E06-BB87-43D1-8518-CB3D5EF97E05}" type="pres">
      <dgm:prSet presAssocID="{509AA361-A2C3-43CF-9916-1304A0727ACC}" presName="dummy" presStyleCnt="0"/>
      <dgm:spPr/>
    </dgm:pt>
    <dgm:pt modelId="{E1535734-F945-487C-A288-9820DC994490}" type="pres">
      <dgm:prSet presAssocID="{CEE05D1A-7F7E-48CB-A9F1-1EA052A01BCB}" presName="sibTrans" presStyleLbl="sibTrans2D1" presStyleIdx="4" presStyleCnt="7"/>
      <dgm:spPr/>
      <dgm:t>
        <a:bodyPr/>
        <a:lstStyle/>
        <a:p>
          <a:endParaRPr lang="zh-TW" altLang="en-US"/>
        </a:p>
      </dgm:t>
    </dgm:pt>
    <dgm:pt modelId="{C2F5126B-8FD7-4083-87A5-2D3187D5DD61}" type="pres">
      <dgm:prSet presAssocID="{CBB62AE5-2B63-4D5B-8A5D-B628CE5B9BA8}" presName="node" presStyleLbl="node1" presStyleIdx="5" presStyleCnt="7">
        <dgm:presLayoutVars>
          <dgm:bulletEnabled val="1"/>
        </dgm:presLayoutVars>
      </dgm:prSet>
      <dgm:spPr/>
      <dgm:t>
        <a:bodyPr/>
        <a:lstStyle/>
        <a:p>
          <a:endParaRPr lang="zh-TW" altLang="en-US"/>
        </a:p>
      </dgm:t>
    </dgm:pt>
    <dgm:pt modelId="{951A3DAD-02A1-4D19-8365-EEB988320BF5}" type="pres">
      <dgm:prSet presAssocID="{CBB62AE5-2B63-4D5B-8A5D-B628CE5B9BA8}" presName="dummy" presStyleCnt="0"/>
      <dgm:spPr/>
    </dgm:pt>
    <dgm:pt modelId="{8B3D28EC-2315-46D5-87C3-703B2BEECC3D}" type="pres">
      <dgm:prSet presAssocID="{40BC0F9A-A3EA-47D1-A8EE-DB241511986F}" presName="sibTrans" presStyleLbl="sibTrans2D1" presStyleIdx="5" presStyleCnt="7"/>
      <dgm:spPr/>
      <dgm:t>
        <a:bodyPr/>
        <a:lstStyle/>
        <a:p>
          <a:endParaRPr lang="zh-TW" altLang="en-US"/>
        </a:p>
      </dgm:t>
    </dgm:pt>
    <dgm:pt modelId="{305F617F-58CA-45CA-A99C-820F2F85472E}" type="pres">
      <dgm:prSet presAssocID="{EF9B1C5F-42B7-469B-A976-6BC3DCD9A2D6}" presName="node" presStyleLbl="node1" presStyleIdx="6" presStyleCnt="7">
        <dgm:presLayoutVars>
          <dgm:bulletEnabled val="1"/>
        </dgm:presLayoutVars>
      </dgm:prSet>
      <dgm:spPr/>
      <dgm:t>
        <a:bodyPr/>
        <a:lstStyle/>
        <a:p>
          <a:endParaRPr lang="zh-TW" altLang="en-US"/>
        </a:p>
      </dgm:t>
    </dgm:pt>
    <dgm:pt modelId="{DACFD846-4BBD-4821-86E9-A3B5F6D2B217}" type="pres">
      <dgm:prSet presAssocID="{EF9B1C5F-42B7-469B-A976-6BC3DCD9A2D6}" presName="dummy" presStyleCnt="0"/>
      <dgm:spPr/>
    </dgm:pt>
    <dgm:pt modelId="{271D542B-5769-4009-8EB8-09301A2B4E27}" type="pres">
      <dgm:prSet presAssocID="{FA5B5683-B948-402F-BB11-979D66168813}" presName="sibTrans" presStyleLbl="sibTrans2D1" presStyleIdx="6" presStyleCnt="7"/>
      <dgm:spPr/>
      <dgm:t>
        <a:bodyPr/>
        <a:lstStyle/>
        <a:p>
          <a:endParaRPr lang="zh-TW" altLang="en-US"/>
        </a:p>
      </dgm:t>
    </dgm:pt>
  </dgm:ptLst>
  <dgm:cxnLst>
    <dgm:cxn modelId="{2222180E-0B96-411B-B077-D964DEBAFF00}" type="presOf" srcId="{F43EB882-32E6-40EA-851C-62D7A5BCB1C2}" destId="{89FE4429-7697-4685-95FD-0C965EF9029E}" srcOrd="0" destOrd="0" presId="urn:microsoft.com/office/officeart/2005/8/layout/radial6"/>
    <dgm:cxn modelId="{5F38C3B1-2EAC-4023-B7FF-B52F2D629DC5}" type="presOf" srcId="{FA5B5683-B948-402F-BB11-979D66168813}" destId="{271D542B-5769-4009-8EB8-09301A2B4E27}" srcOrd="0" destOrd="0" presId="urn:microsoft.com/office/officeart/2005/8/layout/radial6"/>
    <dgm:cxn modelId="{E6CD5BB4-E59E-4379-89B3-6466CD090E40}" type="presOf" srcId="{7B409C64-12F6-4D78-BCE1-09F85A428E29}" destId="{8073E57F-988C-439F-8994-533873739F1B}" srcOrd="0" destOrd="0" presId="urn:microsoft.com/office/officeart/2005/8/layout/radial6"/>
    <dgm:cxn modelId="{BAC24287-4616-44C7-BC18-D1EE29C7E6CC}" type="presOf" srcId="{2BCD296A-B54E-4580-A51D-6C9BFEC0C599}" destId="{7166F984-BA53-4A99-B47F-1FDA89247A52}" srcOrd="0" destOrd="0" presId="urn:microsoft.com/office/officeart/2005/8/layout/radial6"/>
    <dgm:cxn modelId="{0471DAAA-1916-40FB-98CF-8839967045CF}" type="presOf" srcId="{BDDAF2E9-46A7-4D53-98A9-1ECA255CF343}" destId="{7722A9F9-087C-4E8A-A973-E42157D7B048}" srcOrd="0" destOrd="0" presId="urn:microsoft.com/office/officeart/2005/8/layout/radial6"/>
    <dgm:cxn modelId="{663EF42A-9BDC-4C2D-BBA4-762AD58E8D2F}" type="presOf" srcId="{509AA361-A2C3-43CF-9916-1304A0727ACC}" destId="{2DFB1A3B-7688-4DA3-AA26-45A174379100}" srcOrd="0" destOrd="0" presId="urn:microsoft.com/office/officeart/2005/8/layout/radial6"/>
    <dgm:cxn modelId="{27950D22-A078-4C51-B88A-1C436B247F5B}" type="presOf" srcId="{9FA37E50-8116-4A33-A7BB-24C6AEA36DEF}" destId="{D623BABC-7578-4356-A3F4-EFF9777992D6}" srcOrd="0" destOrd="0" presId="urn:microsoft.com/office/officeart/2005/8/layout/radial6"/>
    <dgm:cxn modelId="{2EAF8A31-CE40-427C-93C3-B38B324FFAC2}" type="presOf" srcId="{F9472BD6-F532-4104-94C1-5114E9EFF4C0}" destId="{BB5DD7F8-6391-4CBF-B3B8-8A9395A38396}" srcOrd="0" destOrd="0" presId="urn:microsoft.com/office/officeart/2005/8/layout/radial6"/>
    <dgm:cxn modelId="{DFC89389-16F5-40F3-95EE-7FC659F55A70}" type="presOf" srcId="{B433C875-A07B-43B7-BE1A-F3B2F35AC129}" destId="{F6B34D3A-740B-45F3-BD3E-FBFD0519D29F}" srcOrd="0" destOrd="0" presId="urn:microsoft.com/office/officeart/2005/8/layout/radial6"/>
    <dgm:cxn modelId="{026A8858-96AC-4C5B-87F3-FFAEDC66B988}" srcId="{AB3B723B-9E9B-43FD-BE98-A55044CF169D}" destId="{F43EB882-32E6-40EA-851C-62D7A5BCB1C2}" srcOrd="0" destOrd="0" parTransId="{6420479B-75F2-42C0-B363-A112612220AB}" sibTransId="{9FA37E50-8116-4A33-A7BB-24C6AEA36DEF}"/>
    <dgm:cxn modelId="{0F9199DA-0FDD-404A-8594-F86601435BB1}" type="presOf" srcId="{AB3B723B-9E9B-43FD-BE98-A55044CF169D}" destId="{E2543C97-FF4F-4E21-970F-A06A28ED0E47}" srcOrd="0" destOrd="0" presId="urn:microsoft.com/office/officeart/2005/8/layout/radial6"/>
    <dgm:cxn modelId="{82E62CF7-6DCA-4D79-9F19-90D0E302F2B9}" srcId="{AB3B723B-9E9B-43FD-BE98-A55044CF169D}" destId="{B433C875-A07B-43B7-BE1A-F3B2F35AC129}" srcOrd="1" destOrd="0" parTransId="{18BA15E5-8C5A-4A18-991C-5D7F522DF84F}" sibTransId="{2BCD296A-B54E-4580-A51D-6C9BFEC0C599}"/>
    <dgm:cxn modelId="{CD91246A-1CF4-4C70-A679-CCE436AF3C97}" srcId="{AB3B723B-9E9B-43FD-BE98-A55044CF169D}" destId="{509AA361-A2C3-43CF-9916-1304A0727ACC}" srcOrd="4" destOrd="0" parTransId="{4F13A391-A52F-41BF-9EB0-DD6D5433610F}" sibTransId="{CEE05D1A-7F7E-48CB-A9F1-1EA052A01BCB}"/>
    <dgm:cxn modelId="{17F2D20A-870E-41CC-A12B-FC71EE2064A6}" type="presOf" srcId="{CEE05D1A-7F7E-48CB-A9F1-1EA052A01BCB}" destId="{E1535734-F945-487C-A288-9820DC994490}" srcOrd="0" destOrd="0" presId="urn:microsoft.com/office/officeart/2005/8/layout/radial6"/>
    <dgm:cxn modelId="{79DFCCAF-7FBF-4429-9061-0B1B2CE757BD}" type="presOf" srcId="{793FFC89-B6D1-49AF-99D1-6F0272631D32}" destId="{3EFE891B-6100-4540-8C40-AB2E2B3DB5C1}" srcOrd="0" destOrd="0" presId="urn:microsoft.com/office/officeart/2005/8/layout/radial6"/>
    <dgm:cxn modelId="{2B13AF08-134D-488B-A3B9-1FA363706845}" srcId="{F9472BD6-F532-4104-94C1-5114E9EFF4C0}" destId="{AB3B723B-9E9B-43FD-BE98-A55044CF169D}" srcOrd="0" destOrd="0" parTransId="{0172EB75-654E-41C8-9F2C-86541C294E0D}" sibTransId="{D106FFFF-FCC6-4B7A-A028-572227607345}"/>
    <dgm:cxn modelId="{3D4E625E-5CA6-4B7F-8448-30CEDA854129}" type="presOf" srcId="{2BD2E94D-CFBF-4015-B45E-340AE6AB3C05}" destId="{FB81E31C-9958-4D2C-9870-0B08ACE62AE9}" srcOrd="0" destOrd="0" presId="urn:microsoft.com/office/officeart/2005/8/layout/radial6"/>
    <dgm:cxn modelId="{5DEED05D-1BD7-4A7B-AA60-B6EBA5919F58}" srcId="{AB3B723B-9E9B-43FD-BE98-A55044CF169D}" destId="{BDDAF2E9-46A7-4D53-98A9-1ECA255CF343}" srcOrd="3" destOrd="0" parTransId="{DFA84A8E-9C66-4CD5-A311-0F2865D1F3C1}" sibTransId="{2BD2E94D-CFBF-4015-B45E-340AE6AB3C05}"/>
    <dgm:cxn modelId="{E58B313A-8640-415A-A941-D71FB3A5F28C}" type="presOf" srcId="{EF9B1C5F-42B7-469B-A976-6BC3DCD9A2D6}" destId="{305F617F-58CA-45CA-A99C-820F2F85472E}" srcOrd="0" destOrd="0" presId="urn:microsoft.com/office/officeart/2005/8/layout/radial6"/>
    <dgm:cxn modelId="{F093C71A-C3FA-4DF7-B5B5-4D2FC03C7960}" srcId="{AB3B723B-9E9B-43FD-BE98-A55044CF169D}" destId="{CBB62AE5-2B63-4D5B-8A5D-B628CE5B9BA8}" srcOrd="5" destOrd="0" parTransId="{C0BE4D3C-FEDA-4A00-8072-DE4F619A256D}" sibTransId="{40BC0F9A-A3EA-47D1-A8EE-DB241511986F}"/>
    <dgm:cxn modelId="{EBEADE2E-04A5-4038-9656-90FB8A992740}" srcId="{AB3B723B-9E9B-43FD-BE98-A55044CF169D}" destId="{EF9B1C5F-42B7-469B-A976-6BC3DCD9A2D6}" srcOrd="6" destOrd="0" parTransId="{F36236EA-79D3-49E0-82CE-9C6178528336}" sibTransId="{FA5B5683-B948-402F-BB11-979D66168813}"/>
    <dgm:cxn modelId="{ECB928F4-0137-4D49-84AA-EAEF5B252897}" type="presOf" srcId="{CBB62AE5-2B63-4D5B-8A5D-B628CE5B9BA8}" destId="{C2F5126B-8FD7-4083-87A5-2D3187D5DD61}" srcOrd="0" destOrd="0" presId="urn:microsoft.com/office/officeart/2005/8/layout/radial6"/>
    <dgm:cxn modelId="{E6431545-7B17-484F-9C43-C63801035643}" type="presOf" srcId="{40BC0F9A-A3EA-47D1-A8EE-DB241511986F}" destId="{8B3D28EC-2315-46D5-87C3-703B2BEECC3D}" srcOrd="0" destOrd="0" presId="urn:microsoft.com/office/officeart/2005/8/layout/radial6"/>
    <dgm:cxn modelId="{327B43DB-7886-473C-ACCE-5095CEBA0255}" srcId="{AB3B723B-9E9B-43FD-BE98-A55044CF169D}" destId="{793FFC89-B6D1-49AF-99D1-6F0272631D32}" srcOrd="2" destOrd="0" parTransId="{63341BED-F9D6-4509-8E0E-C289786DA5C6}" sibTransId="{7B409C64-12F6-4D78-BCE1-09F85A428E29}"/>
    <dgm:cxn modelId="{7C9EA286-CE4C-47E4-BB3F-42D85111D4D8}" type="presParOf" srcId="{BB5DD7F8-6391-4CBF-B3B8-8A9395A38396}" destId="{E2543C97-FF4F-4E21-970F-A06A28ED0E47}" srcOrd="0" destOrd="0" presId="urn:microsoft.com/office/officeart/2005/8/layout/radial6"/>
    <dgm:cxn modelId="{EE0449BC-49E8-474C-8DD1-C54E77FFC203}" type="presParOf" srcId="{BB5DD7F8-6391-4CBF-B3B8-8A9395A38396}" destId="{89FE4429-7697-4685-95FD-0C965EF9029E}" srcOrd="1" destOrd="0" presId="urn:microsoft.com/office/officeart/2005/8/layout/radial6"/>
    <dgm:cxn modelId="{368A1949-A10A-465E-BE9B-168D8361A1B7}" type="presParOf" srcId="{BB5DD7F8-6391-4CBF-B3B8-8A9395A38396}" destId="{683A82C9-E307-4B36-909D-5DEB63D0BA38}" srcOrd="2" destOrd="0" presId="urn:microsoft.com/office/officeart/2005/8/layout/radial6"/>
    <dgm:cxn modelId="{767A18DA-91D5-4B75-817B-F8B8D3259016}" type="presParOf" srcId="{BB5DD7F8-6391-4CBF-B3B8-8A9395A38396}" destId="{D623BABC-7578-4356-A3F4-EFF9777992D6}" srcOrd="3" destOrd="0" presId="urn:microsoft.com/office/officeart/2005/8/layout/radial6"/>
    <dgm:cxn modelId="{CEEC4ED7-5C51-471F-B4CF-0C154AE69227}" type="presParOf" srcId="{BB5DD7F8-6391-4CBF-B3B8-8A9395A38396}" destId="{F6B34D3A-740B-45F3-BD3E-FBFD0519D29F}" srcOrd="4" destOrd="0" presId="urn:microsoft.com/office/officeart/2005/8/layout/radial6"/>
    <dgm:cxn modelId="{411C8E7B-C472-4B17-B37F-C6109CF8F04E}" type="presParOf" srcId="{BB5DD7F8-6391-4CBF-B3B8-8A9395A38396}" destId="{B15FFF9C-17C7-4468-BC25-C60A6AAC8A32}" srcOrd="5" destOrd="0" presId="urn:microsoft.com/office/officeart/2005/8/layout/radial6"/>
    <dgm:cxn modelId="{533F92F1-73E4-4E76-8319-0613B8216C17}" type="presParOf" srcId="{BB5DD7F8-6391-4CBF-B3B8-8A9395A38396}" destId="{7166F984-BA53-4A99-B47F-1FDA89247A52}" srcOrd="6" destOrd="0" presId="urn:microsoft.com/office/officeart/2005/8/layout/radial6"/>
    <dgm:cxn modelId="{3A1BC6BB-17C4-4B98-B68E-6215712DE2E6}" type="presParOf" srcId="{BB5DD7F8-6391-4CBF-B3B8-8A9395A38396}" destId="{3EFE891B-6100-4540-8C40-AB2E2B3DB5C1}" srcOrd="7" destOrd="0" presId="urn:microsoft.com/office/officeart/2005/8/layout/radial6"/>
    <dgm:cxn modelId="{FAA90872-CE5E-4641-8915-D7A4EC5AD0B5}" type="presParOf" srcId="{BB5DD7F8-6391-4CBF-B3B8-8A9395A38396}" destId="{432A6680-2FA1-4BCE-9831-F6B648AF84D0}" srcOrd="8" destOrd="0" presId="urn:microsoft.com/office/officeart/2005/8/layout/radial6"/>
    <dgm:cxn modelId="{93BA6B44-BB03-4D3F-93CB-CA103E2A30A8}" type="presParOf" srcId="{BB5DD7F8-6391-4CBF-B3B8-8A9395A38396}" destId="{8073E57F-988C-439F-8994-533873739F1B}" srcOrd="9" destOrd="0" presId="urn:microsoft.com/office/officeart/2005/8/layout/radial6"/>
    <dgm:cxn modelId="{DE1A3F4C-8209-4EC1-9D11-20DBAA84003F}" type="presParOf" srcId="{BB5DD7F8-6391-4CBF-B3B8-8A9395A38396}" destId="{7722A9F9-087C-4E8A-A973-E42157D7B048}" srcOrd="10" destOrd="0" presId="urn:microsoft.com/office/officeart/2005/8/layout/radial6"/>
    <dgm:cxn modelId="{03A6F05B-0219-4A20-B73D-D0BE099D1DE8}" type="presParOf" srcId="{BB5DD7F8-6391-4CBF-B3B8-8A9395A38396}" destId="{1ED5A1A2-0F0D-4E7A-86A8-96921BC8B1A9}" srcOrd="11" destOrd="0" presId="urn:microsoft.com/office/officeart/2005/8/layout/radial6"/>
    <dgm:cxn modelId="{74927E8C-7D73-4C10-8E5D-7EE2972885DB}" type="presParOf" srcId="{BB5DD7F8-6391-4CBF-B3B8-8A9395A38396}" destId="{FB81E31C-9958-4D2C-9870-0B08ACE62AE9}" srcOrd="12" destOrd="0" presId="urn:microsoft.com/office/officeart/2005/8/layout/radial6"/>
    <dgm:cxn modelId="{616BB903-9E88-4417-89EE-9E4230D5AB75}" type="presParOf" srcId="{BB5DD7F8-6391-4CBF-B3B8-8A9395A38396}" destId="{2DFB1A3B-7688-4DA3-AA26-45A174379100}" srcOrd="13" destOrd="0" presId="urn:microsoft.com/office/officeart/2005/8/layout/radial6"/>
    <dgm:cxn modelId="{50A0C29B-9423-4FBF-9566-0BF20A705363}" type="presParOf" srcId="{BB5DD7F8-6391-4CBF-B3B8-8A9395A38396}" destId="{E5E88E06-BB87-43D1-8518-CB3D5EF97E05}" srcOrd="14" destOrd="0" presId="urn:microsoft.com/office/officeart/2005/8/layout/radial6"/>
    <dgm:cxn modelId="{406D3931-EDEE-4486-990A-D93A79A15CE6}" type="presParOf" srcId="{BB5DD7F8-6391-4CBF-B3B8-8A9395A38396}" destId="{E1535734-F945-487C-A288-9820DC994490}" srcOrd="15" destOrd="0" presId="urn:microsoft.com/office/officeart/2005/8/layout/radial6"/>
    <dgm:cxn modelId="{5F2D6F2D-B793-4B8B-9EB0-77BD45B3BFB9}" type="presParOf" srcId="{BB5DD7F8-6391-4CBF-B3B8-8A9395A38396}" destId="{C2F5126B-8FD7-4083-87A5-2D3187D5DD61}" srcOrd="16" destOrd="0" presId="urn:microsoft.com/office/officeart/2005/8/layout/radial6"/>
    <dgm:cxn modelId="{0E38EDF4-E8A3-481F-9361-0A2D94065F2D}" type="presParOf" srcId="{BB5DD7F8-6391-4CBF-B3B8-8A9395A38396}" destId="{951A3DAD-02A1-4D19-8365-EEB988320BF5}" srcOrd="17" destOrd="0" presId="urn:microsoft.com/office/officeart/2005/8/layout/radial6"/>
    <dgm:cxn modelId="{56DA76D6-B66C-4879-8E82-DC2488D32C34}" type="presParOf" srcId="{BB5DD7F8-6391-4CBF-B3B8-8A9395A38396}" destId="{8B3D28EC-2315-46D5-87C3-703B2BEECC3D}" srcOrd="18" destOrd="0" presId="urn:microsoft.com/office/officeart/2005/8/layout/radial6"/>
    <dgm:cxn modelId="{2088B972-4F0E-4FE7-AD4F-3D7215D8DE0B}" type="presParOf" srcId="{BB5DD7F8-6391-4CBF-B3B8-8A9395A38396}" destId="{305F617F-58CA-45CA-A99C-820F2F85472E}" srcOrd="19" destOrd="0" presId="urn:microsoft.com/office/officeart/2005/8/layout/radial6"/>
    <dgm:cxn modelId="{E4B43750-C39F-42EC-B57C-9B14F8055B5C}" type="presParOf" srcId="{BB5DD7F8-6391-4CBF-B3B8-8A9395A38396}" destId="{DACFD846-4BBD-4821-86E9-A3B5F6D2B217}" srcOrd="20" destOrd="0" presId="urn:microsoft.com/office/officeart/2005/8/layout/radial6"/>
    <dgm:cxn modelId="{545BC36E-83CE-4C50-800E-359699A9E2F4}" type="presParOf" srcId="{BB5DD7F8-6391-4CBF-B3B8-8A9395A38396}" destId="{271D542B-5769-4009-8EB8-09301A2B4E27}" srcOrd="21" destOrd="0" presId="urn:microsoft.com/office/officeart/2005/8/layout/radial6"/>
  </dgm:cxnLst>
  <dgm:bg>
    <a:solidFill>
      <a:schemeClr val="accent2"/>
    </a:solidFill>
  </dgm:bg>
  <dgm:whole>
    <a:ln w="9525" cap="flat" cmpd="sng" algn="ctr">
      <a:solidFill>
        <a:schemeClr val="accent1"/>
      </a:solidFill>
      <a:prstDash val="solid"/>
      <a:round/>
      <a:headEnd type="none" w="med" len="med"/>
      <a:tailEnd type="none" w="med" len="med"/>
    </a:ln>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514FFE1-CE5A-42DE-BD69-BE8E13C62EF2}" type="doc">
      <dgm:prSet loTypeId="urn:microsoft.com/office/officeart/2005/8/layout/arrow2" loCatId="process" qsTypeId="urn:microsoft.com/office/officeart/2005/8/quickstyle/3d1" qsCatId="3D" csTypeId="urn:microsoft.com/office/officeart/2005/8/colors/accent1_2" csCatId="accent1" phldr="1"/>
      <dgm:spPr/>
      <dgm:t>
        <a:bodyPr/>
        <a:lstStyle/>
        <a:p>
          <a:endParaRPr lang="zh-TW" altLang="en-US"/>
        </a:p>
      </dgm:t>
    </dgm:pt>
    <dgm:pt modelId="{AEEFB9A5-A06E-4B97-8EBC-6F058E82E0BF}">
      <dgm:prSet phldrT="[文字]"/>
      <dgm:spPr/>
      <dgm:t>
        <a:bodyPr/>
        <a:lstStyle/>
        <a:p>
          <a:r>
            <a:rPr lang="zh-TW" altLang="en-US" dirty="0" smtClean="0"/>
            <a:t>教材呈現</a:t>
          </a:r>
          <a:endParaRPr lang="zh-TW" altLang="en-US" dirty="0"/>
        </a:p>
      </dgm:t>
    </dgm:pt>
    <dgm:pt modelId="{1E8B4E0E-7375-43C5-9ED5-4510BCB592F2}" type="parTrans" cxnId="{00B5F6E2-BBEA-4A12-8F69-C7943DA8A631}">
      <dgm:prSet/>
      <dgm:spPr/>
      <dgm:t>
        <a:bodyPr/>
        <a:lstStyle/>
        <a:p>
          <a:endParaRPr lang="zh-TW" altLang="en-US"/>
        </a:p>
      </dgm:t>
    </dgm:pt>
    <dgm:pt modelId="{73C0C310-76E0-4C49-A966-FC4F4D9790BE}" type="sibTrans" cxnId="{00B5F6E2-BBEA-4A12-8F69-C7943DA8A631}">
      <dgm:prSet/>
      <dgm:spPr/>
      <dgm:t>
        <a:bodyPr/>
        <a:lstStyle/>
        <a:p>
          <a:endParaRPr lang="zh-TW" altLang="en-US"/>
        </a:p>
      </dgm:t>
    </dgm:pt>
    <dgm:pt modelId="{EB9D4E87-5879-449C-90EC-469906B822AF}">
      <dgm:prSet phldrT="[文字]"/>
      <dgm:spPr/>
      <dgm:t>
        <a:bodyPr/>
        <a:lstStyle/>
        <a:p>
          <a:r>
            <a:rPr lang="zh-TW" altLang="en-US" dirty="0" smtClean="0"/>
            <a:t>摘要重點</a:t>
          </a:r>
          <a:endParaRPr lang="zh-TW" altLang="en-US" dirty="0"/>
        </a:p>
      </dgm:t>
    </dgm:pt>
    <dgm:pt modelId="{A8928784-9B8A-4682-B7DF-86B71CA15A82}" type="parTrans" cxnId="{1A026DF5-0E41-409A-A2B0-03CBDBF54CBD}">
      <dgm:prSet/>
      <dgm:spPr/>
      <dgm:t>
        <a:bodyPr/>
        <a:lstStyle/>
        <a:p>
          <a:endParaRPr lang="zh-TW" altLang="en-US"/>
        </a:p>
      </dgm:t>
    </dgm:pt>
    <dgm:pt modelId="{76E1F12C-1A71-47C8-912D-DAF3BD0B270C}" type="sibTrans" cxnId="{1A026DF5-0E41-409A-A2B0-03CBDBF54CBD}">
      <dgm:prSet/>
      <dgm:spPr/>
      <dgm:t>
        <a:bodyPr/>
        <a:lstStyle/>
        <a:p>
          <a:endParaRPr lang="zh-TW" altLang="en-US"/>
        </a:p>
      </dgm:t>
    </dgm:pt>
    <dgm:pt modelId="{2C363F82-984F-484D-956C-8FB112E58D04}">
      <dgm:prSet phldrT="[文字]"/>
      <dgm:spPr/>
      <dgm:t>
        <a:bodyPr/>
        <a:lstStyle/>
        <a:p>
          <a:r>
            <a:rPr lang="zh-TW" altLang="en-US" dirty="0" smtClean="0"/>
            <a:t>發表想法</a:t>
          </a:r>
          <a:endParaRPr lang="zh-TW" altLang="en-US" dirty="0"/>
        </a:p>
      </dgm:t>
    </dgm:pt>
    <dgm:pt modelId="{6A20103E-CBF4-49A5-81AA-D06E6685F8BA}" type="parTrans" cxnId="{4EAFC4A2-6D24-4F10-A2BE-71C72B8E4747}">
      <dgm:prSet/>
      <dgm:spPr/>
      <dgm:t>
        <a:bodyPr/>
        <a:lstStyle/>
        <a:p>
          <a:endParaRPr lang="zh-TW" altLang="en-US"/>
        </a:p>
      </dgm:t>
    </dgm:pt>
    <dgm:pt modelId="{37B08055-35B8-4A00-8823-0C99290F4BCE}" type="sibTrans" cxnId="{4EAFC4A2-6D24-4F10-A2BE-71C72B8E4747}">
      <dgm:prSet/>
      <dgm:spPr/>
      <dgm:t>
        <a:bodyPr/>
        <a:lstStyle/>
        <a:p>
          <a:endParaRPr lang="zh-TW" altLang="en-US"/>
        </a:p>
      </dgm:t>
    </dgm:pt>
    <dgm:pt modelId="{62CAFF79-FD29-4507-8619-6D087DFC0A88}">
      <dgm:prSet phldrT="[文字]"/>
      <dgm:spPr/>
      <dgm:t>
        <a:bodyPr/>
        <a:lstStyle/>
        <a:p>
          <a:endParaRPr lang="zh-TW" altLang="en-US" dirty="0"/>
        </a:p>
      </dgm:t>
    </dgm:pt>
    <dgm:pt modelId="{94777413-D01B-467A-BB55-1944B4D455F4}" type="parTrans" cxnId="{B644F34C-30C7-4907-95A1-FC31C5717A8F}">
      <dgm:prSet/>
      <dgm:spPr/>
      <dgm:t>
        <a:bodyPr/>
        <a:lstStyle/>
        <a:p>
          <a:endParaRPr lang="zh-TW" altLang="en-US"/>
        </a:p>
      </dgm:t>
    </dgm:pt>
    <dgm:pt modelId="{F1E666CE-3B77-48F1-A552-D1DF8B9E53EC}" type="sibTrans" cxnId="{B644F34C-30C7-4907-95A1-FC31C5717A8F}">
      <dgm:prSet/>
      <dgm:spPr/>
      <dgm:t>
        <a:bodyPr/>
        <a:lstStyle/>
        <a:p>
          <a:endParaRPr lang="zh-TW" altLang="en-US"/>
        </a:p>
      </dgm:t>
    </dgm:pt>
    <dgm:pt modelId="{63D618FA-4651-44FB-9FA6-3CE361654F1D}">
      <dgm:prSet phldrT="[文字]"/>
      <dgm:spPr/>
      <dgm:t>
        <a:bodyPr/>
        <a:lstStyle/>
        <a:p>
          <a:r>
            <a:rPr lang="zh-TW" altLang="en-US" dirty="0" smtClean="0"/>
            <a:t>澄清觀念</a:t>
          </a:r>
          <a:endParaRPr lang="zh-TW" altLang="en-US" dirty="0"/>
        </a:p>
      </dgm:t>
    </dgm:pt>
    <dgm:pt modelId="{0E68AB5D-FF68-487A-B70C-77DAF2B6514A}" type="parTrans" cxnId="{D68F253C-3F36-428F-907B-1BF62F76CB51}">
      <dgm:prSet/>
      <dgm:spPr/>
      <dgm:t>
        <a:bodyPr/>
        <a:lstStyle/>
        <a:p>
          <a:endParaRPr lang="zh-TW" altLang="en-US"/>
        </a:p>
      </dgm:t>
    </dgm:pt>
    <dgm:pt modelId="{E04CBCD3-B3E8-4046-A8B2-0EB932248548}" type="sibTrans" cxnId="{D68F253C-3F36-428F-907B-1BF62F76CB51}">
      <dgm:prSet/>
      <dgm:spPr/>
      <dgm:t>
        <a:bodyPr/>
        <a:lstStyle/>
        <a:p>
          <a:endParaRPr lang="zh-TW" altLang="en-US"/>
        </a:p>
      </dgm:t>
    </dgm:pt>
    <dgm:pt modelId="{7186A174-991E-4AD6-980A-5201E0FD197F}">
      <dgm:prSet phldrT="[文字]" custScaleX="156854" custScaleY="63196" custLinFactX="36398" custLinFactNeighborX="100000" custLinFactNeighborY="-29270"/>
      <dgm:spPr/>
      <dgm:t>
        <a:bodyPr/>
        <a:lstStyle/>
        <a:p>
          <a:endParaRPr lang="zh-TW" altLang="en-US"/>
        </a:p>
      </dgm:t>
    </dgm:pt>
    <dgm:pt modelId="{51E62323-7503-45A1-B687-C5811C3449B0}" type="parTrans" cxnId="{A1F9CB5E-26AC-4D46-ADEB-F042502B3008}">
      <dgm:prSet/>
      <dgm:spPr/>
      <dgm:t>
        <a:bodyPr/>
        <a:lstStyle/>
        <a:p>
          <a:endParaRPr lang="zh-TW" altLang="en-US"/>
        </a:p>
      </dgm:t>
    </dgm:pt>
    <dgm:pt modelId="{8641A93B-F98F-43CB-9F3E-44D1F0B786EB}" type="sibTrans" cxnId="{A1F9CB5E-26AC-4D46-ADEB-F042502B3008}">
      <dgm:prSet/>
      <dgm:spPr/>
      <dgm:t>
        <a:bodyPr/>
        <a:lstStyle/>
        <a:p>
          <a:endParaRPr lang="zh-TW" altLang="en-US"/>
        </a:p>
      </dgm:t>
    </dgm:pt>
    <dgm:pt modelId="{62445F89-EE85-4590-88C9-01704F9D4C9C}" type="pres">
      <dgm:prSet presAssocID="{5514FFE1-CE5A-42DE-BD69-BE8E13C62EF2}" presName="arrowDiagram" presStyleCnt="0">
        <dgm:presLayoutVars>
          <dgm:chMax val="5"/>
          <dgm:dir/>
          <dgm:resizeHandles val="exact"/>
        </dgm:presLayoutVars>
      </dgm:prSet>
      <dgm:spPr/>
      <dgm:t>
        <a:bodyPr/>
        <a:lstStyle/>
        <a:p>
          <a:endParaRPr lang="zh-TW" altLang="en-US"/>
        </a:p>
      </dgm:t>
    </dgm:pt>
    <dgm:pt modelId="{554395E0-54D2-4415-B357-96C9CA73EEBD}" type="pres">
      <dgm:prSet presAssocID="{5514FFE1-CE5A-42DE-BD69-BE8E13C62EF2}" presName="arrow" presStyleLbl="bgShp" presStyleIdx="0" presStyleCnt="1" custLinFactNeighborX="388" custLinFactNeighborY="-1029"/>
      <dgm:spPr>
        <a:solidFill>
          <a:schemeClr val="accent6"/>
        </a:solidFill>
      </dgm:spPr>
    </dgm:pt>
    <dgm:pt modelId="{3818BA48-BB9D-4548-BC91-E7BDA6AABA33}" type="pres">
      <dgm:prSet presAssocID="{5514FFE1-CE5A-42DE-BD69-BE8E13C62EF2}" presName="arrowDiagram5" presStyleCnt="0"/>
      <dgm:spPr/>
    </dgm:pt>
    <dgm:pt modelId="{509BB9FD-160D-4794-8BBC-85ABE1CEAD93}" type="pres">
      <dgm:prSet presAssocID="{AEEFB9A5-A06E-4B97-8EBC-6F058E82E0BF}" presName="bullet5a" presStyleLbl="node1" presStyleIdx="0" presStyleCnt="5"/>
      <dgm:spPr/>
    </dgm:pt>
    <dgm:pt modelId="{6C855483-C2F8-440D-B552-6605359BDA44}" type="pres">
      <dgm:prSet presAssocID="{AEEFB9A5-A06E-4B97-8EBC-6F058E82E0BF}" presName="textBox5a" presStyleLbl="revTx" presStyleIdx="0" presStyleCnt="5" custScaleX="162674" custLinFactNeighborX="35447" custLinFactNeighborY="-7782">
        <dgm:presLayoutVars>
          <dgm:bulletEnabled val="1"/>
        </dgm:presLayoutVars>
      </dgm:prSet>
      <dgm:spPr/>
      <dgm:t>
        <a:bodyPr/>
        <a:lstStyle/>
        <a:p>
          <a:endParaRPr lang="zh-TW" altLang="en-US"/>
        </a:p>
      </dgm:t>
    </dgm:pt>
    <dgm:pt modelId="{FB2BD9E7-A319-47B3-8A8A-53B1DF9E1AD5}" type="pres">
      <dgm:prSet presAssocID="{EB9D4E87-5879-449C-90EC-469906B822AF}" presName="bullet5b" presStyleLbl="node1" presStyleIdx="1" presStyleCnt="5"/>
      <dgm:spPr/>
    </dgm:pt>
    <dgm:pt modelId="{2BA9776E-DF75-436C-B269-62CED6730F79}" type="pres">
      <dgm:prSet presAssocID="{EB9D4E87-5879-449C-90EC-469906B822AF}" presName="textBox5b" presStyleLbl="revTx" presStyleIdx="1" presStyleCnt="5" custScaleX="134816" custLinFactNeighborX="25549" custLinFactNeighborY="2252">
        <dgm:presLayoutVars>
          <dgm:bulletEnabled val="1"/>
        </dgm:presLayoutVars>
      </dgm:prSet>
      <dgm:spPr/>
      <dgm:t>
        <a:bodyPr/>
        <a:lstStyle/>
        <a:p>
          <a:endParaRPr lang="zh-TW" altLang="en-US"/>
        </a:p>
      </dgm:t>
    </dgm:pt>
    <dgm:pt modelId="{CF361162-F635-4016-8647-054A0710BB30}" type="pres">
      <dgm:prSet presAssocID="{2C363F82-984F-484D-956C-8FB112E58D04}" presName="bullet5c" presStyleLbl="node1" presStyleIdx="2" presStyleCnt="5"/>
      <dgm:spPr/>
    </dgm:pt>
    <dgm:pt modelId="{441C8F38-2E76-46B3-A4C4-6EAED838550D}" type="pres">
      <dgm:prSet presAssocID="{2C363F82-984F-484D-956C-8FB112E58D04}" presName="textBox5c" presStyleLbl="revTx" presStyleIdx="2" presStyleCnt="5" custScaleX="156854" custScaleY="63196" custLinFactNeighborX="35024" custLinFactNeighborY="-18510">
        <dgm:presLayoutVars>
          <dgm:bulletEnabled val="1"/>
        </dgm:presLayoutVars>
      </dgm:prSet>
      <dgm:spPr/>
      <dgm:t>
        <a:bodyPr/>
        <a:lstStyle/>
        <a:p>
          <a:endParaRPr lang="zh-TW" altLang="en-US"/>
        </a:p>
      </dgm:t>
    </dgm:pt>
    <dgm:pt modelId="{8BDCB608-BF68-420D-A2BC-0282FDD517AA}" type="pres">
      <dgm:prSet presAssocID="{62CAFF79-FD29-4507-8619-6D087DFC0A88}" presName="bullet5d" presStyleLbl="node1" presStyleIdx="3" presStyleCnt="5"/>
      <dgm:spPr/>
    </dgm:pt>
    <dgm:pt modelId="{20BEB2E9-BE05-4012-8D08-5554894FE231}" type="pres">
      <dgm:prSet presAssocID="{62CAFF79-FD29-4507-8619-6D087DFC0A88}" presName="textBox5d" presStyleLbl="revTx" presStyleIdx="3" presStyleCnt="5">
        <dgm:presLayoutVars>
          <dgm:bulletEnabled val="1"/>
        </dgm:presLayoutVars>
      </dgm:prSet>
      <dgm:spPr/>
      <dgm:t>
        <a:bodyPr/>
        <a:lstStyle/>
        <a:p>
          <a:endParaRPr lang="zh-TW" altLang="en-US"/>
        </a:p>
      </dgm:t>
    </dgm:pt>
    <dgm:pt modelId="{175351FF-8406-45DD-A2A7-4D7094B5946F}" type="pres">
      <dgm:prSet presAssocID="{63D618FA-4651-44FB-9FA6-3CE361654F1D}" presName="bullet5e" presStyleLbl="node1" presStyleIdx="4" presStyleCnt="5"/>
      <dgm:spPr/>
    </dgm:pt>
    <dgm:pt modelId="{2B1E7DAA-3AEB-42A4-9AA7-881298EA386F}" type="pres">
      <dgm:prSet presAssocID="{63D618FA-4651-44FB-9FA6-3CE361654F1D}" presName="textBox5e" presStyleLbl="revTx" presStyleIdx="4" presStyleCnt="5" custScaleX="156854" custScaleY="63196" custLinFactNeighborX="-70403" custLinFactNeighborY="-6186">
        <dgm:presLayoutVars>
          <dgm:bulletEnabled val="1"/>
        </dgm:presLayoutVars>
      </dgm:prSet>
      <dgm:spPr/>
      <dgm:t>
        <a:bodyPr/>
        <a:lstStyle/>
        <a:p>
          <a:endParaRPr lang="zh-TW" altLang="en-US"/>
        </a:p>
      </dgm:t>
    </dgm:pt>
  </dgm:ptLst>
  <dgm:cxnLst>
    <dgm:cxn modelId="{A1F9CB5E-26AC-4D46-ADEB-F042502B3008}" srcId="{5514FFE1-CE5A-42DE-BD69-BE8E13C62EF2}" destId="{7186A174-991E-4AD6-980A-5201E0FD197F}" srcOrd="5" destOrd="0" parTransId="{51E62323-7503-45A1-B687-C5811C3449B0}" sibTransId="{8641A93B-F98F-43CB-9F3E-44D1F0B786EB}"/>
    <dgm:cxn modelId="{BEB8FC1A-8CAE-4387-9767-54ABD6594C04}" type="presOf" srcId="{5514FFE1-CE5A-42DE-BD69-BE8E13C62EF2}" destId="{62445F89-EE85-4590-88C9-01704F9D4C9C}" srcOrd="0" destOrd="0" presId="urn:microsoft.com/office/officeart/2005/8/layout/arrow2"/>
    <dgm:cxn modelId="{1A026DF5-0E41-409A-A2B0-03CBDBF54CBD}" srcId="{5514FFE1-CE5A-42DE-BD69-BE8E13C62EF2}" destId="{EB9D4E87-5879-449C-90EC-469906B822AF}" srcOrd="1" destOrd="0" parTransId="{A8928784-9B8A-4682-B7DF-86B71CA15A82}" sibTransId="{76E1F12C-1A71-47C8-912D-DAF3BD0B270C}"/>
    <dgm:cxn modelId="{B644F34C-30C7-4907-95A1-FC31C5717A8F}" srcId="{5514FFE1-CE5A-42DE-BD69-BE8E13C62EF2}" destId="{62CAFF79-FD29-4507-8619-6D087DFC0A88}" srcOrd="3" destOrd="0" parTransId="{94777413-D01B-467A-BB55-1944B4D455F4}" sibTransId="{F1E666CE-3B77-48F1-A552-D1DF8B9E53EC}"/>
    <dgm:cxn modelId="{2E4266BC-1A27-478A-8E66-87EA3228BB9C}" type="presOf" srcId="{62CAFF79-FD29-4507-8619-6D087DFC0A88}" destId="{20BEB2E9-BE05-4012-8D08-5554894FE231}" srcOrd="0" destOrd="0" presId="urn:microsoft.com/office/officeart/2005/8/layout/arrow2"/>
    <dgm:cxn modelId="{4F99AD1F-26F7-49E2-B249-73354BEC5311}" type="presOf" srcId="{EB9D4E87-5879-449C-90EC-469906B822AF}" destId="{2BA9776E-DF75-436C-B269-62CED6730F79}" srcOrd="0" destOrd="0" presId="urn:microsoft.com/office/officeart/2005/8/layout/arrow2"/>
    <dgm:cxn modelId="{35304EC1-63AD-4727-973F-2ADDE8D44E32}" type="presOf" srcId="{63D618FA-4651-44FB-9FA6-3CE361654F1D}" destId="{2B1E7DAA-3AEB-42A4-9AA7-881298EA386F}" srcOrd="0" destOrd="0" presId="urn:microsoft.com/office/officeart/2005/8/layout/arrow2"/>
    <dgm:cxn modelId="{D68F253C-3F36-428F-907B-1BF62F76CB51}" srcId="{5514FFE1-CE5A-42DE-BD69-BE8E13C62EF2}" destId="{63D618FA-4651-44FB-9FA6-3CE361654F1D}" srcOrd="4" destOrd="0" parTransId="{0E68AB5D-FF68-487A-B70C-77DAF2B6514A}" sibTransId="{E04CBCD3-B3E8-4046-A8B2-0EB932248548}"/>
    <dgm:cxn modelId="{4EAFC4A2-6D24-4F10-A2BE-71C72B8E4747}" srcId="{5514FFE1-CE5A-42DE-BD69-BE8E13C62EF2}" destId="{2C363F82-984F-484D-956C-8FB112E58D04}" srcOrd="2" destOrd="0" parTransId="{6A20103E-CBF4-49A5-81AA-D06E6685F8BA}" sibTransId="{37B08055-35B8-4A00-8823-0C99290F4BCE}"/>
    <dgm:cxn modelId="{00B5F6E2-BBEA-4A12-8F69-C7943DA8A631}" srcId="{5514FFE1-CE5A-42DE-BD69-BE8E13C62EF2}" destId="{AEEFB9A5-A06E-4B97-8EBC-6F058E82E0BF}" srcOrd="0" destOrd="0" parTransId="{1E8B4E0E-7375-43C5-9ED5-4510BCB592F2}" sibTransId="{73C0C310-76E0-4C49-A966-FC4F4D9790BE}"/>
    <dgm:cxn modelId="{28703478-60AD-41E8-946A-7C2D34BC0227}" type="presOf" srcId="{AEEFB9A5-A06E-4B97-8EBC-6F058E82E0BF}" destId="{6C855483-C2F8-440D-B552-6605359BDA44}" srcOrd="0" destOrd="0" presId="urn:microsoft.com/office/officeart/2005/8/layout/arrow2"/>
    <dgm:cxn modelId="{10531E6B-B724-4DD4-BD19-D89EFB57B753}" type="presOf" srcId="{2C363F82-984F-484D-956C-8FB112E58D04}" destId="{441C8F38-2E76-46B3-A4C4-6EAED838550D}" srcOrd="0" destOrd="0" presId="urn:microsoft.com/office/officeart/2005/8/layout/arrow2"/>
    <dgm:cxn modelId="{029210AB-4447-4585-97DE-5CEF1B81F9F4}" type="presParOf" srcId="{62445F89-EE85-4590-88C9-01704F9D4C9C}" destId="{554395E0-54D2-4415-B357-96C9CA73EEBD}" srcOrd="0" destOrd="0" presId="urn:microsoft.com/office/officeart/2005/8/layout/arrow2"/>
    <dgm:cxn modelId="{26C8C488-33D8-4E7A-81C6-839786B2B0AE}" type="presParOf" srcId="{62445F89-EE85-4590-88C9-01704F9D4C9C}" destId="{3818BA48-BB9D-4548-BC91-E7BDA6AABA33}" srcOrd="1" destOrd="0" presId="urn:microsoft.com/office/officeart/2005/8/layout/arrow2"/>
    <dgm:cxn modelId="{D0C969C1-EDF3-4247-8F89-A30F99DCACA6}" type="presParOf" srcId="{3818BA48-BB9D-4548-BC91-E7BDA6AABA33}" destId="{509BB9FD-160D-4794-8BBC-85ABE1CEAD93}" srcOrd="0" destOrd="0" presId="urn:microsoft.com/office/officeart/2005/8/layout/arrow2"/>
    <dgm:cxn modelId="{768FB0AA-E094-4FF4-8964-A720CE182E34}" type="presParOf" srcId="{3818BA48-BB9D-4548-BC91-E7BDA6AABA33}" destId="{6C855483-C2F8-440D-B552-6605359BDA44}" srcOrd="1" destOrd="0" presId="urn:microsoft.com/office/officeart/2005/8/layout/arrow2"/>
    <dgm:cxn modelId="{0DCB0D97-24A5-40ED-802F-4A3C5AC76ECE}" type="presParOf" srcId="{3818BA48-BB9D-4548-BC91-E7BDA6AABA33}" destId="{FB2BD9E7-A319-47B3-8A8A-53B1DF9E1AD5}" srcOrd="2" destOrd="0" presId="urn:microsoft.com/office/officeart/2005/8/layout/arrow2"/>
    <dgm:cxn modelId="{C71D12F6-FE52-4AC2-9F89-22BF02136600}" type="presParOf" srcId="{3818BA48-BB9D-4548-BC91-E7BDA6AABA33}" destId="{2BA9776E-DF75-436C-B269-62CED6730F79}" srcOrd="3" destOrd="0" presId="urn:microsoft.com/office/officeart/2005/8/layout/arrow2"/>
    <dgm:cxn modelId="{120BBF7E-A607-4DD1-864A-28B205A449BC}" type="presParOf" srcId="{3818BA48-BB9D-4548-BC91-E7BDA6AABA33}" destId="{CF361162-F635-4016-8647-054A0710BB30}" srcOrd="4" destOrd="0" presId="urn:microsoft.com/office/officeart/2005/8/layout/arrow2"/>
    <dgm:cxn modelId="{21662D5A-7648-4DB1-ABAE-60B83793082B}" type="presParOf" srcId="{3818BA48-BB9D-4548-BC91-E7BDA6AABA33}" destId="{441C8F38-2E76-46B3-A4C4-6EAED838550D}" srcOrd="5" destOrd="0" presId="urn:microsoft.com/office/officeart/2005/8/layout/arrow2"/>
    <dgm:cxn modelId="{01FFA59F-1B3E-411E-BE22-8B1D48ADCD54}" type="presParOf" srcId="{3818BA48-BB9D-4548-BC91-E7BDA6AABA33}" destId="{8BDCB608-BF68-420D-A2BC-0282FDD517AA}" srcOrd="6" destOrd="0" presId="urn:microsoft.com/office/officeart/2005/8/layout/arrow2"/>
    <dgm:cxn modelId="{F1EAD302-DA44-436B-AD43-B34759B1D55D}" type="presParOf" srcId="{3818BA48-BB9D-4548-BC91-E7BDA6AABA33}" destId="{20BEB2E9-BE05-4012-8D08-5554894FE231}" srcOrd="7" destOrd="0" presId="urn:microsoft.com/office/officeart/2005/8/layout/arrow2"/>
    <dgm:cxn modelId="{8F444734-DE0B-49A6-AF2B-630C6E9CBEA5}" type="presParOf" srcId="{3818BA48-BB9D-4548-BC91-E7BDA6AABA33}" destId="{175351FF-8406-45DD-A2A7-4D7094B5946F}" srcOrd="8" destOrd="0" presId="urn:microsoft.com/office/officeart/2005/8/layout/arrow2"/>
    <dgm:cxn modelId="{8E2BD255-7347-436A-8169-C1EF459FBD1B}" type="presParOf" srcId="{3818BA48-BB9D-4548-BC91-E7BDA6AABA33}" destId="{2B1E7DAA-3AEB-42A4-9AA7-881298EA386F}" srcOrd="9" destOrd="0" presId="urn:microsoft.com/office/officeart/2005/8/layout/arrow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272F162-BEA8-420E-95B3-E619CD811BA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zh-TW" altLang="en-US"/>
        </a:p>
      </dgm:t>
    </dgm:pt>
    <dgm:pt modelId="{905399BD-25DB-46CA-954B-5B1E56D56935}">
      <dgm:prSet phldrT="[文字]" custT="1"/>
      <dgm:spPr/>
      <dgm:t>
        <a:bodyPr/>
        <a:lstStyle/>
        <a:p>
          <a:pPr rtl="0"/>
          <a:r>
            <a:rPr kumimoji="1" lang="zh-TW" altLang="en-US" sz="28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rPr>
            <a:t>多元的社會文化</a:t>
          </a:r>
          <a:endParaRPr lang="zh-TW" altLang="en-US" sz="2800" dirty="0"/>
        </a:p>
      </dgm:t>
    </dgm:pt>
    <dgm:pt modelId="{550BBDF6-5C02-4989-83D6-D42290FDE4D9}" type="parTrans" cxnId="{0E18B81A-0A4C-4D6A-B719-02459CEFA2DC}">
      <dgm:prSet/>
      <dgm:spPr/>
      <dgm:t>
        <a:bodyPr/>
        <a:lstStyle/>
        <a:p>
          <a:endParaRPr lang="zh-TW" altLang="en-US"/>
        </a:p>
      </dgm:t>
    </dgm:pt>
    <dgm:pt modelId="{455B5F93-B57C-4E44-B055-95F0F7E23E55}" type="sibTrans" cxnId="{0E18B81A-0A4C-4D6A-B719-02459CEFA2DC}">
      <dgm:prSet/>
      <dgm:spPr/>
      <dgm:t>
        <a:bodyPr/>
        <a:lstStyle/>
        <a:p>
          <a:endParaRPr lang="zh-TW" altLang="en-US"/>
        </a:p>
      </dgm:t>
    </dgm:pt>
    <dgm:pt modelId="{6AA4B297-A4AA-43C1-8BF7-15CFE7CDD2A9}">
      <dgm:prSet phldrT="[文字]" custT="1"/>
      <dgm:spPr/>
      <dgm:t>
        <a:bodyPr/>
        <a:lstStyle/>
        <a:p>
          <a:pPr rtl="0"/>
          <a:r>
            <a:rPr kumimoji="1" lang="zh-TW" altLang="en-US" sz="24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rPr>
            <a:t>多元的文化</a:t>
          </a:r>
          <a:endParaRPr lang="zh-TW" altLang="en-US" sz="2400" dirty="0"/>
        </a:p>
      </dgm:t>
    </dgm:pt>
    <dgm:pt modelId="{43EDD1C0-D2D3-42A4-8B34-8FAFD32976E1}" type="parTrans" cxnId="{4A81EC14-DA16-4C16-8634-5041B0184D66}">
      <dgm:prSet/>
      <dgm:spPr/>
      <dgm:t>
        <a:bodyPr/>
        <a:lstStyle/>
        <a:p>
          <a:endParaRPr lang="zh-TW" altLang="en-US"/>
        </a:p>
      </dgm:t>
    </dgm:pt>
    <dgm:pt modelId="{CEF7FAF7-36F8-4484-96BE-DDA6BB841427}" type="sibTrans" cxnId="{4A81EC14-DA16-4C16-8634-5041B0184D66}">
      <dgm:prSet/>
      <dgm:spPr/>
      <dgm:t>
        <a:bodyPr/>
        <a:lstStyle/>
        <a:p>
          <a:endParaRPr lang="zh-TW" altLang="en-US"/>
        </a:p>
      </dgm:t>
    </dgm:pt>
    <dgm:pt modelId="{FD88DB71-DE6C-43EC-8A79-F92500C7E9C1}">
      <dgm:prSet phldrT="[文字]" custT="1"/>
      <dgm:spPr/>
      <dgm:t>
        <a:bodyPr/>
        <a:lstStyle/>
        <a:p>
          <a:r>
            <a:rPr kumimoji="1" lang="zh-TW" altLang="en-US" sz="2400" b="1" i="0" u="none" strike="noStrike" cap="none" normalizeH="0" baseline="0" dirty="0" smtClean="0">
              <a:ln>
                <a:noFill/>
              </a:ln>
              <a:solidFill>
                <a:schemeClr val="tx1"/>
              </a:solidFill>
              <a:effectLst/>
              <a:latin typeface="標楷體" pitchFamily="65" charset="-120"/>
              <a:ea typeface="標楷體" pitchFamily="65" charset="-120"/>
            </a:rPr>
            <a:t>認識人類社會中的主要宗教與信仰</a:t>
          </a:r>
          <a:endParaRPr lang="zh-TW" altLang="en-US" sz="2400" dirty="0"/>
        </a:p>
      </dgm:t>
    </dgm:pt>
    <dgm:pt modelId="{9660AAD4-EF66-4FB4-AED5-CEE83B616BDB}" type="parTrans" cxnId="{B3D02B67-C66E-43E3-A79B-BE0FC8FE5776}">
      <dgm:prSet/>
      <dgm:spPr/>
      <dgm:t>
        <a:bodyPr/>
        <a:lstStyle/>
        <a:p>
          <a:endParaRPr lang="zh-TW" altLang="en-US"/>
        </a:p>
      </dgm:t>
    </dgm:pt>
    <dgm:pt modelId="{342AF8A0-B48E-43BE-8708-0717DDDCA613}" type="sibTrans" cxnId="{B3D02B67-C66E-43E3-A79B-BE0FC8FE5776}">
      <dgm:prSet/>
      <dgm:spPr/>
      <dgm:t>
        <a:bodyPr/>
        <a:lstStyle/>
        <a:p>
          <a:endParaRPr lang="zh-TW" altLang="en-US"/>
        </a:p>
      </dgm:t>
    </dgm:pt>
    <dgm:pt modelId="{88396E01-5377-4238-88EB-3C9D3D8CDC02}">
      <dgm:prSet phldrT="[文字]" custT="1">
        <dgm:style>
          <a:lnRef idx="2">
            <a:schemeClr val="accent1"/>
          </a:lnRef>
          <a:fillRef idx="1">
            <a:schemeClr val="lt1"/>
          </a:fillRef>
          <a:effectRef idx="0">
            <a:schemeClr val="accent1"/>
          </a:effectRef>
          <a:fontRef idx="minor">
            <a:schemeClr val="dk1"/>
          </a:fontRef>
        </dgm:style>
      </dgm:prSet>
      <dgm:spPr/>
      <dgm:t>
        <a:bodyPr/>
        <a:lstStyle/>
        <a:p>
          <a:r>
            <a:rPr kumimoji="1" lang="zh-TW" altLang="en-US" sz="2400" b="1" i="0" u="none" strike="noStrike" cap="none" normalizeH="0" baseline="0" dirty="0" smtClean="0">
              <a:ln>
                <a:noFill/>
              </a:ln>
              <a:solidFill>
                <a:schemeClr val="tx1"/>
              </a:solidFill>
              <a:effectLst/>
              <a:latin typeface="標楷體" pitchFamily="65" charset="-120"/>
              <a:ea typeface="標楷體" pitchFamily="65" charset="-120"/>
            </a:rPr>
            <a:t>舉例說明在民主社會中，與人相處所需的理性溝通、相互尊重與適當妥協等基本民主素養之重要性</a:t>
          </a:r>
          <a:endParaRPr lang="zh-TW" altLang="en-US" sz="2400" dirty="0"/>
        </a:p>
      </dgm:t>
    </dgm:pt>
    <dgm:pt modelId="{8DAE7A3B-840F-483C-A63A-32F71E21AB59}" type="parTrans" cxnId="{34D92DC5-307A-428C-9122-75FF19A58460}">
      <dgm:prSet/>
      <dgm:spPr/>
      <dgm:t>
        <a:bodyPr/>
        <a:lstStyle/>
        <a:p>
          <a:endParaRPr lang="zh-TW" altLang="en-US"/>
        </a:p>
      </dgm:t>
    </dgm:pt>
    <dgm:pt modelId="{BC511C91-EC6C-4B5D-AD9A-9EFBC5159B97}" type="sibTrans" cxnId="{34D92DC5-307A-428C-9122-75FF19A58460}">
      <dgm:prSet/>
      <dgm:spPr/>
      <dgm:t>
        <a:bodyPr/>
        <a:lstStyle/>
        <a:p>
          <a:endParaRPr lang="zh-TW" altLang="en-US"/>
        </a:p>
      </dgm:t>
    </dgm:pt>
    <dgm:pt modelId="{47C66626-8BB4-4FB1-8C93-0BA1F86FA95E}">
      <dgm:prSet phldrT="[文字]" custT="1"/>
      <dgm:spPr/>
      <dgm:t>
        <a:bodyPr/>
        <a:lstStyle/>
        <a:p>
          <a:pPr rtl="0"/>
          <a:r>
            <a:rPr kumimoji="1" lang="zh-TW" altLang="en-US" sz="24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rPr>
            <a:t>互動與調適</a:t>
          </a:r>
          <a:endParaRPr lang="zh-TW" altLang="en-US" sz="2400" dirty="0"/>
        </a:p>
      </dgm:t>
    </dgm:pt>
    <dgm:pt modelId="{E8E051FA-4682-4797-A437-5CAEF691DF12}" type="parTrans" cxnId="{5D001C46-3D4F-4957-9A6F-D714C9F1BB94}">
      <dgm:prSet/>
      <dgm:spPr/>
      <dgm:t>
        <a:bodyPr/>
        <a:lstStyle/>
        <a:p>
          <a:endParaRPr lang="zh-TW" altLang="en-US"/>
        </a:p>
      </dgm:t>
    </dgm:pt>
    <dgm:pt modelId="{AA0B508A-7A36-49D0-AA78-FF94BEBC289B}" type="sibTrans" cxnId="{5D001C46-3D4F-4957-9A6F-D714C9F1BB94}">
      <dgm:prSet/>
      <dgm:spPr/>
      <dgm:t>
        <a:bodyPr/>
        <a:lstStyle/>
        <a:p>
          <a:endParaRPr lang="zh-TW" altLang="en-US"/>
        </a:p>
      </dgm:t>
    </dgm:pt>
    <dgm:pt modelId="{CC9E94F2-8AA8-45CC-BB79-EECBC078A204}">
      <dgm:prSet custT="1"/>
      <dgm:spPr>
        <a:solidFill>
          <a:srgbClr val="00B0F0">
            <a:alpha val="90000"/>
          </a:srgbClr>
        </a:solidFill>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kumimoji="1" lang="zh-TW" altLang="en-US" sz="2400" b="1" i="0" u="none" strike="noStrike" cap="none" normalizeH="0" baseline="0" dirty="0" smtClean="0">
              <a:ln>
                <a:noFill/>
              </a:ln>
              <a:solidFill>
                <a:schemeClr val="tx1"/>
              </a:solidFill>
              <a:effectLst/>
              <a:latin typeface="標楷體" pitchFamily="65" charset="-120"/>
              <a:ea typeface="標楷體" pitchFamily="65" charset="-120"/>
            </a:rPr>
            <a:t>瞭解不同生活環境差異之處，並能尊重及欣賞其間的不同特色</a:t>
          </a:r>
          <a:endParaRPr lang="zh-TW" altLang="en-US" sz="2400" dirty="0" smtClean="0"/>
        </a:p>
        <a:p>
          <a:pPr defTabSz="977900" rtl="0">
            <a:lnSpc>
              <a:spcPct val="90000"/>
            </a:lnSpc>
            <a:spcBef>
              <a:spcPct val="0"/>
            </a:spcBef>
            <a:spcAft>
              <a:spcPct val="35000"/>
            </a:spcAft>
          </a:pPr>
          <a:endParaRPr kumimoji="1" lang="zh-TW" altLang="en-US" sz="2100" b="1" i="0" u="none" strike="noStrike" cap="none" normalizeH="0" baseline="0" dirty="0" smtClean="0">
            <a:ln>
              <a:noFill/>
            </a:ln>
            <a:solidFill>
              <a:schemeClr val="tx1"/>
            </a:solidFill>
            <a:effectLst/>
            <a:latin typeface="標楷體" pitchFamily="65" charset="-120"/>
            <a:ea typeface="標楷體" pitchFamily="65" charset="-120"/>
          </a:endParaRPr>
        </a:p>
      </dgm:t>
    </dgm:pt>
    <dgm:pt modelId="{93E83DB1-7653-468A-B30E-F710B8794DED}" type="parTrans" cxnId="{2361D137-2B0B-4D08-B6CB-2EE68F3FF2CB}">
      <dgm:prSet/>
      <dgm:spPr/>
      <dgm:t>
        <a:bodyPr/>
        <a:lstStyle/>
        <a:p>
          <a:endParaRPr lang="zh-TW" altLang="en-US"/>
        </a:p>
      </dgm:t>
    </dgm:pt>
    <dgm:pt modelId="{1CF5EAEA-AF63-4B6F-929A-0045C30F7CD7}" type="sibTrans" cxnId="{2361D137-2B0B-4D08-B6CB-2EE68F3FF2CB}">
      <dgm:prSet/>
      <dgm:spPr/>
      <dgm:t>
        <a:bodyPr/>
        <a:lstStyle/>
        <a:p>
          <a:endParaRPr lang="zh-TW" altLang="en-US"/>
        </a:p>
      </dgm:t>
    </dgm:pt>
    <dgm:pt modelId="{C3FD57B6-1689-4AFA-BBF9-EE1665DF7401}">
      <dgm:prSet custT="1"/>
      <dgm:spPr>
        <a:solidFill>
          <a:srgbClr val="00B0F0">
            <a:alpha val="90000"/>
          </a:srgbClr>
        </a:solidFill>
      </dgm:spPr>
      <dgm:t>
        <a:bodyPr/>
        <a:lstStyle/>
        <a:p>
          <a:pPr rtl="0"/>
          <a:r>
            <a:rPr kumimoji="1" lang="zh-TW" altLang="en-US" sz="2400" b="1" i="0" u="none" strike="noStrike" cap="none" normalizeH="0" baseline="0" dirty="0" smtClean="0">
              <a:ln>
                <a:noFill/>
              </a:ln>
              <a:solidFill>
                <a:schemeClr val="tx1"/>
              </a:solidFill>
              <a:effectLst/>
              <a:latin typeface="標楷體" pitchFamily="65" charset="-120"/>
              <a:ea typeface="標楷體" pitchFamily="65" charset="-120"/>
            </a:rPr>
            <a:t>瞭解世界上不同的群體、文化和國家，能尊欣賞其差異</a:t>
          </a:r>
        </a:p>
      </dgm:t>
    </dgm:pt>
    <dgm:pt modelId="{54337C0C-9AB4-4E67-A6D6-35679C320383}" type="parTrans" cxnId="{03D668F3-37FE-4532-BF7D-ECFB1F235D2F}">
      <dgm:prSet/>
      <dgm:spPr/>
      <dgm:t>
        <a:bodyPr/>
        <a:lstStyle/>
        <a:p>
          <a:endParaRPr lang="zh-TW" altLang="en-US"/>
        </a:p>
      </dgm:t>
    </dgm:pt>
    <dgm:pt modelId="{72E712A8-DB82-4B82-9719-19BDFA1D0B1E}" type="sibTrans" cxnId="{03D668F3-37FE-4532-BF7D-ECFB1F235D2F}">
      <dgm:prSet/>
      <dgm:spPr/>
      <dgm:t>
        <a:bodyPr/>
        <a:lstStyle/>
        <a:p>
          <a:endParaRPr lang="zh-TW" altLang="en-US"/>
        </a:p>
      </dgm:t>
    </dgm:pt>
    <dgm:pt modelId="{D6299385-1BD2-4C52-9A71-15E2FC371590}" type="pres">
      <dgm:prSet presAssocID="{4272F162-BEA8-420E-95B3-E619CD811BA5}" presName="hierChild1" presStyleCnt="0">
        <dgm:presLayoutVars>
          <dgm:chPref val="1"/>
          <dgm:dir/>
          <dgm:animOne val="branch"/>
          <dgm:animLvl val="lvl"/>
          <dgm:resizeHandles/>
        </dgm:presLayoutVars>
      </dgm:prSet>
      <dgm:spPr/>
      <dgm:t>
        <a:bodyPr/>
        <a:lstStyle/>
        <a:p>
          <a:endParaRPr lang="zh-TW" altLang="en-US"/>
        </a:p>
      </dgm:t>
    </dgm:pt>
    <dgm:pt modelId="{F62AD0DE-BB6D-476C-9FFD-6780093869DC}" type="pres">
      <dgm:prSet presAssocID="{905399BD-25DB-46CA-954B-5B1E56D56935}" presName="hierRoot1" presStyleCnt="0"/>
      <dgm:spPr/>
    </dgm:pt>
    <dgm:pt modelId="{1BA7F985-2DC8-429D-AD26-AB7D5EECB677}" type="pres">
      <dgm:prSet presAssocID="{905399BD-25DB-46CA-954B-5B1E56D56935}" presName="composite" presStyleCnt="0"/>
      <dgm:spPr/>
    </dgm:pt>
    <dgm:pt modelId="{B5D153A1-82E6-4E98-AC06-AD930E4F6FCB}" type="pres">
      <dgm:prSet presAssocID="{905399BD-25DB-46CA-954B-5B1E56D56935}" presName="background" presStyleLbl="node0" presStyleIdx="0" presStyleCnt="1"/>
      <dgm:spPr/>
    </dgm:pt>
    <dgm:pt modelId="{D8F55AD2-98F9-4B8B-858C-1D6D4107C768}" type="pres">
      <dgm:prSet presAssocID="{905399BD-25DB-46CA-954B-5B1E56D56935}" presName="text" presStyleLbl="fgAcc0" presStyleIdx="0" presStyleCnt="1" custScaleX="195149" custScaleY="35364" custLinFactNeighborX="-46348" custLinFactNeighborY="-16536">
        <dgm:presLayoutVars>
          <dgm:chPref val="3"/>
        </dgm:presLayoutVars>
      </dgm:prSet>
      <dgm:spPr/>
      <dgm:t>
        <a:bodyPr/>
        <a:lstStyle/>
        <a:p>
          <a:endParaRPr lang="zh-TW" altLang="en-US"/>
        </a:p>
      </dgm:t>
    </dgm:pt>
    <dgm:pt modelId="{C9066299-5CFB-4383-8306-B986C3C51978}" type="pres">
      <dgm:prSet presAssocID="{905399BD-25DB-46CA-954B-5B1E56D56935}" presName="hierChild2" presStyleCnt="0"/>
      <dgm:spPr/>
    </dgm:pt>
    <dgm:pt modelId="{9E152D06-0CDD-4C97-887D-652D9DDC18F2}" type="pres">
      <dgm:prSet presAssocID="{43EDD1C0-D2D3-42A4-8B34-8FAFD32976E1}" presName="Name10" presStyleLbl="parChTrans1D2" presStyleIdx="0" presStyleCnt="2"/>
      <dgm:spPr/>
      <dgm:t>
        <a:bodyPr/>
        <a:lstStyle/>
        <a:p>
          <a:endParaRPr lang="zh-TW" altLang="en-US"/>
        </a:p>
      </dgm:t>
    </dgm:pt>
    <dgm:pt modelId="{57194648-39EF-4B3C-8C79-B7F5C8049892}" type="pres">
      <dgm:prSet presAssocID="{6AA4B297-A4AA-43C1-8BF7-15CFE7CDD2A9}" presName="hierRoot2" presStyleCnt="0"/>
      <dgm:spPr/>
    </dgm:pt>
    <dgm:pt modelId="{774CEA0E-3801-4688-9F79-4D5924D5AB9A}" type="pres">
      <dgm:prSet presAssocID="{6AA4B297-A4AA-43C1-8BF7-15CFE7CDD2A9}" presName="composite2" presStyleCnt="0"/>
      <dgm:spPr/>
    </dgm:pt>
    <dgm:pt modelId="{DF19A0D1-EB91-4950-9998-3A93E7BD57F2}" type="pres">
      <dgm:prSet presAssocID="{6AA4B297-A4AA-43C1-8BF7-15CFE7CDD2A9}" presName="background2" presStyleLbl="node2" presStyleIdx="0" presStyleCnt="2"/>
      <dgm:spPr/>
    </dgm:pt>
    <dgm:pt modelId="{86704758-D865-48DE-9282-6FE9CA3584A4}" type="pres">
      <dgm:prSet presAssocID="{6AA4B297-A4AA-43C1-8BF7-15CFE7CDD2A9}" presName="text2" presStyleLbl="fgAcc2" presStyleIdx="0" presStyleCnt="2" custScaleX="117523" custScaleY="45886" custLinFactNeighborX="-67237" custLinFactNeighborY="-22224">
        <dgm:presLayoutVars>
          <dgm:chPref val="3"/>
        </dgm:presLayoutVars>
      </dgm:prSet>
      <dgm:spPr/>
      <dgm:t>
        <a:bodyPr/>
        <a:lstStyle/>
        <a:p>
          <a:endParaRPr lang="zh-TW" altLang="en-US"/>
        </a:p>
      </dgm:t>
    </dgm:pt>
    <dgm:pt modelId="{4F09A622-336C-4C58-9263-7D8FAA714803}" type="pres">
      <dgm:prSet presAssocID="{6AA4B297-A4AA-43C1-8BF7-15CFE7CDD2A9}" presName="hierChild3" presStyleCnt="0"/>
      <dgm:spPr/>
    </dgm:pt>
    <dgm:pt modelId="{965BF45C-52D6-4EC8-A18F-4391304EAAB7}" type="pres">
      <dgm:prSet presAssocID="{9660AAD4-EF66-4FB4-AED5-CEE83B616BDB}" presName="Name17" presStyleLbl="parChTrans1D3" presStyleIdx="0" presStyleCnt="4"/>
      <dgm:spPr/>
      <dgm:t>
        <a:bodyPr/>
        <a:lstStyle/>
        <a:p>
          <a:endParaRPr lang="zh-TW" altLang="en-US"/>
        </a:p>
      </dgm:t>
    </dgm:pt>
    <dgm:pt modelId="{CF072F49-B3B8-4EC3-9867-F5B28EDD0BA6}" type="pres">
      <dgm:prSet presAssocID="{FD88DB71-DE6C-43EC-8A79-F92500C7E9C1}" presName="hierRoot3" presStyleCnt="0"/>
      <dgm:spPr/>
    </dgm:pt>
    <dgm:pt modelId="{5573912D-4786-4F6A-ACD6-1978A4579A35}" type="pres">
      <dgm:prSet presAssocID="{FD88DB71-DE6C-43EC-8A79-F92500C7E9C1}" presName="composite3" presStyleCnt="0"/>
      <dgm:spPr/>
    </dgm:pt>
    <dgm:pt modelId="{6D76C97E-1C7E-4724-9921-DC4EC8E2D3C9}" type="pres">
      <dgm:prSet presAssocID="{FD88DB71-DE6C-43EC-8A79-F92500C7E9C1}" presName="background3" presStyleLbl="node3" presStyleIdx="0" presStyleCnt="4"/>
      <dgm:spPr/>
    </dgm:pt>
    <dgm:pt modelId="{35B12A4A-6B56-4533-AFBD-9C0860111668}" type="pres">
      <dgm:prSet presAssocID="{FD88DB71-DE6C-43EC-8A79-F92500C7E9C1}" presName="text3" presStyleLbl="fgAcc3" presStyleIdx="0" presStyleCnt="4" custScaleX="62913" custScaleY="227263" custLinFactNeighborX="3039" custLinFactNeighborY="-4011">
        <dgm:presLayoutVars>
          <dgm:chPref val="3"/>
        </dgm:presLayoutVars>
      </dgm:prSet>
      <dgm:spPr/>
      <dgm:t>
        <a:bodyPr/>
        <a:lstStyle/>
        <a:p>
          <a:endParaRPr lang="zh-TW" altLang="en-US"/>
        </a:p>
      </dgm:t>
    </dgm:pt>
    <dgm:pt modelId="{A1CF0AD5-2E0B-404F-9816-780572EF825C}" type="pres">
      <dgm:prSet presAssocID="{FD88DB71-DE6C-43EC-8A79-F92500C7E9C1}" presName="hierChild4" presStyleCnt="0"/>
      <dgm:spPr/>
    </dgm:pt>
    <dgm:pt modelId="{31AFAD34-86FA-4B1D-ABCB-C49F35AD06ED}" type="pres">
      <dgm:prSet presAssocID="{54337C0C-9AB4-4E67-A6D6-35679C320383}" presName="Name17" presStyleLbl="parChTrans1D3" presStyleIdx="1" presStyleCnt="4"/>
      <dgm:spPr/>
      <dgm:t>
        <a:bodyPr/>
        <a:lstStyle/>
        <a:p>
          <a:endParaRPr lang="zh-TW" altLang="en-US"/>
        </a:p>
      </dgm:t>
    </dgm:pt>
    <dgm:pt modelId="{E17F4B8C-5CC8-4C3A-9B81-512389DBBE38}" type="pres">
      <dgm:prSet presAssocID="{C3FD57B6-1689-4AFA-BBF9-EE1665DF7401}" presName="hierRoot3" presStyleCnt="0"/>
      <dgm:spPr/>
    </dgm:pt>
    <dgm:pt modelId="{EBA6B525-88A5-4CE5-B30C-FCFEE9221477}" type="pres">
      <dgm:prSet presAssocID="{C3FD57B6-1689-4AFA-BBF9-EE1665DF7401}" presName="composite3" presStyleCnt="0"/>
      <dgm:spPr/>
    </dgm:pt>
    <dgm:pt modelId="{34D00AA5-883A-4FB4-A619-A5469D16404D}" type="pres">
      <dgm:prSet presAssocID="{C3FD57B6-1689-4AFA-BBF9-EE1665DF7401}" presName="background3" presStyleLbl="node3" presStyleIdx="1" presStyleCnt="4"/>
      <dgm:spPr/>
    </dgm:pt>
    <dgm:pt modelId="{A88B1D7B-4AF1-4025-A9EE-5D9DD75D7F8B}" type="pres">
      <dgm:prSet presAssocID="{C3FD57B6-1689-4AFA-BBF9-EE1665DF7401}" presName="text3" presStyleLbl="fgAcc3" presStyleIdx="1" presStyleCnt="4" custScaleX="71776" custScaleY="217327" custLinFactNeighborX="-342" custLinFactNeighborY="-2559">
        <dgm:presLayoutVars>
          <dgm:chPref val="3"/>
        </dgm:presLayoutVars>
      </dgm:prSet>
      <dgm:spPr/>
      <dgm:t>
        <a:bodyPr/>
        <a:lstStyle/>
        <a:p>
          <a:endParaRPr lang="zh-TW" altLang="en-US"/>
        </a:p>
      </dgm:t>
    </dgm:pt>
    <dgm:pt modelId="{AA892912-8AFA-4412-B698-3B72BFC29700}" type="pres">
      <dgm:prSet presAssocID="{C3FD57B6-1689-4AFA-BBF9-EE1665DF7401}" presName="hierChild4" presStyleCnt="0"/>
      <dgm:spPr/>
    </dgm:pt>
    <dgm:pt modelId="{558AD72F-8A18-45C2-A17C-C7ECC2E8B959}" type="pres">
      <dgm:prSet presAssocID="{8DAE7A3B-840F-483C-A63A-32F71E21AB59}" presName="Name17" presStyleLbl="parChTrans1D3" presStyleIdx="2" presStyleCnt="4"/>
      <dgm:spPr/>
      <dgm:t>
        <a:bodyPr/>
        <a:lstStyle/>
        <a:p>
          <a:endParaRPr lang="zh-TW" altLang="en-US"/>
        </a:p>
      </dgm:t>
    </dgm:pt>
    <dgm:pt modelId="{D3506502-A761-46A4-83EE-DE4BC71EB1ED}" type="pres">
      <dgm:prSet presAssocID="{88396E01-5377-4238-88EB-3C9D3D8CDC02}" presName="hierRoot3" presStyleCnt="0"/>
      <dgm:spPr/>
    </dgm:pt>
    <dgm:pt modelId="{592A9FC1-12EA-4D12-BF3F-DBBD9692F3FE}" type="pres">
      <dgm:prSet presAssocID="{88396E01-5377-4238-88EB-3C9D3D8CDC02}" presName="composite3" presStyleCnt="0"/>
      <dgm:spPr/>
    </dgm:pt>
    <dgm:pt modelId="{53C386DA-27D9-4D56-B3DB-465D273FBB13}" type="pres">
      <dgm:prSet presAssocID="{88396E01-5377-4238-88EB-3C9D3D8CDC02}" presName="background3" presStyleLbl="node3" presStyleIdx="2" presStyleCnt="4"/>
      <dgm:spPr/>
    </dgm:pt>
    <dgm:pt modelId="{45C07987-3F95-4FC1-AD1D-55CFB70B9ABE}" type="pres">
      <dgm:prSet presAssocID="{88396E01-5377-4238-88EB-3C9D3D8CDC02}" presName="text3" presStyleLbl="fgAcc3" presStyleIdx="2" presStyleCnt="4" custScaleX="94783" custScaleY="259226" custLinFactNeighborX="5203" custLinFactNeighborY="-2559">
        <dgm:presLayoutVars>
          <dgm:chPref val="3"/>
        </dgm:presLayoutVars>
      </dgm:prSet>
      <dgm:spPr/>
      <dgm:t>
        <a:bodyPr/>
        <a:lstStyle/>
        <a:p>
          <a:endParaRPr lang="zh-TW" altLang="en-US"/>
        </a:p>
      </dgm:t>
    </dgm:pt>
    <dgm:pt modelId="{A8FCFB04-1F98-4C28-8B30-09143131E61B}" type="pres">
      <dgm:prSet presAssocID="{88396E01-5377-4238-88EB-3C9D3D8CDC02}" presName="hierChild4" presStyleCnt="0"/>
      <dgm:spPr/>
    </dgm:pt>
    <dgm:pt modelId="{4C02166E-124F-4EBE-B60D-756C2FE6452C}" type="pres">
      <dgm:prSet presAssocID="{E8E051FA-4682-4797-A437-5CAEF691DF12}" presName="Name10" presStyleLbl="parChTrans1D2" presStyleIdx="1" presStyleCnt="2"/>
      <dgm:spPr/>
      <dgm:t>
        <a:bodyPr/>
        <a:lstStyle/>
        <a:p>
          <a:endParaRPr lang="zh-TW" altLang="en-US"/>
        </a:p>
      </dgm:t>
    </dgm:pt>
    <dgm:pt modelId="{3B184EF9-C079-47F4-AF1C-89493D2E31E8}" type="pres">
      <dgm:prSet presAssocID="{47C66626-8BB4-4FB1-8C93-0BA1F86FA95E}" presName="hierRoot2" presStyleCnt="0"/>
      <dgm:spPr/>
    </dgm:pt>
    <dgm:pt modelId="{53A9D5EF-BFE6-43DE-AA1D-41BE29B4C5DC}" type="pres">
      <dgm:prSet presAssocID="{47C66626-8BB4-4FB1-8C93-0BA1F86FA95E}" presName="composite2" presStyleCnt="0"/>
      <dgm:spPr/>
    </dgm:pt>
    <dgm:pt modelId="{AFC2BF71-3440-4F55-92F5-7D11F1AC5B3E}" type="pres">
      <dgm:prSet presAssocID="{47C66626-8BB4-4FB1-8C93-0BA1F86FA95E}" presName="background2" presStyleLbl="node2" presStyleIdx="1" presStyleCnt="2"/>
      <dgm:spPr/>
    </dgm:pt>
    <dgm:pt modelId="{72C569F5-6C5E-4A75-8174-BDC4FFE0804C}" type="pres">
      <dgm:prSet presAssocID="{47C66626-8BB4-4FB1-8C93-0BA1F86FA95E}" presName="text2" presStyleLbl="fgAcc2" presStyleIdx="1" presStyleCnt="2" custScaleX="125039" custScaleY="36668" custLinFactNeighborX="-18256" custLinFactNeighborY="-21003">
        <dgm:presLayoutVars>
          <dgm:chPref val="3"/>
        </dgm:presLayoutVars>
      </dgm:prSet>
      <dgm:spPr/>
      <dgm:t>
        <a:bodyPr/>
        <a:lstStyle/>
        <a:p>
          <a:endParaRPr lang="zh-TW" altLang="en-US"/>
        </a:p>
      </dgm:t>
    </dgm:pt>
    <dgm:pt modelId="{C71B1247-B72E-40D9-B4AB-11024B3B11C0}" type="pres">
      <dgm:prSet presAssocID="{47C66626-8BB4-4FB1-8C93-0BA1F86FA95E}" presName="hierChild3" presStyleCnt="0"/>
      <dgm:spPr/>
    </dgm:pt>
    <dgm:pt modelId="{F039A164-C716-4EDB-8787-C165DA6CD2D9}" type="pres">
      <dgm:prSet presAssocID="{93E83DB1-7653-468A-B30E-F710B8794DED}" presName="Name17" presStyleLbl="parChTrans1D3" presStyleIdx="3" presStyleCnt="4"/>
      <dgm:spPr/>
      <dgm:t>
        <a:bodyPr/>
        <a:lstStyle/>
        <a:p>
          <a:endParaRPr lang="zh-TW" altLang="en-US"/>
        </a:p>
      </dgm:t>
    </dgm:pt>
    <dgm:pt modelId="{A9F2DA69-94B6-4966-880D-438447555835}" type="pres">
      <dgm:prSet presAssocID="{CC9E94F2-8AA8-45CC-BB79-EECBC078A204}" presName="hierRoot3" presStyleCnt="0"/>
      <dgm:spPr/>
    </dgm:pt>
    <dgm:pt modelId="{C0E92B0E-F78E-4E15-B06C-B0147A5A4B30}" type="pres">
      <dgm:prSet presAssocID="{CC9E94F2-8AA8-45CC-BB79-EECBC078A204}" presName="composite3" presStyleCnt="0"/>
      <dgm:spPr/>
    </dgm:pt>
    <dgm:pt modelId="{4466B155-6C75-4192-AE30-5B51EFD9B996}" type="pres">
      <dgm:prSet presAssocID="{CC9E94F2-8AA8-45CC-BB79-EECBC078A204}" presName="background3" presStyleLbl="node3" presStyleIdx="3" presStyleCnt="4"/>
      <dgm:spPr/>
    </dgm:pt>
    <dgm:pt modelId="{EA31412E-D4F4-4CBE-88A1-8FB7D5B8D51E}" type="pres">
      <dgm:prSet presAssocID="{CC9E94F2-8AA8-45CC-BB79-EECBC078A204}" presName="text3" presStyleLbl="fgAcc3" presStyleIdx="3" presStyleCnt="4" custScaleX="74783" custScaleY="221339" custLinFactNeighborX="23063" custLinFactNeighborY="6659">
        <dgm:presLayoutVars>
          <dgm:chPref val="3"/>
        </dgm:presLayoutVars>
      </dgm:prSet>
      <dgm:spPr/>
      <dgm:t>
        <a:bodyPr/>
        <a:lstStyle/>
        <a:p>
          <a:endParaRPr lang="zh-TW" altLang="en-US"/>
        </a:p>
      </dgm:t>
    </dgm:pt>
    <dgm:pt modelId="{507ED74A-71CA-4F43-873F-F591F2CFB7A8}" type="pres">
      <dgm:prSet presAssocID="{CC9E94F2-8AA8-45CC-BB79-EECBC078A204}" presName="hierChild4" presStyleCnt="0"/>
      <dgm:spPr/>
    </dgm:pt>
  </dgm:ptLst>
  <dgm:cxnLst>
    <dgm:cxn modelId="{03D668F3-37FE-4532-BF7D-ECFB1F235D2F}" srcId="{6AA4B297-A4AA-43C1-8BF7-15CFE7CDD2A9}" destId="{C3FD57B6-1689-4AFA-BBF9-EE1665DF7401}" srcOrd="1" destOrd="0" parTransId="{54337C0C-9AB4-4E67-A6D6-35679C320383}" sibTransId="{72E712A8-DB82-4B82-9719-19BDFA1D0B1E}"/>
    <dgm:cxn modelId="{2361D137-2B0B-4D08-B6CB-2EE68F3FF2CB}" srcId="{47C66626-8BB4-4FB1-8C93-0BA1F86FA95E}" destId="{CC9E94F2-8AA8-45CC-BB79-EECBC078A204}" srcOrd="0" destOrd="0" parTransId="{93E83DB1-7653-468A-B30E-F710B8794DED}" sibTransId="{1CF5EAEA-AF63-4B6F-929A-0045C30F7CD7}"/>
    <dgm:cxn modelId="{E1CCB937-DAA5-418E-A6B6-F349702A4223}" type="presOf" srcId="{CC9E94F2-8AA8-45CC-BB79-EECBC078A204}" destId="{EA31412E-D4F4-4CBE-88A1-8FB7D5B8D51E}" srcOrd="0" destOrd="0" presId="urn:microsoft.com/office/officeart/2005/8/layout/hierarchy1"/>
    <dgm:cxn modelId="{8A2D94BA-25F8-4871-931E-5E0DD4226EA5}" type="presOf" srcId="{6AA4B297-A4AA-43C1-8BF7-15CFE7CDD2A9}" destId="{86704758-D865-48DE-9282-6FE9CA3584A4}" srcOrd="0" destOrd="0" presId="urn:microsoft.com/office/officeart/2005/8/layout/hierarchy1"/>
    <dgm:cxn modelId="{26F9BE10-6E21-4BDA-ADF7-9464BFE09B86}" type="presOf" srcId="{905399BD-25DB-46CA-954B-5B1E56D56935}" destId="{D8F55AD2-98F9-4B8B-858C-1D6D4107C768}" srcOrd="0" destOrd="0" presId="urn:microsoft.com/office/officeart/2005/8/layout/hierarchy1"/>
    <dgm:cxn modelId="{C40F5F49-E5C2-4979-B96C-890273769E7F}" type="presOf" srcId="{C3FD57B6-1689-4AFA-BBF9-EE1665DF7401}" destId="{A88B1D7B-4AF1-4025-A9EE-5D9DD75D7F8B}" srcOrd="0" destOrd="0" presId="urn:microsoft.com/office/officeart/2005/8/layout/hierarchy1"/>
    <dgm:cxn modelId="{97A82C76-E6AA-402E-A253-5356556E13B6}" type="presOf" srcId="{E8E051FA-4682-4797-A437-5CAEF691DF12}" destId="{4C02166E-124F-4EBE-B60D-756C2FE6452C}" srcOrd="0" destOrd="0" presId="urn:microsoft.com/office/officeart/2005/8/layout/hierarchy1"/>
    <dgm:cxn modelId="{528006B3-EC27-4C40-B4BB-42BE930BBDE4}" type="presOf" srcId="{54337C0C-9AB4-4E67-A6D6-35679C320383}" destId="{31AFAD34-86FA-4B1D-ABCB-C49F35AD06ED}" srcOrd="0" destOrd="0" presId="urn:microsoft.com/office/officeart/2005/8/layout/hierarchy1"/>
    <dgm:cxn modelId="{3DC7871C-43D6-475D-A14B-29D160EBA60A}" type="presOf" srcId="{FD88DB71-DE6C-43EC-8A79-F92500C7E9C1}" destId="{35B12A4A-6B56-4533-AFBD-9C0860111668}" srcOrd="0" destOrd="0" presId="urn:microsoft.com/office/officeart/2005/8/layout/hierarchy1"/>
    <dgm:cxn modelId="{8E7588B4-2DA0-4DBA-8942-F8C26F3931C6}" type="presOf" srcId="{93E83DB1-7653-468A-B30E-F710B8794DED}" destId="{F039A164-C716-4EDB-8787-C165DA6CD2D9}" srcOrd="0" destOrd="0" presId="urn:microsoft.com/office/officeart/2005/8/layout/hierarchy1"/>
    <dgm:cxn modelId="{34D92DC5-307A-428C-9122-75FF19A58460}" srcId="{6AA4B297-A4AA-43C1-8BF7-15CFE7CDD2A9}" destId="{88396E01-5377-4238-88EB-3C9D3D8CDC02}" srcOrd="2" destOrd="0" parTransId="{8DAE7A3B-840F-483C-A63A-32F71E21AB59}" sibTransId="{BC511C91-EC6C-4B5D-AD9A-9EFBC5159B97}"/>
    <dgm:cxn modelId="{B3D02B67-C66E-43E3-A79B-BE0FC8FE5776}" srcId="{6AA4B297-A4AA-43C1-8BF7-15CFE7CDD2A9}" destId="{FD88DB71-DE6C-43EC-8A79-F92500C7E9C1}" srcOrd="0" destOrd="0" parTransId="{9660AAD4-EF66-4FB4-AED5-CEE83B616BDB}" sibTransId="{342AF8A0-B48E-43BE-8708-0717DDDCA613}"/>
    <dgm:cxn modelId="{7C11F4F7-8A2A-40D1-A2AF-ACE2CF6C2CC5}" type="presOf" srcId="{4272F162-BEA8-420E-95B3-E619CD811BA5}" destId="{D6299385-1BD2-4C52-9A71-15E2FC371590}" srcOrd="0" destOrd="0" presId="urn:microsoft.com/office/officeart/2005/8/layout/hierarchy1"/>
    <dgm:cxn modelId="{16AC9504-5ED8-4790-A0C6-5B9B51B40DD8}" type="presOf" srcId="{43EDD1C0-D2D3-42A4-8B34-8FAFD32976E1}" destId="{9E152D06-0CDD-4C97-887D-652D9DDC18F2}" srcOrd="0" destOrd="0" presId="urn:microsoft.com/office/officeart/2005/8/layout/hierarchy1"/>
    <dgm:cxn modelId="{4A81EC14-DA16-4C16-8634-5041B0184D66}" srcId="{905399BD-25DB-46CA-954B-5B1E56D56935}" destId="{6AA4B297-A4AA-43C1-8BF7-15CFE7CDD2A9}" srcOrd="0" destOrd="0" parTransId="{43EDD1C0-D2D3-42A4-8B34-8FAFD32976E1}" sibTransId="{CEF7FAF7-36F8-4484-96BE-DDA6BB841427}"/>
    <dgm:cxn modelId="{0E18B81A-0A4C-4D6A-B719-02459CEFA2DC}" srcId="{4272F162-BEA8-420E-95B3-E619CD811BA5}" destId="{905399BD-25DB-46CA-954B-5B1E56D56935}" srcOrd="0" destOrd="0" parTransId="{550BBDF6-5C02-4989-83D6-D42290FDE4D9}" sibTransId="{455B5F93-B57C-4E44-B055-95F0F7E23E55}"/>
    <dgm:cxn modelId="{5D001C46-3D4F-4957-9A6F-D714C9F1BB94}" srcId="{905399BD-25DB-46CA-954B-5B1E56D56935}" destId="{47C66626-8BB4-4FB1-8C93-0BA1F86FA95E}" srcOrd="1" destOrd="0" parTransId="{E8E051FA-4682-4797-A437-5CAEF691DF12}" sibTransId="{AA0B508A-7A36-49D0-AA78-FF94BEBC289B}"/>
    <dgm:cxn modelId="{88336EF6-6CA9-4F2F-8CA2-BFF20CA3B6D3}" type="presOf" srcId="{8DAE7A3B-840F-483C-A63A-32F71E21AB59}" destId="{558AD72F-8A18-45C2-A17C-C7ECC2E8B959}" srcOrd="0" destOrd="0" presId="urn:microsoft.com/office/officeart/2005/8/layout/hierarchy1"/>
    <dgm:cxn modelId="{DFB8674A-3ED1-4E51-B748-37729F9C371A}" type="presOf" srcId="{88396E01-5377-4238-88EB-3C9D3D8CDC02}" destId="{45C07987-3F95-4FC1-AD1D-55CFB70B9ABE}" srcOrd="0" destOrd="0" presId="urn:microsoft.com/office/officeart/2005/8/layout/hierarchy1"/>
    <dgm:cxn modelId="{E319EF2D-6906-46E6-BA35-1F96CA1D4919}" type="presOf" srcId="{47C66626-8BB4-4FB1-8C93-0BA1F86FA95E}" destId="{72C569F5-6C5E-4A75-8174-BDC4FFE0804C}" srcOrd="0" destOrd="0" presId="urn:microsoft.com/office/officeart/2005/8/layout/hierarchy1"/>
    <dgm:cxn modelId="{CE07C4E2-5A70-476A-BB02-C21B45E8B80D}" type="presOf" srcId="{9660AAD4-EF66-4FB4-AED5-CEE83B616BDB}" destId="{965BF45C-52D6-4EC8-A18F-4391304EAAB7}" srcOrd="0" destOrd="0" presId="urn:microsoft.com/office/officeart/2005/8/layout/hierarchy1"/>
    <dgm:cxn modelId="{85D5C7D1-F8C3-4700-93E2-CB47C51F2A72}" type="presParOf" srcId="{D6299385-1BD2-4C52-9A71-15E2FC371590}" destId="{F62AD0DE-BB6D-476C-9FFD-6780093869DC}" srcOrd="0" destOrd="0" presId="urn:microsoft.com/office/officeart/2005/8/layout/hierarchy1"/>
    <dgm:cxn modelId="{B0600D24-9672-40E1-9919-D1E04FDCF6A5}" type="presParOf" srcId="{F62AD0DE-BB6D-476C-9FFD-6780093869DC}" destId="{1BA7F985-2DC8-429D-AD26-AB7D5EECB677}" srcOrd="0" destOrd="0" presId="urn:microsoft.com/office/officeart/2005/8/layout/hierarchy1"/>
    <dgm:cxn modelId="{B627069E-AEB1-4C44-A702-EAA6E0941F0B}" type="presParOf" srcId="{1BA7F985-2DC8-429D-AD26-AB7D5EECB677}" destId="{B5D153A1-82E6-4E98-AC06-AD930E4F6FCB}" srcOrd="0" destOrd="0" presId="urn:microsoft.com/office/officeart/2005/8/layout/hierarchy1"/>
    <dgm:cxn modelId="{68A0C298-2644-471E-AADD-0B6DCBE5091A}" type="presParOf" srcId="{1BA7F985-2DC8-429D-AD26-AB7D5EECB677}" destId="{D8F55AD2-98F9-4B8B-858C-1D6D4107C768}" srcOrd="1" destOrd="0" presId="urn:microsoft.com/office/officeart/2005/8/layout/hierarchy1"/>
    <dgm:cxn modelId="{49A19336-DFE0-4EC6-9C8A-3D0994E4D6B1}" type="presParOf" srcId="{F62AD0DE-BB6D-476C-9FFD-6780093869DC}" destId="{C9066299-5CFB-4383-8306-B986C3C51978}" srcOrd="1" destOrd="0" presId="urn:microsoft.com/office/officeart/2005/8/layout/hierarchy1"/>
    <dgm:cxn modelId="{3DF6ADFF-E58E-4D03-8DDA-B0FA4C5D9F5C}" type="presParOf" srcId="{C9066299-5CFB-4383-8306-B986C3C51978}" destId="{9E152D06-0CDD-4C97-887D-652D9DDC18F2}" srcOrd="0" destOrd="0" presId="urn:microsoft.com/office/officeart/2005/8/layout/hierarchy1"/>
    <dgm:cxn modelId="{BACA0996-3D97-4ED5-807F-AFAB9D735F87}" type="presParOf" srcId="{C9066299-5CFB-4383-8306-B986C3C51978}" destId="{57194648-39EF-4B3C-8C79-B7F5C8049892}" srcOrd="1" destOrd="0" presId="urn:microsoft.com/office/officeart/2005/8/layout/hierarchy1"/>
    <dgm:cxn modelId="{E98FE273-F936-46F2-A1BE-5498EAED5785}" type="presParOf" srcId="{57194648-39EF-4B3C-8C79-B7F5C8049892}" destId="{774CEA0E-3801-4688-9F79-4D5924D5AB9A}" srcOrd="0" destOrd="0" presId="urn:microsoft.com/office/officeart/2005/8/layout/hierarchy1"/>
    <dgm:cxn modelId="{746811F7-A7BE-4EAD-907E-94F06F9DAFE6}" type="presParOf" srcId="{774CEA0E-3801-4688-9F79-4D5924D5AB9A}" destId="{DF19A0D1-EB91-4950-9998-3A93E7BD57F2}" srcOrd="0" destOrd="0" presId="urn:microsoft.com/office/officeart/2005/8/layout/hierarchy1"/>
    <dgm:cxn modelId="{F92EC735-EFDA-4F95-A154-D8DF23DE9801}" type="presParOf" srcId="{774CEA0E-3801-4688-9F79-4D5924D5AB9A}" destId="{86704758-D865-48DE-9282-6FE9CA3584A4}" srcOrd="1" destOrd="0" presId="urn:microsoft.com/office/officeart/2005/8/layout/hierarchy1"/>
    <dgm:cxn modelId="{698E86E4-9E0E-4608-8338-E030CA32C451}" type="presParOf" srcId="{57194648-39EF-4B3C-8C79-B7F5C8049892}" destId="{4F09A622-336C-4C58-9263-7D8FAA714803}" srcOrd="1" destOrd="0" presId="urn:microsoft.com/office/officeart/2005/8/layout/hierarchy1"/>
    <dgm:cxn modelId="{E7A4463A-F386-45FF-BB38-B3653D025778}" type="presParOf" srcId="{4F09A622-336C-4C58-9263-7D8FAA714803}" destId="{965BF45C-52D6-4EC8-A18F-4391304EAAB7}" srcOrd="0" destOrd="0" presId="urn:microsoft.com/office/officeart/2005/8/layout/hierarchy1"/>
    <dgm:cxn modelId="{3C6A85D0-545A-4A32-8F16-2ADB76EBD488}" type="presParOf" srcId="{4F09A622-336C-4C58-9263-7D8FAA714803}" destId="{CF072F49-B3B8-4EC3-9867-F5B28EDD0BA6}" srcOrd="1" destOrd="0" presId="urn:microsoft.com/office/officeart/2005/8/layout/hierarchy1"/>
    <dgm:cxn modelId="{127C1733-BE4E-4D2F-AB71-3FDA8318AEA5}" type="presParOf" srcId="{CF072F49-B3B8-4EC3-9867-F5B28EDD0BA6}" destId="{5573912D-4786-4F6A-ACD6-1978A4579A35}" srcOrd="0" destOrd="0" presId="urn:microsoft.com/office/officeart/2005/8/layout/hierarchy1"/>
    <dgm:cxn modelId="{046EF660-538F-49B8-B62D-0CB6552B6846}" type="presParOf" srcId="{5573912D-4786-4F6A-ACD6-1978A4579A35}" destId="{6D76C97E-1C7E-4724-9921-DC4EC8E2D3C9}" srcOrd="0" destOrd="0" presId="urn:microsoft.com/office/officeart/2005/8/layout/hierarchy1"/>
    <dgm:cxn modelId="{0D662C98-3F2F-497C-97C0-B3728CF0844B}" type="presParOf" srcId="{5573912D-4786-4F6A-ACD6-1978A4579A35}" destId="{35B12A4A-6B56-4533-AFBD-9C0860111668}" srcOrd="1" destOrd="0" presId="urn:microsoft.com/office/officeart/2005/8/layout/hierarchy1"/>
    <dgm:cxn modelId="{26C780FF-EFA5-4699-950A-A0C034B6BA1D}" type="presParOf" srcId="{CF072F49-B3B8-4EC3-9867-F5B28EDD0BA6}" destId="{A1CF0AD5-2E0B-404F-9816-780572EF825C}" srcOrd="1" destOrd="0" presId="urn:microsoft.com/office/officeart/2005/8/layout/hierarchy1"/>
    <dgm:cxn modelId="{7FF5AAA5-9F84-4AC0-AA1F-42B285623425}" type="presParOf" srcId="{4F09A622-336C-4C58-9263-7D8FAA714803}" destId="{31AFAD34-86FA-4B1D-ABCB-C49F35AD06ED}" srcOrd="2" destOrd="0" presId="urn:microsoft.com/office/officeart/2005/8/layout/hierarchy1"/>
    <dgm:cxn modelId="{182CF697-DC26-426C-8020-0D39CD47D075}" type="presParOf" srcId="{4F09A622-336C-4C58-9263-7D8FAA714803}" destId="{E17F4B8C-5CC8-4C3A-9B81-512389DBBE38}" srcOrd="3" destOrd="0" presId="urn:microsoft.com/office/officeart/2005/8/layout/hierarchy1"/>
    <dgm:cxn modelId="{5BDCA787-8998-418A-AD68-69C6CC974283}" type="presParOf" srcId="{E17F4B8C-5CC8-4C3A-9B81-512389DBBE38}" destId="{EBA6B525-88A5-4CE5-B30C-FCFEE9221477}" srcOrd="0" destOrd="0" presId="urn:microsoft.com/office/officeart/2005/8/layout/hierarchy1"/>
    <dgm:cxn modelId="{5320ECAD-7581-4361-A53B-33A98E5326EA}" type="presParOf" srcId="{EBA6B525-88A5-4CE5-B30C-FCFEE9221477}" destId="{34D00AA5-883A-4FB4-A619-A5469D16404D}" srcOrd="0" destOrd="0" presId="urn:microsoft.com/office/officeart/2005/8/layout/hierarchy1"/>
    <dgm:cxn modelId="{339A0BBD-10A2-4BA6-921C-7B9F5D1EFFDE}" type="presParOf" srcId="{EBA6B525-88A5-4CE5-B30C-FCFEE9221477}" destId="{A88B1D7B-4AF1-4025-A9EE-5D9DD75D7F8B}" srcOrd="1" destOrd="0" presId="urn:microsoft.com/office/officeart/2005/8/layout/hierarchy1"/>
    <dgm:cxn modelId="{59BBEBD2-1FC4-46EC-8363-9418FEDCF0C8}" type="presParOf" srcId="{E17F4B8C-5CC8-4C3A-9B81-512389DBBE38}" destId="{AA892912-8AFA-4412-B698-3B72BFC29700}" srcOrd="1" destOrd="0" presId="urn:microsoft.com/office/officeart/2005/8/layout/hierarchy1"/>
    <dgm:cxn modelId="{5EC9C1F3-56EA-4F1A-9F40-3A787109ADBD}" type="presParOf" srcId="{4F09A622-336C-4C58-9263-7D8FAA714803}" destId="{558AD72F-8A18-45C2-A17C-C7ECC2E8B959}" srcOrd="4" destOrd="0" presId="urn:microsoft.com/office/officeart/2005/8/layout/hierarchy1"/>
    <dgm:cxn modelId="{70916B80-7364-42E4-819A-7C958CDCF99F}" type="presParOf" srcId="{4F09A622-336C-4C58-9263-7D8FAA714803}" destId="{D3506502-A761-46A4-83EE-DE4BC71EB1ED}" srcOrd="5" destOrd="0" presId="urn:microsoft.com/office/officeart/2005/8/layout/hierarchy1"/>
    <dgm:cxn modelId="{5C0489EB-C34D-4891-8C66-43874EF7DB60}" type="presParOf" srcId="{D3506502-A761-46A4-83EE-DE4BC71EB1ED}" destId="{592A9FC1-12EA-4D12-BF3F-DBBD9692F3FE}" srcOrd="0" destOrd="0" presId="urn:microsoft.com/office/officeart/2005/8/layout/hierarchy1"/>
    <dgm:cxn modelId="{F896BD27-C8EA-4C17-8E9F-7BECA7114DF0}" type="presParOf" srcId="{592A9FC1-12EA-4D12-BF3F-DBBD9692F3FE}" destId="{53C386DA-27D9-4D56-B3DB-465D273FBB13}" srcOrd="0" destOrd="0" presId="urn:microsoft.com/office/officeart/2005/8/layout/hierarchy1"/>
    <dgm:cxn modelId="{67C143C3-0EFC-42DB-830E-8BD94C17986E}" type="presParOf" srcId="{592A9FC1-12EA-4D12-BF3F-DBBD9692F3FE}" destId="{45C07987-3F95-4FC1-AD1D-55CFB70B9ABE}" srcOrd="1" destOrd="0" presId="urn:microsoft.com/office/officeart/2005/8/layout/hierarchy1"/>
    <dgm:cxn modelId="{E11BDD1F-6FDB-4B1A-A0A1-9892467830D4}" type="presParOf" srcId="{D3506502-A761-46A4-83EE-DE4BC71EB1ED}" destId="{A8FCFB04-1F98-4C28-8B30-09143131E61B}" srcOrd="1" destOrd="0" presId="urn:microsoft.com/office/officeart/2005/8/layout/hierarchy1"/>
    <dgm:cxn modelId="{FEC9B08A-FAFD-4919-969C-BBBBB8902C49}" type="presParOf" srcId="{C9066299-5CFB-4383-8306-B986C3C51978}" destId="{4C02166E-124F-4EBE-B60D-756C2FE6452C}" srcOrd="2" destOrd="0" presId="urn:microsoft.com/office/officeart/2005/8/layout/hierarchy1"/>
    <dgm:cxn modelId="{0E2454BD-926F-4833-B9C5-C5598F19A533}" type="presParOf" srcId="{C9066299-5CFB-4383-8306-B986C3C51978}" destId="{3B184EF9-C079-47F4-AF1C-89493D2E31E8}" srcOrd="3" destOrd="0" presId="urn:microsoft.com/office/officeart/2005/8/layout/hierarchy1"/>
    <dgm:cxn modelId="{E84095FE-AA70-47D5-BF7C-29A1886B1BC3}" type="presParOf" srcId="{3B184EF9-C079-47F4-AF1C-89493D2E31E8}" destId="{53A9D5EF-BFE6-43DE-AA1D-41BE29B4C5DC}" srcOrd="0" destOrd="0" presId="urn:microsoft.com/office/officeart/2005/8/layout/hierarchy1"/>
    <dgm:cxn modelId="{0B52DBD5-8A51-465E-9E74-B29DB2711F91}" type="presParOf" srcId="{53A9D5EF-BFE6-43DE-AA1D-41BE29B4C5DC}" destId="{AFC2BF71-3440-4F55-92F5-7D11F1AC5B3E}" srcOrd="0" destOrd="0" presId="urn:microsoft.com/office/officeart/2005/8/layout/hierarchy1"/>
    <dgm:cxn modelId="{9FB76E71-98B3-45E7-A475-E28251ADCF51}" type="presParOf" srcId="{53A9D5EF-BFE6-43DE-AA1D-41BE29B4C5DC}" destId="{72C569F5-6C5E-4A75-8174-BDC4FFE0804C}" srcOrd="1" destOrd="0" presId="urn:microsoft.com/office/officeart/2005/8/layout/hierarchy1"/>
    <dgm:cxn modelId="{4F593781-BC81-4B0C-877A-EA2225EFB0EC}" type="presParOf" srcId="{3B184EF9-C079-47F4-AF1C-89493D2E31E8}" destId="{C71B1247-B72E-40D9-B4AB-11024B3B11C0}" srcOrd="1" destOrd="0" presId="urn:microsoft.com/office/officeart/2005/8/layout/hierarchy1"/>
    <dgm:cxn modelId="{8387D60B-C8AD-453B-A77C-521DAC73065C}" type="presParOf" srcId="{C71B1247-B72E-40D9-B4AB-11024B3B11C0}" destId="{F039A164-C716-4EDB-8787-C165DA6CD2D9}" srcOrd="0" destOrd="0" presId="urn:microsoft.com/office/officeart/2005/8/layout/hierarchy1"/>
    <dgm:cxn modelId="{6DD10117-ED3F-464A-8D5D-F5828681A0D7}" type="presParOf" srcId="{C71B1247-B72E-40D9-B4AB-11024B3B11C0}" destId="{A9F2DA69-94B6-4966-880D-438447555835}" srcOrd="1" destOrd="0" presId="urn:microsoft.com/office/officeart/2005/8/layout/hierarchy1"/>
    <dgm:cxn modelId="{27B6305D-7511-4F19-9DDB-7ABE598D0654}" type="presParOf" srcId="{A9F2DA69-94B6-4966-880D-438447555835}" destId="{C0E92B0E-F78E-4E15-B06C-B0147A5A4B30}" srcOrd="0" destOrd="0" presId="urn:microsoft.com/office/officeart/2005/8/layout/hierarchy1"/>
    <dgm:cxn modelId="{EFB0CC9D-DF3F-4DF5-87C3-18FECFECCEE4}" type="presParOf" srcId="{C0E92B0E-F78E-4E15-B06C-B0147A5A4B30}" destId="{4466B155-6C75-4192-AE30-5B51EFD9B996}" srcOrd="0" destOrd="0" presId="urn:microsoft.com/office/officeart/2005/8/layout/hierarchy1"/>
    <dgm:cxn modelId="{0CAA3494-0EE5-4C27-AF9C-07A3198CDC0F}" type="presParOf" srcId="{C0E92B0E-F78E-4E15-B06C-B0147A5A4B30}" destId="{EA31412E-D4F4-4CBE-88A1-8FB7D5B8D51E}" srcOrd="1" destOrd="0" presId="urn:microsoft.com/office/officeart/2005/8/layout/hierarchy1"/>
    <dgm:cxn modelId="{72EFA71E-2963-4FC5-BEC2-D2580CF0D914}" type="presParOf" srcId="{A9F2DA69-94B6-4966-880D-438447555835}" destId="{507ED74A-71CA-4F43-873F-F591F2CFB7A8}"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23E57BC-DD0D-4CCA-874E-D365C14A186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TW" altLang="en-US"/>
        </a:p>
      </dgm:t>
    </dgm:pt>
    <dgm:pt modelId="{8CB82B84-2F6E-4684-B1A5-E68897A84F2B}">
      <dgm:prSet/>
      <dgm:spPr/>
      <dgm:t>
        <a:bodyPr/>
        <a:lstStyle/>
        <a:p>
          <a:r>
            <a:rPr lang="zh-TW" altLang="en-US" dirty="0" smtClean="0">
              <a:solidFill>
                <a:schemeClr val="accent2">
                  <a:lumMod val="50000"/>
                </a:schemeClr>
              </a:solidFill>
              <a:effectLst>
                <a:outerShdw blurRad="38100" dist="38100" dir="2700000" algn="tl">
                  <a:srgbClr val="000000">
                    <a:alpha val="43137"/>
                  </a:srgbClr>
                </a:outerShdw>
              </a:effectLst>
              <a:latin typeface="標楷體" pitchFamily="65" charset="-120"/>
              <a:ea typeface="標楷體" pitchFamily="65" charset="-120"/>
            </a:rPr>
            <a:t>提早診斷教與學效能以利進行補救</a:t>
          </a:r>
          <a:endParaRPr lang="en-US" altLang="zh-TW" dirty="0">
            <a:solidFill>
              <a:schemeClr val="accent2">
                <a:lumMod val="50000"/>
              </a:schemeClr>
            </a:solidFill>
            <a:effectLst>
              <a:outerShdw blurRad="38100" dist="38100" dir="2700000" algn="tl">
                <a:srgbClr val="000000">
                  <a:alpha val="43137"/>
                </a:srgbClr>
              </a:outerShdw>
            </a:effectLst>
            <a:latin typeface="標楷體" pitchFamily="65" charset="-120"/>
            <a:ea typeface="標楷體" pitchFamily="65" charset="-120"/>
          </a:endParaRPr>
        </a:p>
      </dgm:t>
    </dgm:pt>
    <dgm:pt modelId="{B201F7D9-DF73-4CA9-8498-DF55EDCD8B23}" type="parTrans" cxnId="{4549F7AE-22C9-4AB0-9544-984E2B51643F}">
      <dgm:prSet/>
      <dgm:spPr/>
      <dgm:t>
        <a:bodyPr/>
        <a:lstStyle/>
        <a:p>
          <a:endParaRPr lang="zh-TW" altLang="en-US"/>
        </a:p>
      </dgm:t>
    </dgm:pt>
    <dgm:pt modelId="{FACF59D9-D519-4063-B3A3-93645091D634}" type="sibTrans" cxnId="{4549F7AE-22C9-4AB0-9544-984E2B51643F}">
      <dgm:prSet/>
      <dgm:spPr/>
      <dgm:t>
        <a:bodyPr/>
        <a:lstStyle/>
        <a:p>
          <a:endParaRPr lang="zh-TW" altLang="en-US"/>
        </a:p>
      </dgm:t>
    </dgm:pt>
    <dgm:pt modelId="{65C82112-C99C-404F-89C7-92655907C9B1}">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TW" altLang="en-US" dirty="0" smtClean="0">
              <a:solidFill>
                <a:schemeClr val="accent2">
                  <a:lumMod val="50000"/>
                </a:schemeClr>
              </a:solidFill>
              <a:effectLst>
                <a:outerShdw blurRad="38100" dist="38100" dir="2700000" algn="tl">
                  <a:srgbClr val="000000">
                    <a:alpha val="43137"/>
                  </a:srgbClr>
                </a:outerShdw>
              </a:effectLst>
              <a:latin typeface="標楷體" pitchFamily="65" charset="-120"/>
              <a:ea typeface="標楷體" pitchFamily="65" charset="-120"/>
            </a:rPr>
            <a:t>達成知識、技能、情意之教學目標</a:t>
          </a:r>
          <a:endParaRPr lang="zh-TW" altLang="en-US" dirty="0">
            <a:solidFill>
              <a:schemeClr val="accent2">
                <a:lumMod val="50000"/>
              </a:schemeClr>
            </a:solidFill>
            <a:effectLst>
              <a:outerShdw blurRad="38100" dist="38100" dir="2700000" algn="tl">
                <a:srgbClr val="000000">
                  <a:alpha val="43137"/>
                </a:srgbClr>
              </a:outerShdw>
            </a:effectLst>
            <a:latin typeface="標楷體" pitchFamily="65" charset="-120"/>
            <a:ea typeface="標楷體" pitchFamily="65" charset="-120"/>
          </a:endParaRPr>
        </a:p>
      </dgm:t>
    </dgm:pt>
    <dgm:pt modelId="{2675FB32-4A6B-4548-910F-70F66A32B7E4}" type="parTrans" cxnId="{8B18A2AE-FC8B-4D0A-9CDE-D13626AECA3F}">
      <dgm:prSet/>
      <dgm:spPr/>
      <dgm:t>
        <a:bodyPr/>
        <a:lstStyle/>
        <a:p>
          <a:endParaRPr lang="zh-TW" altLang="en-US"/>
        </a:p>
      </dgm:t>
    </dgm:pt>
    <dgm:pt modelId="{FD718D65-2B2E-4DA0-B4D6-2DD54A4A8325}" type="sibTrans" cxnId="{8B18A2AE-FC8B-4D0A-9CDE-D13626AECA3F}">
      <dgm:prSet/>
      <dgm:spPr/>
      <dgm:t>
        <a:bodyPr/>
        <a:lstStyle/>
        <a:p>
          <a:endParaRPr lang="zh-TW" altLang="en-US"/>
        </a:p>
      </dgm:t>
    </dgm:pt>
    <dgm:pt modelId="{4E40F2F0-5BCE-4759-8C79-A157968947CB}">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TW" altLang="en-US" dirty="0" smtClean="0">
              <a:solidFill>
                <a:schemeClr val="accent2">
                  <a:lumMod val="50000"/>
                </a:schemeClr>
              </a:solidFill>
              <a:effectLst>
                <a:outerShdw blurRad="38100" dist="38100" dir="2700000" algn="tl">
                  <a:srgbClr val="000000">
                    <a:alpha val="43137"/>
                  </a:srgbClr>
                </a:outerShdw>
              </a:effectLst>
              <a:latin typeface="標楷體" pitchFamily="65" charset="-120"/>
              <a:ea typeface="標楷體" pitchFamily="65" charset="-120"/>
            </a:rPr>
            <a:t>突破考試</a:t>
          </a:r>
          <a:r>
            <a:rPr lang="en-US" altLang="zh-TW" dirty="0" smtClean="0">
              <a:solidFill>
                <a:schemeClr val="accent2">
                  <a:lumMod val="50000"/>
                </a:schemeClr>
              </a:solidFill>
              <a:effectLst>
                <a:outerShdw blurRad="38100" dist="38100" dir="2700000" algn="tl">
                  <a:srgbClr val="000000">
                    <a:alpha val="43137"/>
                  </a:srgbClr>
                </a:outerShdw>
              </a:effectLst>
              <a:latin typeface="標楷體" pitchFamily="65" charset="-120"/>
              <a:ea typeface="標楷體" pitchFamily="65" charset="-120"/>
            </a:rPr>
            <a:t>(</a:t>
          </a:r>
          <a:r>
            <a:rPr lang="zh-TW" altLang="en-US" dirty="0" smtClean="0">
              <a:solidFill>
                <a:schemeClr val="accent2">
                  <a:lumMod val="50000"/>
                </a:schemeClr>
              </a:solidFill>
              <a:effectLst>
                <a:outerShdw blurRad="38100" dist="38100" dir="2700000" algn="tl">
                  <a:srgbClr val="000000">
                    <a:alpha val="43137"/>
                  </a:srgbClr>
                </a:outerShdw>
              </a:effectLst>
              <a:latin typeface="標楷體" pitchFamily="65" charset="-120"/>
              <a:ea typeface="標楷體" pitchFamily="65" charset="-120"/>
            </a:rPr>
            <a:t>筆試</a:t>
          </a:r>
          <a:r>
            <a:rPr lang="en-US" altLang="zh-TW" dirty="0" smtClean="0">
              <a:solidFill>
                <a:schemeClr val="accent2">
                  <a:lumMod val="50000"/>
                </a:schemeClr>
              </a:solidFill>
              <a:effectLst>
                <a:outerShdw blurRad="38100" dist="38100" dir="2700000" algn="tl">
                  <a:srgbClr val="000000">
                    <a:alpha val="43137"/>
                  </a:srgbClr>
                </a:outerShdw>
              </a:effectLst>
              <a:latin typeface="標楷體" pitchFamily="65" charset="-120"/>
              <a:ea typeface="標楷體" pitchFamily="65" charset="-120"/>
            </a:rPr>
            <a:t>)</a:t>
          </a:r>
          <a:r>
            <a:rPr lang="zh-TW" altLang="en-US" dirty="0" smtClean="0">
              <a:solidFill>
                <a:schemeClr val="accent2">
                  <a:lumMod val="50000"/>
                </a:schemeClr>
              </a:solidFill>
              <a:effectLst>
                <a:outerShdw blurRad="38100" dist="38100" dir="2700000" algn="tl">
                  <a:srgbClr val="000000">
                    <a:alpha val="43137"/>
                  </a:srgbClr>
                </a:outerShdw>
              </a:effectLst>
              <a:latin typeface="標楷體" pitchFamily="65" charset="-120"/>
              <a:ea typeface="標楷體" pitchFamily="65" charset="-120"/>
            </a:rPr>
            <a:t>領導教學的現況</a:t>
          </a:r>
          <a:endParaRPr lang="zh-TW" altLang="en-US" dirty="0"/>
        </a:p>
      </dgm:t>
    </dgm:pt>
    <dgm:pt modelId="{C22B0E41-E4ED-4C24-B76A-AE7A512EC14F}" type="parTrans" cxnId="{C525768A-F057-47FD-A306-F0281690F060}">
      <dgm:prSet/>
      <dgm:spPr/>
      <dgm:t>
        <a:bodyPr/>
        <a:lstStyle/>
        <a:p>
          <a:endParaRPr lang="zh-TW" altLang="en-US"/>
        </a:p>
      </dgm:t>
    </dgm:pt>
    <dgm:pt modelId="{A3CCA286-D103-48F2-917B-B694514F3882}" type="sibTrans" cxnId="{C525768A-F057-47FD-A306-F0281690F060}">
      <dgm:prSet/>
      <dgm:spPr/>
      <dgm:t>
        <a:bodyPr/>
        <a:lstStyle/>
        <a:p>
          <a:endParaRPr lang="zh-TW" altLang="en-US"/>
        </a:p>
      </dgm:t>
    </dgm:pt>
    <dgm:pt modelId="{F4B235F2-1483-4977-BF7A-2B958BDF9326}">
      <dgm:prSet/>
      <dgm:spPr/>
      <dgm:t>
        <a:bodyPr/>
        <a:lstStyle/>
        <a:p>
          <a:r>
            <a:rPr kumimoji="0" lang="zh-TW" altLang="en-US" i="0" u="none" strike="noStrike" cap="all" spc="0" normalizeH="0" baseline="0" noProof="0" smtClean="0">
              <a:ln>
                <a:noFill/>
              </a:ln>
              <a:solidFill>
                <a:schemeClr val="accent2">
                  <a:lumMod val="50000"/>
                </a:schemeClr>
              </a:solidFill>
              <a:effectLst>
                <a:outerShdw blurRad="38100" dist="38100" dir="2700000" algn="tl">
                  <a:srgbClr val="000000">
                    <a:alpha val="43137"/>
                  </a:srgbClr>
                </a:outerShdw>
              </a:effectLst>
              <a:uLnTx/>
              <a:uFillTx/>
              <a:latin typeface="標楷體" pitchFamily="65" charset="-120"/>
              <a:ea typeface="標楷體" pitchFamily="65" charset="-120"/>
              <a:cs typeface="+mj-cs"/>
            </a:rPr>
            <a:t>透過多元評量的歷程促進學生學習</a:t>
          </a:r>
          <a:endParaRPr lang="zh-TW" altLang="en-US" dirty="0"/>
        </a:p>
      </dgm:t>
    </dgm:pt>
    <dgm:pt modelId="{8BD890CC-53D0-464C-AF49-038609F5F97F}" type="parTrans" cxnId="{134557E5-0BF1-47A5-A9CB-F34E5FCCA2C1}">
      <dgm:prSet/>
      <dgm:spPr/>
      <dgm:t>
        <a:bodyPr/>
        <a:lstStyle/>
        <a:p>
          <a:endParaRPr lang="zh-TW" altLang="en-US"/>
        </a:p>
      </dgm:t>
    </dgm:pt>
    <dgm:pt modelId="{A67257FD-4D86-429A-B5D4-D8A9458D4735}" type="sibTrans" cxnId="{134557E5-0BF1-47A5-A9CB-F34E5FCCA2C1}">
      <dgm:prSet/>
      <dgm:spPr/>
      <dgm:t>
        <a:bodyPr/>
        <a:lstStyle/>
        <a:p>
          <a:endParaRPr lang="zh-TW" altLang="en-US"/>
        </a:p>
      </dgm:t>
    </dgm:pt>
    <dgm:pt modelId="{464CA429-DEEB-4341-94D6-F067E3E21D75}" type="pres">
      <dgm:prSet presAssocID="{223E57BC-DD0D-4CCA-874E-D365C14A186B}" presName="linear" presStyleCnt="0">
        <dgm:presLayoutVars>
          <dgm:dir/>
          <dgm:animLvl val="lvl"/>
          <dgm:resizeHandles val="exact"/>
        </dgm:presLayoutVars>
      </dgm:prSet>
      <dgm:spPr/>
      <dgm:t>
        <a:bodyPr/>
        <a:lstStyle/>
        <a:p>
          <a:endParaRPr lang="zh-TW" altLang="en-US"/>
        </a:p>
      </dgm:t>
    </dgm:pt>
    <dgm:pt modelId="{3BC287E8-D1FE-4AB4-B671-4E54F2921551}" type="pres">
      <dgm:prSet presAssocID="{F4B235F2-1483-4977-BF7A-2B958BDF9326}" presName="parentLin" presStyleCnt="0"/>
      <dgm:spPr/>
    </dgm:pt>
    <dgm:pt modelId="{D5C5A904-A68D-4516-9884-814FF6A17A1A}" type="pres">
      <dgm:prSet presAssocID="{F4B235F2-1483-4977-BF7A-2B958BDF9326}" presName="parentLeftMargin" presStyleLbl="node1" presStyleIdx="0" presStyleCnt="4"/>
      <dgm:spPr/>
      <dgm:t>
        <a:bodyPr/>
        <a:lstStyle/>
        <a:p>
          <a:endParaRPr lang="zh-TW" altLang="en-US"/>
        </a:p>
      </dgm:t>
    </dgm:pt>
    <dgm:pt modelId="{2C4ABC60-505C-42F1-A13C-8B8D0C429791}" type="pres">
      <dgm:prSet presAssocID="{F4B235F2-1483-4977-BF7A-2B958BDF9326}" presName="parentText" presStyleLbl="node1" presStyleIdx="0" presStyleCnt="4">
        <dgm:presLayoutVars>
          <dgm:chMax val="0"/>
          <dgm:bulletEnabled val="1"/>
        </dgm:presLayoutVars>
      </dgm:prSet>
      <dgm:spPr/>
      <dgm:t>
        <a:bodyPr/>
        <a:lstStyle/>
        <a:p>
          <a:endParaRPr lang="zh-TW" altLang="en-US"/>
        </a:p>
      </dgm:t>
    </dgm:pt>
    <dgm:pt modelId="{BC2537DB-D232-4C7A-B27F-E4267DA752C5}" type="pres">
      <dgm:prSet presAssocID="{F4B235F2-1483-4977-BF7A-2B958BDF9326}" presName="negativeSpace" presStyleCnt="0"/>
      <dgm:spPr/>
    </dgm:pt>
    <dgm:pt modelId="{243F2382-E26C-4941-99B9-4C82B8F64719}" type="pres">
      <dgm:prSet presAssocID="{F4B235F2-1483-4977-BF7A-2B958BDF9326}" presName="childText" presStyleLbl="conFgAcc1" presStyleIdx="0" presStyleCnt="4">
        <dgm:presLayoutVars>
          <dgm:bulletEnabled val="1"/>
        </dgm:presLayoutVars>
      </dgm:prSet>
      <dgm:spPr/>
    </dgm:pt>
    <dgm:pt modelId="{E1F39B21-9DDC-4CF0-84FD-7C26FE574E35}" type="pres">
      <dgm:prSet presAssocID="{A67257FD-4D86-429A-B5D4-D8A9458D4735}" presName="spaceBetweenRectangles" presStyleCnt="0"/>
      <dgm:spPr/>
    </dgm:pt>
    <dgm:pt modelId="{12CEF51C-A6EC-441B-8EAD-F555EC304125}" type="pres">
      <dgm:prSet presAssocID="{8CB82B84-2F6E-4684-B1A5-E68897A84F2B}" presName="parentLin" presStyleCnt="0"/>
      <dgm:spPr/>
    </dgm:pt>
    <dgm:pt modelId="{18BFD0DE-6CE4-468B-A6DF-2E9CF5226E53}" type="pres">
      <dgm:prSet presAssocID="{8CB82B84-2F6E-4684-B1A5-E68897A84F2B}" presName="parentLeftMargin" presStyleLbl="node1" presStyleIdx="0" presStyleCnt="4"/>
      <dgm:spPr/>
      <dgm:t>
        <a:bodyPr/>
        <a:lstStyle/>
        <a:p>
          <a:endParaRPr lang="zh-TW" altLang="en-US"/>
        </a:p>
      </dgm:t>
    </dgm:pt>
    <dgm:pt modelId="{F9D2DE70-DF13-4998-80EA-C199AF68843A}" type="pres">
      <dgm:prSet presAssocID="{8CB82B84-2F6E-4684-B1A5-E68897A84F2B}" presName="parentText" presStyleLbl="node1" presStyleIdx="1" presStyleCnt="4">
        <dgm:presLayoutVars>
          <dgm:chMax val="0"/>
          <dgm:bulletEnabled val="1"/>
        </dgm:presLayoutVars>
      </dgm:prSet>
      <dgm:spPr/>
      <dgm:t>
        <a:bodyPr/>
        <a:lstStyle/>
        <a:p>
          <a:endParaRPr lang="zh-TW" altLang="en-US"/>
        </a:p>
      </dgm:t>
    </dgm:pt>
    <dgm:pt modelId="{9E45F14B-014F-44C2-9E32-3C87B457BC6C}" type="pres">
      <dgm:prSet presAssocID="{8CB82B84-2F6E-4684-B1A5-E68897A84F2B}" presName="negativeSpace" presStyleCnt="0"/>
      <dgm:spPr/>
    </dgm:pt>
    <dgm:pt modelId="{807F14DE-F1EE-4A8A-8595-37165E3431F3}" type="pres">
      <dgm:prSet presAssocID="{8CB82B84-2F6E-4684-B1A5-E68897A84F2B}" presName="childText" presStyleLbl="conFgAcc1" presStyleIdx="1" presStyleCnt="4">
        <dgm:presLayoutVars>
          <dgm:bulletEnabled val="1"/>
        </dgm:presLayoutVars>
      </dgm:prSet>
      <dgm:spPr/>
    </dgm:pt>
    <dgm:pt modelId="{A00A0F17-1AA8-46A6-9F0C-2A868506C3D6}" type="pres">
      <dgm:prSet presAssocID="{FACF59D9-D519-4063-B3A3-93645091D634}" presName="spaceBetweenRectangles" presStyleCnt="0"/>
      <dgm:spPr/>
    </dgm:pt>
    <dgm:pt modelId="{30DA2DA7-4B28-4340-B417-A13BC0E73618}" type="pres">
      <dgm:prSet presAssocID="{65C82112-C99C-404F-89C7-92655907C9B1}" presName="parentLin" presStyleCnt="0"/>
      <dgm:spPr/>
    </dgm:pt>
    <dgm:pt modelId="{806E40D3-9174-4346-9887-E4CAD6D9025E}" type="pres">
      <dgm:prSet presAssocID="{65C82112-C99C-404F-89C7-92655907C9B1}" presName="parentLeftMargin" presStyleLbl="node1" presStyleIdx="1" presStyleCnt="4"/>
      <dgm:spPr/>
      <dgm:t>
        <a:bodyPr/>
        <a:lstStyle/>
        <a:p>
          <a:endParaRPr lang="zh-TW" altLang="en-US"/>
        </a:p>
      </dgm:t>
    </dgm:pt>
    <dgm:pt modelId="{9F518C30-9C5E-4872-9E4F-EEE6B4C120CC}" type="pres">
      <dgm:prSet presAssocID="{65C82112-C99C-404F-89C7-92655907C9B1}" presName="parentText" presStyleLbl="node1" presStyleIdx="2" presStyleCnt="4" custLinFactNeighborX="-10657" custLinFactNeighborY="4405">
        <dgm:presLayoutVars>
          <dgm:chMax val="0"/>
          <dgm:bulletEnabled val="1"/>
        </dgm:presLayoutVars>
      </dgm:prSet>
      <dgm:spPr/>
      <dgm:t>
        <a:bodyPr/>
        <a:lstStyle/>
        <a:p>
          <a:endParaRPr lang="zh-TW" altLang="en-US"/>
        </a:p>
      </dgm:t>
    </dgm:pt>
    <dgm:pt modelId="{4613BE2F-8FF4-4FF4-8149-74A7D50F896E}" type="pres">
      <dgm:prSet presAssocID="{65C82112-C99C-404F-89C7-92655907C9B1}" presName="negativeSpace" presStyleCnt="0"/>
      <dgm:spPr/>
    </dgm:pt>
    <dgm:pt modelId="{50F3B7D1-0151-495F-967D-14EFFFBCFA36}" type="pres">
      <dgm:prSet presAssocID="{65C82112-C99C-404F-89C7-92655907C9B1}" presName="childText" presStyleLbl="conFgAcc1" presStyleIdx="2" presStyleCnt="4">
        <dgm:presLayoutVars>
          <dgm:bulletEnabled val="1"/>
        </dgm:presLayoutVars>
      </dgm:prSet>
      <dgm:spPr/>
    </dgm:pt>
    <dgm:pt modelId="{690B503E-F3E4-4010-9C46-D89313941048}" type="pres">
      <dgm:prSet presAssocID="{FD718D65-2B2E-4DA0-B4D6-2DD54A4A8325}" presName="spaceBetweenRectangles" presStyleCnt="0"/>
      <dgm:spPr/>
    </dgm:pt>
    <dgm:pt modelId="{2845010D-2977-4A74-965E-F5E7E25F645F}" type="pres">
      <dgm:prSet presAssocID="{4E40F2F0-5BCE-4759-8C79-A157968947CB}" presName="parentLin" presStyleCnt="0"/>
      <dgm:spPr/>
    </dgm:pt>
    <dgm:pt modelId="{08AD216D-A9BE-463B-AD23-23D41662AAAC}" type="pres">
      <dgm:prSet presAssocID="{4E40F2F0-5BCE-4759-8C79-A157968947CB}" presName="parentLeftMargin" presStyleLbl="node1" presStyleIdx="2" presStyleCnt="4"/>
      <dgm:spPr/>
      <dgm:t>
        <a:bodyPr/>
        <a:lstStyle/>
        <a:p>
          <a:endParaRPr lang="zh-TW" altLang="en-US"/>
        </a:p>
      </dgm:t>
    </dgm:pt>
    <dgm:pt modelId="{93F2D168-D01C-43F3-A6E5-30275B195452}" type="pres">
      <dgm:prSet presAssocID="{4E40F2F0-5BCE-4759-8C79-A157968947CB}" presName="parentText" presStyleLbl="node1" presStyleIdx="3" presStyleCnt="4">
        <dgm:presLayoutVars>
          <dgm:chMax val="0"/>
          <dgm:bulletEnabled val="1"/>
        </dgm:presLayoutVars>
      </dgm:prSet>
      <dgm:spPr/>
      <dgm:t>
        <a:bodyPr/>
        <a:lstStyle/>
        <a:p>
          <a:endParaRPr lang="zh-TW" altLang="en-US"/>
        </a:p>
      </dgm:t>
    </dgm:pt>
    <dgm:pt modelId="{1DA0F66B-3905-4981-B05F-AE6829F2E066}" type="pres">
      <dgm:prSet presAssocID="{4E40F2F0-5BCE-4759-8C79-A157968947CB}" presName="negativeSpace" presStyleCnt="0"/>
      <dgm:spPr/>
    </dgm:pt>
    <dgm:pt modelId="{5E3A38B9-9888-4A63-B5ED-5397EA6A0D1E}" type="pres">
      <dgm:prSet presAssocID="{4E40F2F0-5BCE-4759-8C79-A157968947CB}" presName="childText" presStyleLbl="conFgAcc1" presStyleIdx="3" presStyleCnt="4">
        <dgm:presLayoutVars>
          <dgm:bulletEnabled val="1"/>
        </dgm:presLayoutVars>
      </dgm:prSet>
      <dgm:spPr/>
    </dgm:pt>
  </dgm:ptLst>
  <dgm:cxnLst>
    <dgm:cxn modelId="{71C87EB4-E084-486B-B9B1-B3407129EC36}" type="presOf" srcId="{4E40F2F0-5BCE-4759-8C79-A157968947CB}" destId="{08AD216D-A9BE-463B-AD23-23D41662AAAC}" srcOrd="0" destOrd="0" presId="urn:microsoft.com/office/officeart/2005/8/layout/list1"/>
    <dgm:cxn modelId="{93BF0BD6-BF6B-4A14-8D20-38492524F195}" type="presOf" srcId="{65C82112-C99C-404F-89C7-92655907C9B1}" destId="{9F518C30-9C5E-4872-9E4F-EEE6B4C120CC}" srcOrd="1" destOrd="0" presId="urn:microsoft.com/office/officeart/2005/8/layout/list1"/>
    <dgm:cxn modelId="{BCD2435D-3641-43FF-9D8B-A9C8711B17D1}" type="presOf" srcId="{8CB82B84-2F6E-4684-B1A5-E68897A84F2B}" destId="{18BFD0DE-6CE4-468B-A6DF-2E9CF5226E53}" srcOrd="0" destOrd="0" presId="urn:microsoft.com/office/officeart/2005/8/layout/list1"/>
    <dgm:cxn modelId="{7E16C893-13A2-43E7-9E29-DE12CF8E36A2}" type="presOf" srcId="{F4B235F2-1483-4977-BF7A-2B958BDF9326}" destId="{2C4ABC60-505C-42F1-A13C-8B8D0C429791}" srcOrd="1" destOrd="0" presId="urn:microsoft.com/office/officeart/2005/8/layout/list1"/>
    <dgm:cxn modelId="{C525768A-F057-47FD-A306-F0281690F060}" srcId="{223E57BC-DD0D-4CCA-874E-D365C14A186B}" destId="{4E40F2F0-5BCE-4759-8C79-A157968947CB}" srcOrd="3" destOrd="0" parTransId="{C22B0E41-E4ED-4C24-B76A-AE7A512EC14F}" sibTransId="{A3CCA286-D103-48F2-917B-B694514F3882}"/>
    <dgm:cxn modelId="{767DD566-42A4-4AFF-9AE7-36DA66222DF1}" type="presOf" srcId="{65C82112-C99C-404F-89C7-92655907C9B1}" destId="{806E40D3-9174-4346-9887-E4CAD6D9025E}" srcOrd="0" destOrd="0" presId="urn:microsoft.com/office/officeart/2005/8/layout/list1"/>
    <dgm:cxn modelId="{4549F7AE-22C9-4AB0-9544-984E2B51643F}" srcId="{223E57BC-DD0D-4CCA-874E-D365C14A186B}" destId="{8CB82B84-2F6E-4684-B1A5-E68897A84F2B}" srcOrd="1" destOrd="0" parTransId="{B201F7D9-DF73-4CA9-8498-DF55EDCD8B23}" sibTransId="{FACF59D9-D519-4063-B3A3-93645091D634}"/>
    <dgm:cxn modelId="{134557E5-0BF1-47A5-A9CB-F34E5FCCA2C1}" srcId="{223E57BC-DD0D-4CCA-874E-D365C14A186B}" destId="{F4B235F2-1483-4977-BF7A-2B958BDF9326}" srcOrd="0" destOrd="0" parTransId="{8BD890CC-53D0-464C-AF49-038609F5F97F}" sibTransId="{A67257FD-4D86-429A-B5D4-D8A9458D4735}"/>
    <dgm:cxn modelId="{9C076B13-DC3F-4B2E-B76A-098ABB3B633A}" type="presOf" srcId="{4E40F2F0-5BCE-4759-8C79-A157968947CB}" destId="{93F2D168-D01C-43F3-A6E5-30275B195452}" srcOrd="1" destOrd="0" presId="urn:microsoft.com/office/officeart/2005/8/layout/list1"/>
    <dgm:cxn modelId="{8B18A2AE-FC8B-4D0A-9CDE-D13626AECA3F}" srcId="{223E57BC-DD0D-4CCA-874E-D365C14A186B}" destId="{65C82112-C99C-404F-89C7-92655907C9B1}" srcOrd="2" destOrd="0" parTransId="{2675FB32-4A6B-4548-910F-70F66A32B7E4}" sibTransId="{FD718D65-2B2E-4DA0-B4D6-2DD54A4A8325}"/>
    <dgm:cxn modelId="{B30FFE0B-95C8-4EFC-8EF9-D593C16EB41B}" type="presOf" srcId="{F4B235F2-1483-4977-BF7A-2B958BDF9326}" destId="{D5C5A904-A68D-4516-9884-814FF6A17A1A}" srcOrd="0" destOrd="0" presId="urn:microsoft.com/office/officeart/2005/8/layout/list1"/>
    <dgm:cxn modelId="{21AE94B9-6080-40A4-921B-549951C13256}" type="presOf" srcId="{8CB82B84-2F6E-4684-B1A5-E68897A84F2B}" destId="{F9D2DE70-DF13-4998-80EA-C199AF68843A}" srcOrd="1" destOrd="0" presId="urn:microsoft.com/office/officeart/2005/8/layout/list1"/>
    <dgm:cxn modelId="{7B81231F-1EE9-41E3-B729-630C8459C450}" type="presOf" srcId="{223E57BC-DD0D-4CCA-874E-D365C14A186B}" destId="{464CA429-DEEB-4341-94D6-F067E3E21D75}" srcOrd="0" destOrd="0" presId="urn:microsoft.com/office/officeart/2005/8/layout/list1"/>
    <dgm:cxn modelId="{367E51A8-ACC5-446A-A238-E9AEFB7992F3}" type="presParOf" srcId="{464CA429-DEEB-4341-94D6-F067E3E21D75}" destId="{3BC287E8-D1FE-4AB4-B671-4E54F2921551}" srcOrd="0" destOrd="0" presId="urn:microsoft.com/office/officeart/2005/8/layout/list1"/>
    <dgm:cxn modelId="{9C464F79-C842-45D1-BF28-1E5592DA1939}" type="presParOf" srcId="{3BC287E8-D1FE-4AB4-B671-4E54F2921551}" destId="{D5C5A904-A68D-4516-9884-814FF6A17A1A}" srcOrd="0" destOrd="0" presId="urn:microsoft.com/office/officeart/2005/8/layout/list1"/>
    <dgm:cxn modelId="{7C85E4A5-2FB1-46BD-92F7-E4A7BF329B98}" type="presParOf" srcId="{3BC287E8-D1FE-4AB4-B671-4E54F2921551}" destId="{2C4ABC60-505C-42F1-A13C-8B8D0C429791}" srcOrd="1" destOrd="0" presId="urn:microsoft.com/office/officeart/2005/8/layout/list1"/>
    <dgm:cxn modelId="{9769A6FC-DE9A-4E1C-B71D-A5674E239E96}" type="presParOf" srcId="{464CA429-DEEB-4341-94D6-F067E3E21D75}" destId="{BC2537DB-D232-4C7A-B27F-E4267DA752C5}" srcOrd="1" destOrd="0" presId="urn:microsoft.com/office/officeart/2005/8/layout/list1"/>
    <dgm:cxn modelId="{200F40AC-2A58-45BF-A5C2-591E1F9253D9}" type="presParOf" srcId="{464CA429-DEEB-4341-94D6-F067E3E21D75}" destId="{243F2382-E26C-4941-99B9-4C82B8F64719}" srcOrd="2" destOrd="0" presId="urn:microsoft.com/office/officeart/2005/8/layout/list1"/>
    <dgm:cxn modelId="{86D5F21D-FBB2-4006-B0D0-F9F27998EEC7}" type="presParOf" srcId="{464CA429-DEEB-4341-94D6-F067E3E21D75}" destId="{E1F39B21-9DDC-4CF0-84FD-7C26FE574E35}" srcOrd="3" destOrd="0" presId="urn:microsoft.com/office/officeart/2005/8/layout/list1"/>
    <dgm:cxn modelId="{4E37BFA8-F6FD-452A-AD1C-C85D340E0D5D}" type="presParOf" srcId="{464CA429-DEEB-4341-94D6-F067E3E21D75}" destId="{12CEF51C-A6EC-441B-8EAD-F555EC304125}" srcOrd="4" destOrd="0" presId="urn:microsoft.com/office/officeart/2005/8/layout/list1"/>
    <dgm:cxn modelId="{32E1112A-CD08-48F3-ACC3-C387220317F2}" type="presParOf" srcId="{12CEF51C-A6EC-441B-8EAD-F555EC304125}" destId="{18BFD0DE-6CE4-468B-A6DF-2E9CF5226E53}" srcOrd="0" destOrd="0" presId="urn:microsoft.com/office/officeart/2005/8/layout/list1"/>
    <dgm:cxn modelId="{20F0E26E-6BA1-4B88-84D3-E7919C3EA30A}" type="presParOf" srcId="{12CEF51C-A6EC-441B-8EAD-F555EC304125}" destId="{F9D2DE70-DF13-4998-80EA-C199AF68843A}" srcOrd="1" destOrd="0" presId="urn:microsoft.com/office/officeart/2005/8/layout/list1"/>
    <dgm:cxn modelId="{B9098F36-D324-4905-B8CF-B8676C64FF32}" type="presParOf" srcId="{464CA429-DEEB-4341-94D6-F067E3E21D75}" destId="{9E45F14B-014F-44C2-9E32-3C87B457BC6C}" srcOrd="5" destOrd="0" presId="urn:microsoft.com/office/officeart/2005/8/layout/list1"/>
    <dgm:cxn modelId="{5DDAA6CA-52BA-4762-A085-AB72C40E2EC7}" type="presParOf" srcId="{464CA429-DEEB-4341-94D6-F067E3E21D75}" destId="{807F14DE-F1EE-4A8A-8595-37165E3431F3}" srcOrd="6" destOrd="0" presId="urn:microsoft.com/office/officeart/2005/8/layout/list1"/>
    <dgm:cxn modelId="{D80B4878-D66B-42B3-AD91-68244E79EDAB}" type="presParOf" srcId="{464CA429-DEEB-4341-94D6-F067E3E21D75}" destId="{A00A0F17-1AA8-46A6-9F0C-2A868506C3D6}" srcOrd="7" destOrd="0" presId="urn:microsoft.com/office/officeart/2005/8/layout/list1"/>
    <dgm:cxn modelId="{966EEB1E-DEE5-4C36-8DC0-3BA65FEEF451}" type="presParOf" srcId="{464CA429-DEEB-4341-94D6-F067E3E21D75}" destId="{30DA2DA7-4B28-4340-B417-A13BC0E73618}" srcOrd="8" destOrd="0" presId="urn:microsoft.com/office/officeart/2005/8/layout/list1"/>
    <dgm:cxn modelId="{CB931D02-9797-49E6-A1A5-E4B1A913CF5C}" type="presParOf" srcId="{30DA2DA7-4B28-4340-B417-A13BC0E73618}" destId="{806E40D3-9174-4346-9887-E4CAD6D9025E}" srcOrd="0" destOrd="0" presId="urn:microsoft.com/office/officeart/2005/8/layout/list1"/>
    <dgm:cxn modelId="{D2640E54-8F1F-45D2-A861-143E78F50EA0}" type="presParOf" srcId="{30DA2DA7-4B28-4340-B417-A13BC0E73618}" destId="{9F518C30-9C5E-4872-9E4F-EEE6B4C120CC}" srcOrd="1" destOrd="0" presId="urn:microsoft.com/office/officeart/2005/8/layout/list1"/>
    <dgm:cxn modelId="{C65E61E5-30C4-4E26-9D6F-61C5721C6593}" type="presParOf" srcId="{464CA429-DEEB-4341-94D6-F067E3E21D75}" destId="{4613BE2F-8FF4-4FF4-8149-74A7D50F896E}" srcOrd="9" destOrd="0" presId="urn:microsoft.com/office/officeart/2005/8/layout/list1"/>
    <dgm:cxn modelId="{7F616B88-5AA5-4DED-A382-1F39EF786610}" type="presParOf" srcId="{464CA429-DEEB-4341-94D6-F067E3E21D75}" destId="{50F3B7D1-0151-495F-967D-14EFFFBCFA36}" srcOrd="10" destOrd="0" presId="urn:microsoft.com/office/officeart/2005/8/layout/list1"/>
    <dgm:cxn modelId="{1369BD4F-0292-4359-BDF0-C8065FC57511}" type="presParOf" srcId="{464CA429-DEEB-4341-94D6-F067E3E21D75}" destId="{690B503E-F3E4-4010-9C46-D89313941048}" srcOrd="11" destOrd="0" presId="urn:microsoft.com/office/officeart/2005/8/layout/list1"/>
    <dgm:cxn modelId="{D4D5D073-605B-462D-8214-1A540E87BB3D}" type="presParOf" srcId="{464CA429-DEEB-4341-94D6-F067E3E21D75}" destId="{2845010D-2977-4A74-965E-F5E7E25F645F}" srcOrd="12" destOrd="0" presId="urn:microsoft.com/office/officeart/2005/8/layout/list1"/>
    <dgm:cxn modelId="{ADC454FE-34D9-41DC-B6BF-9258DAAA4FF8}" type="presParOf" srcId="{2845010D-2977-4A74-965E-F5E7E25F645F}" destId="{08AD216D-A9BE-463B-AD23-23D41662AAAC}" srcOrd="0" destOrd="0" presId="urn:microsoft.com/office/officeart/2005/8/layout/list1"/>
    <dgm:cxn modelId="{EBF4BCE5-AB70-4898-ABE4-67C96EA7A46C}" type="presParOf" srcId="{2845010D-2977-4A74-965E-F5E7E25F645F}" destId="{93F2D168-D01C-43F3-A6E5-30275B195452}" srcOrd="1" destOrd="0" presId="urn:microsoft.com/office/officeart/2005/8/layout/list1"/>
    <dgm:cxn modelId="{0FFCD367-16F6-485F-8583-A2B1E4CDE685}" type="presParOf" srcId="{464CA429-DEEB-4341-94D6-F067E3E21D75}" destId="{1DA0F66B-3905-4981-B05F-AE6829F2E066}" srcOrd="13" destOrd="0" presId="urn:microsoft.com/office/officeart/2005/8/layout/list1"/>
    <dgm:cxn modelId="{4D36F93E-3CAD-4547-BF87-BB5067B5B096}" type="presParOf" srcId="{464CA429-DEEB-4341-94D6-F067E3E21D75}" destId="{5E3A38B9-9888-4A63-B5ED-5397EA6A0D1E}" srcOrd="14"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1967120-2714-491E-9E5C-D2EA5498FD93}">
      <dsp:nvSpPr>
        <dsp:cNvPr id="0" name=""/>
        <dsp:cNvSpPr/>
      </dsp:nvSpPr>
      <dsp:spPr>
        <a:xfrm rot="10800000">
          <a:off x="1659976" y="0"/>
          <a:ext cx="5458926" cy="984247"/>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4026" tIns="91440" rIns="170688" bIns="91440" numCol="1" spcCol="1270" anchor="ctr" anchorCtr="0">
          <a:noAutofit/>
        </a:bodyPr>
        <a:lstStyle/>
        <a:p>
          <a:pPr lvl="0" algn="ctr" defTabSz="1066800">
            <a:lnSpc>
              <a:spcPct val="90000"/>
            </a:lnSpc>
            <a:spcBef>
              <a:spcPct val="0"/>
            </a:spcBef>
            <a:spcAft>
              <a:spcPct val="35000"/>
            </a:spcAft>
          </a:pPr>
          <a:r>
            <a:rPr lang="zh-TW" altLang="en-US" sz="2400" kern="1200" dirty="0" smtClean="0">
              <a:solidFill>
                <a:schemeClr val="bg1"/>
              </a:solidFill>
              <a:latin typeface="微軟正黑體" pitchFamily="34" charset="-120"/>
              <a:ea typeface="微軟正黑體" pitchFamily="34" charset="-120"/>
            </a:rPr>
            <a:t>幫助教師及家長了解學生學習成效</a:t>
          </a:r>
          <a:endParaRPr lang="zh-TW" altLang="en-US" sz="2400" kern="1200" dirty="0"/>
        </a:p>
      </dsp:txBody>
      <dsp:txXfrm rot="10800000">
        <a:off x="1659976" y="0"/>
        <a:ext cx="5458926" cy="984247"/>
      </dsp:txXfrm>
    </dsp:sp>
    <dsp:sp modelId="{E5F65B26-DD46-435C-9EFC-805C06CA97F8}">
      <dsp:nvSpPr>
        <dsp:cNvPr id="0" name=""/>
        <dsp:cNvSpPr/>
      </dsp:nvSpPr>
      <dsp:spPr>
        <a:xfrm>
          <a:off x="1128930" y="3064"/>
          <a:ext cx="984247" cy="984247"/>
        </a:xfrm>
        <a:prstGeom prst="ellipse">
          <a:avLst/>
        </a:prstGeom>
        <a:solidFill>
          <a:schemeClr val="accent5">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14641F-885B-4CFA-AA9D-0AAA70614818}">
      <dsp:nvSpPr>
        <dsp:cNvPr id="0" name=""/>
        <dsp:cNvSpPr/>
      </dsp:nvSpPr>
      <dsp:spPr>
        <a:xfrm rot="10800000">
          <a:off x="1621054" y="1281117"/>
          <a:ext cx="5458926" cy="984247"/>
        </a:xfrm>
        <a:prstGeom prst="homePlate">
          <a:avLst/>
        </a:prstGeom>
        <a:solidFill>
          <a:schemeClr val="accent5">
            <a:hueOff val="-279955"/>
            <a:satOff val="15216"/>
            <a:lumOff val="-281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4026" tIns="91440" rIns="170688" bIns="91440" numCol="1" spcCol="1270" anchor="ctr" anchorCtr="0">
          <a:noAutofit/>
        </a:bodyPr>
        <a:lstStyle/>
        <a:p>
          <a:pPr lvl="0" algn="ctr" defTabSz="1066800">
            <a:lnSpc>
              <a:spcPct val="90000"/>
            </a:lnSpc>
            <a:spcBef>
              <a:spcPct val="0"/>
            </a:spcBef>
            <a:spcAft>
              <a:spcPct val="35000"/>
            </a:spcAft>
          </a:pPr>
          <a:r>
            <a:rPr lang="zh-TW" altLang="en-US" sz="2400" kern="1200" dirty="0" smtClean="0">
              <a:solidFill>
                <a:schemeClr val="bg1"/>
              </a:solidFill>
              <a:latin typeface="微軟正黑體" pitchFamily="34" charset="-120"/>
              <a:ea typeface="微軟正黑體" pitchFamily="34" charset="-120"/>
            </a:rPr>
            <a:t>了解學生的先前概念檢視教學策略</a:t>
          </a:r>
          <a:endParaRPr lang="zh-TW" altLang="en-US" sz="2400" kern="1200" dirty="0"/>
        </a:p>
      </dsp:txBody>
      <dsp:txXfrm rot="10800000">
        <a:off x="1621054" y="1281117"/>
        <a:ext cx="5458926" cy="984247"/>
      </dsp:txXfrm>
    </dsp:sp>
    <dsp:sp modelId="{AB6A2FE2-1DC4-4342-8EFF-DBB8EAD39B6B}">
      <dsp:nvSpPr>
        <dsp:cNvPr id="0" name=""/>
        <dsp:cNvSpPr/>
      </dsp:nvSpPr>
      <dsp:spPr>
        <a:xfrm>
          <a:off x="1128930" y="1281117"/>
          <a:ext cx="984247" cy="984247"/>
        </a:xfrm>
        <a:prstGeom prst="ellipse">
          <a:avLst/>
        </a:prstGeom>
        <a:solidFill>
          <a:schemeClr val="accent5">
            <a:tint val="50000"/>
            <a:hueOff val="-444926"/>
            <a:satOff val="8562"/>
            <a:lumOff val="-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E77426-8841-4357-9935-702D75C577F3}">
      <dsp:nvSpPr>
        <dsp:cNvPr id="0" name=""/>
        <dsp:cNvSpPr/>
      </dsp:nvSpPr>
      <dsp:spPr>
        <a:xfrm rot="10800000">
          <a:off x="1621054" y="2559170"/>
          <a:ext cx="5458926" cy="984247"/>
        </a:xfrm>
        <a:prstGeom prst="homePlate">
          <a:avLst/>
        </a:prstGeom>
        <a:solidFill>
          <a:schemeClr val="accent5">
            <a:hueOff val="-559909"/>
            <a:satOff val="30431"/>
            <a:lumOff val="-56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4026" tIns="91440" rIns="170688" bIns="91440" numCol="1" spcCol="1270" anchor="ctr" anchorCtr="0">
          <a:noAutofit/>
        </a:bodyPr>
        <a:lstStyle/>
        <a:p>
          <a:pPr lvl="0" algn="ctr" defTabSz="1066800">
            <a:lnSpc>
              <a:spcPct val="90000"/>
            </a:lnSpc>
            <a:spcBef>
              <a:spcPct val="0"/>
            </a:spcBef>
            <a:spcAft>
              <a:spcPct val="35000"/>
            </a:spcAft>
          </a:pPr>
          <a:r>
            <a:rPr lang="zh-TW" altLang="en-US" sz="2400" kern="1200" dirty="0" smtClean="0">
              <a:solidFill>
                <a:schemeClr val="bg1"/>
              </a:solidFill>
              <a:latin typeface="微軟正黑體" pitchFamily="34" charset="-120"/>
              <a:ea typeface="微軟正黑體" pitchFamily="34" charset="-120"/>
            </a:rPr>
            <a:t>診斷學生的學習困境進行補救教學</a:t>
          </a:r>
          <a:endParaRPr lang="zh-TW" altLang="en-US" sz="2400" kern="1200" dirty="0">
            <a:solidFill>
              <a:schemeClr val="bg1"/>
            </a:solidFill>
            <a:ea typeface="標楷體" pitchFamily="65" charset="-120"/>
          </a:endParaRPr>
        </a:p>
      </dsp:txBody>
      <dsp:txXfrm rot="10800000">
        <a:off x="1621054" y="2559170"/>
        <a:ext cx="5458926" cy="984247"/>
      </dsp:txXfrm>
    </dsp:sp>
    <dsp:sp modelId="{79348782-890C-4EB5-8152-1A951DE21A99}">
      <dsp:nvSpPr>
        <dsp:cNvPr id="0" name=""/>
        <dsp:cNvSpPr/>
      </dsp:nvSpPr>
      <dsp:spPr>
        <a:xfrm>
          <a:off x="1128930" y="2559170"/>
          <a:ext cx="984247" cy="984247"/>
        </a:xfrm>
        <a:prstGeom prst="ellipse">
          <a:avLst/>
        </a:prstGeom>
        <a:solidFill>
          <a:schemeClr val="accent5">
            <a:tint val="50000"/>
            <a:hueOff val="-889851"/>
            <a:satOff val="17125"/>
            <a:lumOff val="-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323631-98B7-43E0-8980-007717971F9D}">
      <dsp:nvSpPr>
        <dsp:cNvPr id="0" name=""/>
        <dsp:cNvSpPr/>
      </dsp:nvSpPr>
      <dsp:spPr>
        <a:xfrm rot="10800000">
          <a:off x="1621054" y="3837223"/>
          <a:ext cx="5458926" cy="984247"/>
        </a:xfrm>
        <a:prstGeom prst="homePlate">
          <a:avLst/>
        </a:prstGeom>
        <a:solidFill>
          <a:schemeClr val="accent5">
            <a:hueOff val="-839864"/>
            <a:satOff val="45647"/>
            <a:lumOff val="-843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4026" tIns="91440" rIns="170688" bIns="91440" numCol="1" spcCol="1270" anchor="ctr" anchorCtr="0">
          <a:noAutofit/>
        </a:bodyPr>
        <a:lstStyle/>
        <a:p>
          <a:pPr lvl="0" algn="ctr" defTabSz="1066800">
            <a:lnSpc>
              <a:spcPct val="90000"/>
            </a:lnSpc>
            <a:spcBef>
              <a:spcPct val="0"/>
            </a:spcBef>
            <a:spcAft>
              <a:spcPct val="35000"/>
            </a:spcAft>
          </a:pPr>
          <a:r>
            <a:rPr lang="zh-TW" altLang="en-US" sz="2400" kern="1200" dirty="0" smtClean="0">
              <a:solidFill>
                <a:schemeClr val="bg1"/>
              </a:solidFill>
              <a:latin typeface="微軟正黑體" pitchFamily="34" charset="-120"/>
              <a:ea typeface="微軟正黑體" pitchFamily="34" charset="-120"/>
            </a:rPr>
            <a:t>反映學校辦學的好壞</a:t>
          </a:r>
          <a:endParaRPr lang="zh-TW" altLang="en-US" sz="2400" kern="1200" dirty="0"/>
        </a:p>
      </dsp:txBody>
      <dsp:txXfrm rot="10800000">
        <a:off x="1621054" y="3837223"/>
        <a:ext cx="5458926" cy="984247"/>
      </dsp:txXfrm>
    </dsp:sp>
    <dsp:sp modelId="{CFEBF258-E633-4C34-8E5F-36CBFCB9A89B}">
      <dsp:nvSpPr>
        <dsp:cNvPr id="0" name=""/>
        <dsp:cNvSpPr/>
      </dsp:nvSpPr>
      <dsp:spPr>
        <a:xfrm>
          <a:off x="1128930" y="3837223"/>
          <a:ext cx="984247" cy="984247"/>
        </a:xfrm>
        <a:prstGeom prst="ellipse">
          <a:avLst/>
        </a:prstGeom>
        <a:solidFill>
          <a:schemeClr val="accent5">
            <a:tint val="50000"/>
            <a:hueOff val="-1334777"/>
            <a:satOff val="25687"/>
            <a:lumOff val="-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DF25ABE-C3F8-457E-88A6-49158EBB323E}">
      <dsp:nvSpPr>
        <dsp:cNvPr id="0" name=""/>
        <dsp:cNvSpPr/>
      </dsp:nvSpPr>
      <dsp:spPr>
        <a:xfrm>
          <a:off x="0" y="0"/>
          <a:ext cx="8229600" cy="163667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l" defTabSz="2889250">
            <a:lnSpc>
              <a:spcPct val="90000"/>
            </a:lnSpc>
            <a:spcBef>
              <a:spcPct val="0"/>
            </a:spcBef>
            <a:spcAft>
              <a:spcPct val="35000"/>
            </a:spcAft>
          </a:pPr>
          <a:r>
            <a:rPr kumimoji="0" lang="zh-TW" altLang="en-US" sz="6500" kern="1200" dirty="0" smtClean="0">
              <a:solidFill>
                <a:srgbClr val="002060"/>
              </a:solidFill>
              <a:latin typeface="標楷體" pitchFamily="65" charset="-120"/>
              <a:ea typeface="標楷體" pitchFamily="65" charset="-120"/>
            </a:rPr>
            <a:t>平常如何「評量」？</a:t>
          </a:r>
          <a:endParaRPr kumimoji="0" lang="zh-TW" altLang="en-US" sz="6500" kern="1200" dirty="0">
            <a:solidFill>
              <a:srgbClr val="002060"/>
            </a:solidFill>
            <a:latin typeface="標楷體" pitchFamily="65" charset="-120"/>
            <a:ea typeface="標楷體" pitchFamily="65" charset="-120"/>
          </a:endParaRPr>
        </a:p>
      </dsp:txBody>
      <dsp:txXfrm>
        <a:off x="0" y="0"/>
        <a:ext cx="8229600" cy="1636671"/>
      </dsp:txXfrm>
    </dsp:sp>
    <dsp:sp modelId="{841AA7EC-41E0-4AB7-8AFE-17E7EC735E2D}">
      <dsp:nvSpPr>
        <dsp:cNvPr id="0" name=""/>
        <dsp:cNvSpPr/>
      </dsp:nvSpPr>
      <dsp:spPr>
        <a:xfrm>
          <a:off x="0" y="2288318"/>
          <a:ext cx="8229600" cy="163667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l" defTabSz="2889250">
            <a:lnSpc>
              <a:spcPct val="90000"/>
            </a:lnSpc>
            <a:spcBef>
              <a:spcPct val="0"/>
            </a:spcBef>
            <a:spcAft>
              <a:spcPct val="35000"/>
            </a:spcAft>
          </a:pPr>
          <a:r>
            <a:rPr kumimoji="0" lang="zh-TW" altLang="en-US" sz="6500" kern="1200" dirty="0" smtClean="0">
              <a:solidFill>
                <a:srgbClr val="002060"/>
              </a:solidFill>
              <a:latin typeface="標楷體" pitchFamily="65" charset="-120"/>
              <a:ea typeface="標楷體" pitchFamily="65" charset="-120"/>
            </a:rPr>
            <a:t>要「評量」學生什麼</a:t>
          </a:r>
          <a:r>
            <a:rPr kumimoji="0" lang="en-US" altLang="zh-TW" sz="6500" kern="1200" dirty="0" smtClean="0">
              <a:solidFill>
                <a:srgbClr val="002060"/>
              </a:solidFill>
              <a:latin typeface="標楷體" pitchFamily="65" charset="-120"/>
              <a:ea typeface="標楷體" pitchFamily="65" charset="-120"/>
            </a:rPr>
            <a:t>?</a:t>
          </a:r>
          <a:endParaRPr kumimoji="0" lang="zh-TW" altLang="en-US" sz="6500" kern="1200" dirty="0">
            <a:solidFill>
              <a:srgbClr val="002060"/>
            </a:solidFill>
            <a:latin typeface="標楷體" pitchFamily="65" charset="-120"/>
            <a:ea typeface="標楷體" pitchFamily="65" charset="-120"/>
          </a:endParaRPr>
        </a:p>
      </dsp:txBody>
      <dsp:txXfrm>
        <a:off x="0" y="2288318"/>
        <a:ext cx="8229600" cy="163667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4E43DD2-8E78-4931-B1B7-C372AC5F2538}">
      <dsp:nvSpPr>
        <dsp:cNvPr id="0" name=""/>
        <dsp:cNvSpPr/>
      </dsp:nvSpPr>
      <dsp:spPr>
        <a:xfrm rot="10800000">
          <a:off x="1869889" y="690"/>
          <a:ext cx="6549138" cy="88118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8576" tIns="118110" rIns="220472" bIns="118110" numCol="1" spcCol="1270" anchor="ctr" anchorCtr="0">
          <a:noAutofit/>
        </a:bodyPr>
        <a:lstStyle/>
        <a:p>
          <a:pPr lvl="0" algn="ctr" defTabSz="1377950">
            <a:lnSpc>
              <a:spcPct val="90000"/>
            </a:lnSpc>
            <a:spcBef>
              <a:spcPct val="0"/>
            </a:spcBef>
            <a:spcAft>
              <a:spcPct val="35000"/>
            </a:spcAft>
          </a:pPr>
          <a:r>
            <a:rPr lang="zh-TW" altLang="en-US" sz="3100" kern="1200" dirty="0" smtClean="0"/>
            <a:t>傳遞社會價值</a:t>
          </a:r>
          <a:endParaRPr lang="zh-TW" altLang="en-US" sz="3100" kern="1200" dirty="0"/>
        </a:p>
      </dsp:txBody>
      <dsp:txXfrm rot="10800000">
        <a:off x="1869889" y="690"/>
        <a:ext cx="6549138" cy="881180"/>
      </dsp:txXfrm>
    </dsp:sp>
    <dsp:sp modelId="{C6D152E2-318A-4C41-AA88-F8F1494E2775}">
      <dsp:nvSpPr>
        <dsp:cNvPr id="0" name=""/>
        <dsp:cNvSpPr/>
      </dsp:nvSpPr>
      <dsp:spPr>
        <a:xfrm>
          <a:off x="1429299" y="690"/>
          <a:ext cx="881180" cy="881180"/>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244418-AB74-496D-9728-9084F8175A56}">
      <dsp:nvSpPr>
        <dsp:cNvPr id="0" name=""/>
        <dsp:cNvSpPr/>
      </dsp:nvSpPr>
      <dsp:spPr>
        <a:xfrm rot="10800000">
          <a:off x="1869889" y="1144909"/>
          <a:ext cx="6549138" cy="88118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8576" tIns="118110" rIns="220472" bIns="118110" numCol="1" spcCol="1270" anchor="ctr" anchorCtr="0">
          <a:noAutofit/>
        </a:bodyPr>
        <a:lstStyle/>
        <a:p>
          <a:pPr lvl="0" algn="ctr" defTabSz="1377950">
            <a:lnSpc>
              <a:spcPct val="90000"/>
            </a:lnSpc>
            <a:spcBef>
              <a:spcPct val="0"/>
            </a:spcBef>
            <a:spcAft>
              <a:spcPct val="35000"/>
            </a:spcAft>
          </a:pPr>
          <a:r>
            <a:rPr lang="zh-TW" altLang="en-US" sz="3100" kern="1200" dirty="0" smtClean="0"/>
            <a:t>教導社會科學</a:t>
          </a:r>
          <a:endParaRPr lang="zh-TW" altLang="en-US" sz="3100" kern="1200" dirty="0"/>
        </a:p>
      </dsp:txBody>
      <dsp:txXfrm rot="10800000">
        <a:off x="1869889" y="1144909"/>
        <a:ext cx="6549138" cy="881180"/>
      </dsp:txXfrm>
    </dsp:sp>
    <dsp:sp modelId="{438244FC-C30A-435D-89D8-A320B871AF2A}">
      <dsp:nvSpPr>
        <dsp:cNvPr id="0" name=""/>
        <dsp:cNvSpPr/>
      </dsp:nvSpPr>
      <dsp:spPr>
        <a:xfrm>
          <a:off x="1429299" y="1144909"/>
          <a:ext cx="881180" cy="881180"/>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DC9CA7-B655-4F58-9FEA-570ABBF2002B}">
      <dsp:nvSpPr>
        <dsp:cNvPr id="0" name=""/>
        <dsp:cNvSpPr/>
      </dsp:nvSpPr>
      <dsp:spPr>
        <a:xfrm rot="10800000">
          <a:off x="1869889" y="2289128"/>
          <a:ext cx="6549138" cy="88118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8576" tIns="118110" rIns="220472" bIns="118110" numCol="1" spcCol="1270" anchor="ctr" anchorCtr="0">
          <a:noAutofit/>
        </a:bodyPr>
        <a:lstStyle/>
        <a:p>
          <a:pPr lvl="0" algn="ctr" defTabSz="1377950">
            <a:lnSpc>
              <a:spcPct val="90000"/>
            </a:lnSpc>
            <a:spcBef>
              <a:spcPct val="0"/>
            </a:spcBef>
            <a:spcAft>
              <a:spcPct val="35000"/>
            </a:spcAft>
          </a:pPr>
          <a:r>
            <a:rPr lang="zh-TW" altLang="en-US" sz="3100" kern="1200" dirty="0" smtClean="0"/>
            <a:t>發展反省思考的能力</a:t>
          </a:r>
          <a:endParaRPr lang="zh-TW" altLang="en-US" sz="3100" kern="1200" dirty="0"/>
        </a:p>
      </dsp:txBody>
      <dsp:txXfrm rot="10800000">
        <a:off x="1869889" y="2289128"/>
        <a:ext cx="6549138" cy="881180"/>
      </dsp:txXfrm>
    </dsp:sp>
    <dsp:sp modelId="{BB23084A-EB04-41E9-A977-2DEAEB74C0E4}">
      <dsp:nvSpPr>
        <dsp:cNvPr id="0" name=""/>
        <dsp:cNvSpPr/>
      </dsp:nvSpPr>
      <dsp:spPr>
        <a:xfrm>
          <a:off x="1429299" y="2289128"/>
          <a:ext cx="881180" cy="881180"/>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E7F12F-FFF8-4DFD-86AA-69E571C069C7}">
      <dsp:nvSpPr>
        <dsp:cNvPr id="0" name=""/>
        <dsp:cNvSpPr/>
      </dsp:nvSpPr>
      <dsp:spPr>
        <a:xfrm rot="10800000">
          <a:off x="1869889" y="3433347"/>
          <a:ext cx="6549138" cy="88118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8576" tIns="118110" rIns="220472" bIns="118110" numCol="1" spcCol="1270" anchor="ctr" anchorCtr="0">
          <a:noAutofit/>
        </a:bodyPr>
        <a:lstStyle/>
        <a:p>
          <a:pPr lvl="0" algn="ctr" defTabSz="1377950">
            <a:lnSpc>
              <a:spcPct val="90000"/>
            </a:lnSpc>
            <a:spcBef>
              <a:spcPct val="0"/>
            </a:spcBef>
            <a:spcAft>
              <a:spcPct val="35000"/>
            </a:spcAft>
          </a:pPr>
          <a:r>
            <a:rPr lang="zh-TW" altLang="en-US" sz="3100" kern="1200" dirty="0" smtClean="0"/>
            <a:t>發展改良社會的行動能力</a:t>
          </a:r>
          <a:endParaRPr lang="zh-TW" altLang="en-US" sz="3100" kern="1200" dirty="0"/>
        </a:p>
      </dsp:txBody>
      <dsp:txXfrm rot="10800000">
        <a:off x="1869889" y="3433347"/>
        <a:ext cx="6549138" cy="881180"/>
      </dsp:txXfrm>
    </dsp:sp>
    <dsp:sp modelId="{1E9D29E9-AAD6-4DCC-BF42-5F9A5FDCF542}">
      <dsp:nvSpPr>
        <dsp:cNvPr id="0" name=""/>
        <dsp:cNvSpPr/>
      </dsp:nvSpPr>
      <dsp:spPr>
        <a:xfrm>
          <a:off x="1429299" y="3433347"/>
          <a:ext cx="881180" cy="881180"/>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D55F2E-26DB-4A93-AF95-065CE3FDB7DB}">
      <dsp:nvSpPr>
        <dsp:cNvPr id="0" name=""/>
        <dsp:cNvSpPr/>
      </dsp:nvSpPr>
      <dsp:spPr>
        <a:xfrm rot="10800000">
          <a:off x="1869889" y="4577566"/>
          <a:ext cx="6549138" cy="88118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8576" tIns="118110" rIns="220472" bIns="118110" numCol="1" spcCol="1270" anchor="ctr" anchorCtr="0">
          <a:noAutofit/>
        </a:bodyPr>
        <a:lstStyle/>
        <a:p>
          <a:pPr lvl="0" algn="ctr" defTabSz="1377950">
            <a:lnSpc>
              <a:spcPct val="90000"/>
            </a:lnSpc>
            <a:spcBef>
              <a:spcPct val="0"/>
            </a:spcBef>
            <a:spcAft>
              <a:spcPct val="35000"/>
            </a:spcAft>
          </a:pPr>
          <a:r>
            <a:rPr lang="zh-TW" altLang="en-US" sz="3100" kern="1200" dirty="0" smtClean="0"/>
            <a:t>培育個人主體意識與自治能力</a:t>
          </a:r>
          <a:endParaRPr lang="zh-TW" altLang="en-US" sz="3100" kern="1200" dirty="0"/>
        </a:p>
      </dsp:txBody>
      <dsp:txXfrm rot="10800000">
        <a:off x="1869889" y="4577566"/>
        <a:ext cx="6549138" cy="881180"/>
      </dsp:txXfrm>
    </dsp:sp>
    <dsp:sp modelId="{C60E1861-9C33-4453-BE36-1DA7305791A9}">
      <dsp:nvSpPr>
        <dsp:cNvPr id="0" name=""/>
        <dsp:cNvSpPr/>
      </dsp:nvSpPr>
      <dsp:spPr>
        <a:xfrm>
          <a:off x="1429299" y="4577566"/>
          <a:ext cx="881180" cy="881180"/>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039A164-C716-4EDB-8787-C165DA6CD2D9}">
      <dsp:nvSpPr>
        <dsp:cNvPr id="0" name=""/>
        <dsp:cNvSpPr/>
      </dsp:nvSpPr>
      <dsp:spPr>
        <a:xfrm>
          <a:off x="7077233" y="1734833"/>
          <a:ext cx="926575" cy="1046094"/>
        </a:xfrm>
        <a:custGeom>
          <a:avLst/>
          <a:gdLst/>
          <a:ahLst/>
          <a:cxnLst/>
          <a:rect l="0" t="0" r="0" b="0"/>
          <a:pathLst>
            <a:path>
              <a:moveTo>
                <a:pt x="0" y="0"/>
              </a:moveTo>
              <a:lnTo>
                <a:pt x="0" y="838352"/>
              </a:lnTo>
              <a:lnTo>
                <a:pt x="926575" y="838352"/>
              </a:lnTo>
              <a:lnTo>
                <a:pt x="926575" y="104609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02166E-124F-4EBE-B60D-756C2FE6452C}">
      <dsp:nvSpPr>
        <dsp:cNvPr id="0" name=""/>
        <dsp:cNvSpPr/>
      </dsp:nvSpPr>
      <dsp:spPr>
        <a:xfrm>
          <a:off x="4285352" y="624104"/>
          <a:ext cx="2791881" cy="588582"/>
        </a:xfrm>
        <a:custGeom>
          <a:avLst/>
          <a:gdLst/>
          <a:ahLst/>
          <a:cxnLst/>
          <a:rect l="0" t="0" r="0" b="0"/>
          <a:pathLst>
            <a:path>
              <a:moveTo>
                <a:pt x="0" y="0"/>
              </a:moveTo>
              <a:lnTo>
                <a:pt x="0" y="380840"/>
              </a:lnTo>
              <a:lnTo>
                <a:pt x="2791881" y="380840"/>
              </a:lnTo>
              <a:lnTo>
                <a:pt x="2791881" y="5885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8AD72F-8A18-45C2-A17C-C7ECC2E8B959}">
      <dsp:nvSpPr>
        <dsp:cNvPr id="0" name=""/>
        <dsp:cNvSpPr/>
      </dsp:nvSpPr>
      <dsp:spPr>
        <a:xfrm>
          <a:off x="1570724" y="1848709"/>
          <a:ext cx="3632990" cy="932218"/>
        </a:xfrm>
        <a:custGeom>
          <a:avLst/>
          <a:gdLst/>
          <a:ahLst/>
          <a:cxnLst/>
          <a:rect l="0" t="0" r="0" b="0"/>
          <a:pathLst>
            <a:path>
              <a:moveTo>
                <a:pt x="0" y="0"/>
              </a:moveTo>
              <a:lnTo>
                <a:pt x="0" y="724476"/>
              </a:lnTo>
              <a:lnTo>
                <a:pt x="3632990" y="724476"/>
              </a:lnTo>
              <a:lnTo>
                <a:pt x="3632990" y="93221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AFAD34-86FA-4B1D-ABCB-C49F35AD06ED}">
      <dsp:nvSpPr>
        <dsp:cNvPr id="0" name=""/>
        <dsp:cNvSpPr/>
      </dsp:nvSpPr>
      <dsp:spPr>
        <a:xfrm>
          <a:off x="1570724" y="1848709"/>
          <a:ext cx="1142774" cy="932218"/>
        </a:xfrm>
        <a:custGeom>
          <a:avLst/>
          <a:gdLst/>
          <a:ahLst/>
          <a:cxnLst/>
          <a:rect l="0" t="0" r="0" b="0"/>
          <a:pathLst>
            <a:path>
              <a:moveTo>
                <a:pt x="0" y="0"/>
              </a:moveTo>
              <a:lnTo>
                <a:pt x="0" y="724476"/>
              </a:lnTo>
              <a:lnTo>
                <a:pt x="1142774" y="724476"/>
              </a:lnTo>
              <a:lnTo>
                <a:pt x="1142774" y="93221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5BF45C-52D6-4EC8-A18F-4391304EAAB7}">
      <dsp:nvSpPr>
        <dsp:cNvPr id="0" name=""/>
        <dsp:cNvSpPr/>
      </dsp:nvSpPr>
      <dsp:spPr>
        <a:xfrm>
          <a:off x="780790" y="1848709"/>
          <a:ext cx="789934" cy="911542"/>
        </a:xfrm>
        <a:custGeom>
          <a:avLst/>
          <a:gdLst/>
          <a:ahLst/>
          <a:cxnLst/>
          <a:rect l="0" t="0" r="0" b="0"/>
          <a:pathLst>
            <a:path>
              <a:moveTo>
                <a:pt x="789934" y="0"/>
              </a:moveTo>
              <a:lnTo>
                <a:pt x="789934" y="703799"/>
              </a:lnTo>
              <a:lnTo>
                <a:pt x="0" y="703799"/>
              </a:lnTo>
              <a:lnTo>
                <a:pt x="0" y="91154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152D06-0CDD-4C97-887D-652D9DDC18F2}">
      <dsp:nvSpPr>
        <dsp:cNvPr id="0" name=""/>
        <dsp:cNvSpPr/>
      </dsp:nvSpPr>
      <dsp:spPr>
        <a:xfrm>
          <a:off x="1570724" y="624104"/>
          <a:ext cx="2714627" cy="571195"/>
        </a:xfrm>
        <a:custGeom>
          <a:avLst/>
          <a:gdLst/>
          <a:ahLst/>
          <a:cxnLst/>
          <a:rect l="0" t="0" r="0" b="0"/>
          <a:pathLst>
            <a:path>
              <a:moveTo>
                <a:pt x="2714627" y="0"/>
              </a:moveTo>
              <a:lnTo>
                <a:pt x="2714627" y="363453"/>
              </a:lnTo>
              <a:lnTo>
                <a:pt x="0" y="363453"/>
              </a:lnTo>
              <a:lnTo>
                <a:pt x="0" y="57119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D153A1-82E6-4E98-AC06-AD930E4F6FCB}">
      <dsp:nvSpPr>
        <dsp:cNvPr id="0" name=""/>
        <dsp:cNvSpPr/>
      </dsp:nvSpPr>
      <dsp:spPr>
        <a:xfrm>
          <a:off x="2097250" y="120527"/>
          <a:ext cx="4376203" cy="5035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F55AD2-98F9-4B8B-858C-1D6D4107C768}">
      <dsp:nvSpPr>
        <dsp:cNvPr id="0" name=""/>
        <dsp:cNvSpPr/>
      </dsp:nvSpPr>
      <dsp:spPr>
        <a:xfrm>
          <a:off x="2346416" y="357235"/>
          <a:ext cx="4376203" cy="50357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kumimoji="1" lang="zh-TW" altLang="en-US" sz="2800" b="1" i="0" u="none" strike="noStrike" kern="1200"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rPr>
            <a:t>多元的社會文化</a:t>
          </a:r>
          <a:endParaRPr lang="zh-TW" altLang="en-US" sz="2800" kern="1200" dirty="0"/>
        </a:p>
      </dsp:txBody>
      <dsp:txXfrm>
        <a:off x="2346416" y="357235"/>
        <a:ext cx="4376203" cy="503577"/>
      </dsp:txXfrm>
    </dsp:sp>
    <dsp:sp modelId="{DF19A0D1-EB91-4950-9998-3A93E7BD57F2}">
      <dsp:nvSpPr>
        <dsp:cNvPr id="0" name=""/>
        <dsp:cNvSpPr/>
      </dsp:nvSpPr>
      <dsp:spPr>
        <a:xfrm>
          <a:off x="253001" y="1195300"/>
          <a:ext cx="2635445" cy="6534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704758-D865-48DE-9282-6FE9CA3584A4}">
      <dsp:nvSpPr>
        <dsp:cNvPr id="0" name=""/>
        <dsp:cNvSpPr/>
      </dsp:nvSpPr>
      <dsp:spPr>
        <a:xfrm>
          <a:off x="502167" y="1432008"/>
          <a:ext cx="2635445" cy="6534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kumimoji="1" lang="zh-TW" altLang="en-US" sz="2400" b="1" i="0" u="none" strike="noStrike" kern="1200"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rPr>
            <a:t>多元的文化</a:t>
          </a:r>
          <a:endParaRPr lang="zh-TW" altLang="en-US" sz="2400" kern="1200" dirty="0"/>
        </a:p>
      </dsp:txBody>
      <dsp:txXfrm>
        <a:off x="502167" y="1432008"/>
        <a:ext cx="2635445" cy="653409"/>
      </dsp:txXfrm>
    </dsp:sp>
    <dsp:sp modelId="{6D76C97E-1C7E-4724-9921-DC4EC8E2D3C9}">
      <dsp:nvSpPr>
        <dsp:cNvPr id="0" name=""/>
        <dsp:cNvSpPr/>
      </dsp:nvSpPr>
      <dsp:spPr>
        <a:xfrm>
          <a:off x="75380" y="2760251"/>
          <a:ext cx="1410820" cy="32361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B12A4A-6B56-4533-AFBD-9C0860111668}">
      <dsp:nvSpPr>
        <dsp:cNvPr id="0" name=""/>
        <dsp:cNvSpPr/>
      </dsp:nvSpPr>
      <dsp:spPr>
        <a:xfrm>
          <a:off x="324546" y="2996959"/>
          <a:ext cx="1410820" cy="323618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kumimoji="1" lang="zh-TW" altLang="en-US" sz="2400" b="1" i="0" u="none" strike="noStrike" kern="1200" cap="none" normalizeH="0" baseline="0" dirty="0" smtClean="0">
              <a:ln>
                <a:noFill/>
              </a:ln>
              <a:solidFill>
                <a:schemeClr val="tx1"/>
              </a:solidFill>
              <a:effectLst/>
              <a:latin typeface="標楷體" pitchFamily="65" charset="-120"/>
              <a:ea typeface="標楷體" pitchFamily="65" charset="-120"/>
            </a:rPr>
            <a:t>認識人類社會中的主要宗教與信仰</a:t>
          </a:r>
          <a:endParaRPr lang="zh-TW" altLang="en-US" sz="2400" kern="1200" dirty="0"/>
        </a:p>
      </dsp:txBody>
      <dsp:txXfrm>
        <a:off x="324546" y="2996959"/>
        <a:ext cx="1410820" cy="3236187"/>
      </dsp:txXfrm>
    </dsp:sp>
    <dsp:sp modelId="{34D00AA5-883A-4FB4-A619-A5469D16404D}">
      <dsp:nvSpPr>
        <dsp:cNvPr id="0" name=""/>
        <dsp:cNvSpPr/>
      </dsp:nvSpPr>
      <dsp:spPr>
        <a:xfrm>
          <a:off x="1908713" y="2780927"/>
          <a:ext cx="1609572" cy="30947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8B1D7B-4AF1-4025-A9EE-5D9DD75D7F8B}">
      <dsp:nvSpPr>
        <dsp:cNvPr id="0" name=""/>
        <dsp:cNvSpPr/>
      </dsp:nvSpPr>
      <dsp:spPr>
        <a:xfrm>
          <a:off x="2157879" y="3017635"/>
          <a:ext cx="1609572" cy="3094700"/>
        </a:xfrm>
        <a:prstGeom prst="roundRect">
          <a:avLst>
            <a:gd name="adj" fmla="val 10000"/>
          </a:avLst>
        </a:prstGeom>
        <a:solidFill>
          <a:srgbClr val="00B0F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kumimoji="1" lang="zh-TW" altLang="en-US" sz="2400" b="1" i="0" u="none" strike="noStrike" kern="1200" cap="none" normalizeH="0" baseline="0" dirty="0" smtClean="0">
              <a:ln>
                <a:noFill/>
              </a:ln>
              <a:solidFill>
                <a:schemeClr val="tx1"/>
              </a:solidFill>
              <a:effectLst/>
              <a:latin typeface="標楷體" pitchFamily="65" charset="-120"/>
              <a:ea typeface="標楷體" pitchFamily="65" charset="-120"/>
            </a:rPr>
            <a:t>瞭解世界上不同的群體、文化和國家，能尊欣賞其差異</a:t>
          </a:r>
        </a:p>
      </dsp:txBody>
      <dsp:txXfrm>
        <a:off x="2157879" y="3017635"/>
        <a:ext cx="1609572" cy="3094700"/>
      </dsp:txXfrm>
    </dsp:sp>
    <dsp:sp modelId="{53C386DA-27D9-4D56-B3DB-465D273FBB13}">
      <dsp:nvSpPr>
        <dsp:cNvPr id="0" name=""/>
        <dsp:cNvSpPr/>
      </dsp:nvSpPr>
      <dsp:spPr>
        <a:xfrm>
          <a:off x="4140963" y="2780927"/>
          <a:ext cx="2125502" cy="36913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C07987-3F95-4FC1-AD1D-55CFB70B9ABE}">
      <dsp:nvSpPr>
        <dsp:cNvPr id="0" name=""/>
        <dsp:cNvSpPr/>
      </dsp:nvSpPr>
      <dsp:spPr>
        <a:xfrm>
          <a:off x="4390129" y="3017635"/>
          <a:ext cx="2125502" cy="3691335"/>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kumimoji="1" lang="zh-TW" altLang="en-US" sz="2400" b="1" i="0" u="none" strike="noStrike" kern="1200" cap="none" normalizeH="0" baseline="0" dirty="0" smtClean="0">
              <a:ln>
                <a:noFill/>
              </a:ln>
              <a:solidFill>
                <a:schemeClr val="tx1"/>
              </a:solidFill>
              <a:effectLst/>
              <a:latin typeface="標楷體" pitchFamily="65" charset="-120"/>
              <a:ea typeface="標楷體" pitchFamily="65" charset="-120"/>
            </a:rPr>
            <a:t>舉例說明在民主社會中，與人相處所需的理性溝通、相互尊重與適當妥協等基本民主素養之重要性</a:t>
          </a:r>
          <a:endParaRPr lang="zh-TW" altLang="en-US" sz="2400" kern="1200" dirty="0"/>
        </a:p>
      </dsp:txBody>
      <dsp:txXfrm>
        <a:off x="4390129" y="3017635"/>
        <a:ext cx="2125502" cy="3691335"/>
      </dsp:txXfrm>
    </dsp:sp>
    <dsp:sp modelId="{AFC2BF71-3440-4F55-92F5-7D11F1AC5B3E}">
      <dsp:nvSpPr>
        <dsp:cNvPr id="0" name=""/>
        <dsp:cNvSpPr/>
      </dsp:nvSpPr>
      <dsp:spPr>
        <a:xfrm>
          <a:off x="5675238" y="1212687"/>
          <a:ext cx="2803991" cy="5221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C569F5-6C5E-4A75-8174-BDC4FFE0804C}">
      <dsp:nvSpPr>
        <dsp:cNvPr id="0" name=""/>
        <dsp:cNvSpPr/>
      </dsp:nvSpPr>
      <dsp:spPr>
        <a:xfrm>
          <a:off x="5924404" y="1449395"/>
          <a:ext cx="2803991" cy="5221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kumimoji="1" lang="zh-TW" altLang="en-US" sz="2400" b="1" i="0" u="none" strike="noStrike" kern="1200"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rPr>
            <a:t>互動與調適</a:t>
          </a:r>
          <a:endParaRPr lang="zh-TW" altLang="en-US" sz="2400" kern="1200" dirty="0"/>
        </a:p>
      </dsp:txBody>
      <dsp:txXfrm>
        <a:off x="5924404" y="1449395"/>
        <a:ext cx="2803991" cy="522146"/>
      </dsp:txXfrm>
    </dsp:sp>
    <dsp:sp modelId="{4466B155-6C75-4192-AE30-5B51EFD9B996}">
      <dsp:nvSpPr>
        <dsp:cNvPr id="0" name=""/>
        <dsp:cNvSpPr/>
      </dsp:nvSpPr>
      <dsp:spPr>
        <a:xfrm>
          <a:off x="7165307" y="2780927"/>
          <a:ext cx="1677004" cy="31518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31412E-D4F4-4CBE-88A1-8FB7D5B8D51E}">
      <dsp:nvSpPr>
        <dsp:cNvPr id="0" name=""/>
        <dsp:cNvSpPr/>
      </dsp:nvSpPr>
      <dsp:spPr>
        <a:xfrm>
          <a:off x="7414473" y="3017635"/>
          <a:ext cx="1677004" cy="3151830"/>
        </a:xfrm>
        <a:prstGeom prst="roundRect">
          <a:avLst>
            <a:gd name="adj" fmla="val 10000"/>
          </a:avLst>
        </a:prstGeom>
        <a:solidFill>
          <a:srgbClr val="00B0F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zh-TW" altLang="en-US" sz="2400" b="1" i="0" u="none" strike="noStrike" kern="1200" cap="none" normalizeH="0" baseline="0" dirty="0" smtClean="0">
              <a:ln>
                <a:noFill/>
              </a:ln>
              <a:solidFill>
                <a:schemeClr val="tx1"/>
              </a:solidFill>
              <a:effectLst/>
              <a:latin typeface="標楷體" pitchFamily="65" charset="-120"/>
              <a:ea typeface="標楷體" pitchFamily="65" charset="-120"/>
            </a:rPr>
            <a:t>瞭解不同生活環境差異之處，並能尊重及欣賞其間的不同特色</a:t>
          </a:r>
          <a:endParaRPr lang="zh-TW" altLang="en-US" sz="2400" kern="1200" dirty="0" smtClean="0"/>
        </a:p>
        <a:p>
          <a:pPr lvl="0" algn="ctr" defTabSz="977900" rtl="0">
            <a:lnSpc>
              <a:spcPct val="90000"/>
            </a:lnSpc>
            <a:spcBef>
              <a:spcPct val="0"/>
            </a:spcBef>
            <a:spcAft>
              <a:spcPct val="35000"/>
            </a:spcAft>
          </a:pPr>
          <a:endParaRPr kumimoji="1" lang="zh-TW" altLang="en-US" sz="2100" b="1" i="0" u="none" strike="noStrike" kern="1200" cap="none" normalizeH="0" baseline="0" dirty="0" smtClean="0">
            <a:ln>
              <a:noFill/>
            </a:ln>
            <a:solidFill>
              <a:schemeClr val="tx1"/>
            </a:solidFill>
            <a:effectLst/>
            <a:latin typeface="標楷體" pitchFamily="65" charset="-120"/>
            <a:ea typeface="標楷體" pitchFamily="65" charset="-120"/>
          </a:endParaRPr>
        </a:p>
      </dsp:txBody>
      <dsp:txXfrm>
        <a:off x="7414473" y="3017635"/>
        <a:ext cx="1677004" cy="315183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43F2382-E26C-4941-99B9-4C82B8F64719}">
      <dsp:nvSpPr>
        <dsp:cNvPr id="0" name=""/>
        <dsp:cNvSpPr/>
      </dsp:nvSpPr>
      <dsp:spPr>
        <a:xfrm>
          <a:off x="0" y="650271"/>
          <a:ext cx="8291264" cy="680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4ABC60-505C-42F1-A13C-8B8D0C429791}">
      <dsp:nvSpPr>
        <dsp:cNvPr id="0" name=""/>
        <dsp:cNvSpPr/>
      </dsp:nvSpPr>
      <dsp:spPr>
        <a:xfrm>
          <a:off x="414563" y="251751"/>
          <a:ext cx="5803884" cy="797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373" tIns="0" rIns="219373" bIns="0" numCol="1" spcCol="1270" anchor="ctr" anchorCtr="0">
          <a:noAutofit/>
        </a:bodyPr>
        <a:lstStyle/>
        <a:p>
          <a:pPr lvl="0" algn="l" defTabSz="1200150">
            <a:lnSpc>
              <a:spcPct val="90000"/>
            </a:lnSpc>
            <a:spcBef>
              <a:spcPct val="0"/>
            </a:spcBef>
            <a:spcAft>
              <a:spcPct val="35000"/>
            </a:spcAft>
          </a:pPr>
          <a:r>
            <a:rPr kumimoji="0" lang="zh-TW" altLang="en-US" sz="2700" i="0" u="none" strike="noStrike" kern="1200" cap="all" spc="0" normalizeH="0" baseline="0" noProof="0" smtClean="0">
              <a:ln>
                <a:noFill/>
              </a:ln>
              <a:solidFill>
                <a:schemeClr val="accent2">
                  <a:lumMod val="50000"/>
                </a:schemeClr>
              </a:solidFill>
              <a:effectLst>
                <a:outerShdw blurRad="38100" dist="38100" dir="2700000" algn="tl">
                  <a:srgbClr val="000000">
                    <a:alpha val="43137"/>
                  </a:srgbClr>
                </a:outerShdw>
              </a:effectLst>
              <a:uLnTx/>
              <a:uFillTx/>
              <a:latin typeface="標楷體" pitchFamily="65" charset="-120"/>
              <a:ea typeface="標楷體" pitchFamily="65" charset="-120"/>
              <a:cs typeface="+mj-cs"/>
            </a:rPr>
            <a:t>透過多元評量的歷程促進學生學習</a:t>
          </a:r>
          <a:endParaRPr lang="zh-TW" altLang="en-US" sz="2700" kern="1200" dirty="0"/>
        </a:p>
      </dsp:txBody>
      <dsp:txXfrm>
        <a:off x="414563" y="251751"/>
        <a:ext cx="5803884" cy="797040"/>
      </dsp:txXfrm>
    </dsp:sp>
    <dsp:sp modelId="{807F14DE-F1EE-4A8A-8595-37165E3431F3}">
      <dsp:nvSpPr>
        <dsp:cNvPr id="0" name=""/>
        <dsp:cNvSpPr/>
      </dsp:nvSpPr>
      <dsp:spPr>
        <a:xfrm>
          <a:off x="0" y="1874991"/>
          <a:ext cx="8291264" cy="680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D2DE70-DF13-4998-80EA-C199AF68843A}">
      <dsp:nvSpPr>
        <dsp:cNvPr id="0" name=""/>
        <dsp:cNvSpPr/>
      </dsp:nvSpPr>
      <dsp:spPr>
        <a:xfrm>
          <a:off x="414563" y="1476471"/>
          <a:ext cx="5803884" cy="797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373" tIns="0" rIns="219373" bIns="0" numCol="1" spcCol="1270" anchor="ctr" anchorCtr="0">
          <a:noAutofit/>
        </a:bodyPr>
        <a:lstStyle/>
        <a:p>
          <a:pPr lvl="0" algn="l" defTabSz="1200150">
            <a:lnSpc>
              <a:spcPct val="90000"/>
            </a:lnSpc>
            <a:spcBef>
              <a:spcPct val="0"/>
            </a:spcBef>
            <a:spcAft>
              <a:spcPct val="35000"/>
            </a:spcAft>
          </a:pPr>
          <a:r>
            <a:rPr lang="zh-TW" altLang="en-US" sz="2700" kern="1200" dirty="0" smtClean="0">
              <a:solidFill>
                <a:schemeClr val="accent2">
                  <a:lumMod val="50000"/>
                </a:schemeClr>
              </a:solidFill>
              <a:effectLst>
                <a:outerShdw blurRad="38100" dist="38100" dir="2700000" algn="tl">
                  <a:srgbClr val="000000">
                    <a:alpha val="43137"/>
                  </a:srgbClr>
                </a:outerShdw>
              </a:effectLst>
              <a:latin typeface="標楷體" pitchFamily="65" charset="-120"/>
              <a:ea typeface="標楷體" pitchFamily="65" charset="-120"/>
            </a:rPr>
            <a:t>提早診斷教與學效能以利進行補救</a:t>
          </a:r>
          <a:endParaRPr lang="en-US" altLang="zh-TW" sz="2700" kern="1200" dirty="0">
            <a:solidFill>
              <a:schemeClr val="accent2">
                <a:lumMod val="50000"/>
              </a:schemeClr>
            </a:solidFill>
            <a:effectLst>
              <a:outerShdw blurRad="38100" dist="38100" dir="2700000" algn="tl">
                <a:srgbClr val="000000">
                  <a:alpha val="43137"/>
                </a:srgbClr>
              </a:outerShdw>
            </a:effectLst>
            <a:latin typeface="標楷體" pitchFamily="65" charset="-120"/>
            <a:ea typeface="標楷體" pitchFamily="65" charset="-120"/>
          </a:endParaRPr>
        </a:p>
      </dsp:txBody>
      <dsp:txXfrm>
        <a:off x="414563" y="1476471"/>
        <a:ext cx="5803884" cy="797040"/>
      </dsp:txXfrm>
    </dsp:sp>
    <dsp:sp modelId="{50F3B7D1-0151-495F-967D-14EFFFBCFA36}">
      <dsp:nvSpPr>
        <dsp:cNvPr id="0" name=""/>
        <dsp:cNvSpPr/>
      </dsp:nvSpPr>
      <dsp:spPr>
        <a:xfrm>
          <a:off x="0" y="3099711"/>
          <a:ext cx="8291264" cy="680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518C30-9C5E-4872-9E4F-EEE6B4C120CC}">
      <dsp:nvSpPr>
        <dsp:cNvPr id="0" name=""/>
        <dsp:cNvSpPr/>
      </dsp:nvSpPr>
      <dsp:spPr>
        <a:xfrm>
          <a:off x="370383" y="2736301"/>
          <a:ext cx="5803884" cy="797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373" tIns="0" rIns="219373"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zh-TW" altLang="en-US" sz="2700" kern="1200" dirty="0" smtClean="0">
              <a:solidFill>
                <a:schemeClr val="accent2">
                  <a:lumMod val="50000"/>
                </a:schemeClr>
              </a:solidFill>
              <a:effectLst>
                <a:outerShdw blurRad="38100" dist="38100" dir="2700000" algn="tl">
                  <a:srgbClr val="000000">
                    <a:alpha val="43137"/>
                  </a:srgbClr>
                </a:outerShdw>
              </a:effectLst>
              <a:latin typeface="標楷體" pitchFamily="65" charset="-120"/>
              <a:ea typeface="標楷體" pitchFamily="65" charset="-120"/>
            </a:rPr>
            <a:t>達成知識、技能、情意之教學目標</a:t>
          </a:r>
          <a:endParaRPr lang="zh-TW" altLang="en-US" sz="2700" kern="1200" dirty="0">
            <a:solidFill>
              <a:schemeClr val="accent2">
                <a:lumMod val="50000"/>
              </a:schemeClr>
            </a:solidFill>
            <a:effectLst>
              <a:outerShdw blurRad="38100" dist="38100" dir="2700000" algn="tl">
                <a:srgbClr val="000000">
                  <a:alpha val="43137"/>
                </a:srgbClr>
              </a:outerShdw>
            </a:effectLst>
            <a:latin typeface="標楷體" pitchFamily="65" charset="-120"/>
            <a:ea typeface="標楷體" pitchFamily="65" charset="-120"/>
          </a:endParaRPr>
        </a:p>
      </dsp:txBody>
      <dsp:txXfrm>
        <a:off x="370383" y="2736301"/>
        <a:ext cx="5803884" cy="797040"/>
      </dsp:txXfrm>
    </dsp:sp>
    <dsp:sp modelId="{5E3A38B9-9888-4A63-B5ED-5397EA6A0D1E}">
      <dsp:nvSpPr>
        <dsp:cNvPr id="0" name=""/>
        <dsp:cNvSpPr/>
      </dsp:nvSpPr>
      <dsp:spPr>
        <a:xfrm>
          <a:off x="0" y="4324432"/>
          <a:ext cx="8291264" cy="680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F2D168-D01C-43F3-A6E5-30275B195452}">
      <dsp:nvSpPr>
        <dsp:cNvPr id="0" name=""/>
        <dsp:cNvSpPr/>
      </dsp:nvSpPr>
      <dsp:spPr>
        <a:xfrm>
          <a:off x="414563" y="3925912"/>
          <a:ext cx="5803884" cy="797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373" tIns="0" rIns="219373"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zh-TW" altLang="en-US" sz="2700" kern="1200" dirty="0" smtClean="0">
              <a:solidFill>
                <a:schemeClr val="accent2">
                  <a:lumMod val="50000"/>
                </a:schemeClr>
              </a:solidFill>
              <a:effectLst>
                <a:outerShdw blurRad="38100" dist="38100" dir="2700000" algn="tl">
                  <a:srgbClr val="000000">
                    <a:alpha val="43137"/>
                  </a:srgbClr>
                </a:outerShdw>
              </a:effectLst>
              <a:latin typeface="標楷體" pitchFamily="65" charset="-120"/>
              <a:ea typeface="標楷體" pitchFamily="65" charset="-120"/>
            </a:rPr>
            <a:t>突破考試</a:t>
          </a:r>
          <a:r>
            <a:rPr lang="en-US" altLang="zh-TW" sz="2700" kern="1200" dirty="0" smtClean="0">
              <a:solidFill>
                <a:schemeClr val="accent2">
                  <a:lumMod val="50000"/>
                </a:schemeClr>
              </a:solidFill>
              <a:effectLst>
                <a:outerShdw blurRad="38100" dist="38100" dir="2700000" algn="tl">
                  <a:srgbClr val="000000">
                    <a:alpha val="43137"/>
                  </a:srgbClr>
                </a:outerShdw>
              </a:effectLst>
              <a:latin typeface="標楷體" pitchFamily="65" charset="-120"/>
              <a:ea typeface="標楷體" pitchFamily="65" charset="-120"/>
            </a:rPr>
            <a:t>(</a:t>
          </a:r>
          <a:r>
            <a:rPr lang="zh-TW" altLang="en-US" sz="2700" kern="1200" dirty="0" smtClean="0">
              <a:solidFill>
                <a:schemeClr val="accent2">
                  <a:lumMod val="50000"/>
                </a:schemeClr>
              </a:solidFill>
              <a:effectLst>
                <a:outerShdw blurRad="38100" dist="38100" dir="2700000" algn="tl">
                  <a:srgbClr val="000000">
                    <a:alpha val="43137"/>
                  </a:srgbClr>
                </a:outerShdw>
              </a:effectLst>
              <a:latin typeface="標楷體" pitchFamily="65" charset="-120"/>
              <a:ea typeface="標楷體" pitchFamily="65" charset="-120"/>
            </a:rPr>
            <a:t>筆試</a:t>
          </a:r>
          <a:r>
            <a:rPr lang="en-US" altLang="zh-TW" sz="2700" kern="1200" dirty="0" smtClean="0">
              <a:solidFill>
                <a:schemeClr val="accent2">
                  <a:lumMod val="50000"/>
                </a:schemeClr>
              </a:solidFill>
              <a:effectLst>
                <a:outerShdw blurRad="38100" dist="38100" dir="2700000" algn="tl">
                  <a:srgbClr val="000000">
                    <a:alpha val="43137"/>
                  </a:srgbClr>
                </a:outerShdw>
              </a:effectLst>
              <a:latin typeface="標楷體" pitchFamily="65" charset="-120"/>
              <a:ea typeface="標楷體" pitchFamily="65" charset="-120"/>
            </a:rPr>
            <a:t>)</a:t>
          </a:r>
          <a:r>
            <a:rPr lang="zh-TW" altLang="en-US" sz="2700" kern="1200" dirty="0" smtClean="0">
              <a:solidFill>
                <a:schemeClr val="accent2">
                  <a:lumMod val="50000"/>
                </a:schemeClr>
              </a:solidFill>
              <a:effectLst>
                <a:outerShdw blurRad="38100" dist="38100" dir="2700000" algn="tl">
                  <a:srgbClr val="000000">
                    <a:alpha val="43137"/>
                  </a:srgbClr>
                </a:outerShdw>
              </a:effectLst>
              <a:latin typeface="標楷體" pitchFamily="65" charset="-120"/>
              <a:ea typeface="標楷體" pitchFamily="65" charset="-120"/>
            </a:rPr>
            <a:t>領導教學的現況</a:t>
          </a:r>
          <a:endParaRPr lang="zh-TW" altLang="en-US" sz="2700" kern="1200" dirty="0"/>
        </a:p>
      </dsp:txBody>
      <dsp:txXfrm>
        <a:off x="414563" y="3925912"/>
        <a:ext cx="5803884" cy="797040"/>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DB166D23-D914-4632-9841-19F797496A7D}" type="datetimeFigureOut">
              <a:rPr lang="zh-TW" altLang="en-US" smtClean="0"/>
              <a:pPr/>
              <a:t>2013/10/2</a:t>
            </a:fld>
            <a:endParaRPr lang="zh-TW" altLang="en-US"/>
          </a:p>
        </p:txBody>
      </p:sp>
      <p:sp>
        <p:nvSpPr>
          <p:cNvPr id="4" name="頁尾版面配置區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BEB895E8-7187-4E89-9FD0-B8BA5E995192}"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C2E45562-2772-4772-9D2D-D88688047488}" type="datetimeFigureOut">
              <a:rPr lang="zh-TW" altLang="en-US" smtClean="0"/>
              <a:pPr/>
              <a:t>2013/10/2</a:t>
            </a:fld>
            <a:endParaRPr lang="zh-TW" altLang="en-US"/>
          </a:p>
        </p:txBody>
      </p:sp>
      <p:sp>
        <p:nvSpPr>
          <p:cNvPr id="4" name="投影片圖像版面配置區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3F28DCA0-001A-4201-8571-AC60A7A6A7AC}"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3F28DCA0-001A-4201-8571-AC60A7A6A7AC}" type="slidenum">
              <a:rPr lang="zh-TW" altLang="en-US" smtClean="0"/>
              <a:pPr/>
              <a:t>1</a:t>
            </a:fld>
            <a:endParaRPr lang="zh-TW"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b="1" dirty="0" smtClean="0"/>
              <a:t>               工蜂      內勤蜂     利用口中酵素將花粉轉化成蔗糖      高溫蒸散水份</a:t>
            </a:r>
            <a:r>
              <a:rPr lang="en-US" altLang="zh-TW" b="1" dirty="0" smtClean="0"/>
              <a:t>----</a:t>
            </a:r>
            <a:r>
              <a:rPr lang="zh-TW" altLang="en-US" b="1" dirty="0" smtClean="0"/>
              <a:t>蜂蜜</a:t>
            </a:r>
            <a:endParaRPr lang="zh-TW"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b="1" dirty="0" smtClean="0"/>
              <a:t>故蜜蜂完成一次採蜜任務需採訪成百上千朵花，才能將蜜囊裝滿（約四十毫克）。由花蜜釀製成蜂蜜需兩種變化：第一是化學變化，由蔗糖（多醣）轉化成葡萄糖和果糖（單醣）。第二是物理變化蒸散水分，從含水</a:t>
            </a:r>
            <a:r>
              <a:rPr lang="en-US" altLang="zh-TW" b="1" dirty="0" smtClean="0"/>
              <a:t>60</a:t>
            </a:r>
            <a:r>
              <a:rPr lang="zh-TW" altLang="en-US" b="1" dirty="0" smtClean="0"/>
              <a:t>％</a:t>
            </a:r>
            <a:r>
              <a:rPr lang="en-US" altLang="zh-TW" b="1" dirty="0" smtClean="0"/>
              <a:t>~80</a:t>
            </a:r>
            <a:r>
              <a:rPr lang="zh-TW" altLang="en-US" b="1" dirty="0" smtClean="0"/>
              <a:t>％減至</a:t>
            </a:r>
            <a:r>
              <a:rPr lang="en-US" altLang="zh-TW" b="1" dirty="0" smtClean="0"/>
              <a:t>20</a:t>
            </a:r>
            <a:r>
              <a:rPr lang="zh-TW" altLang="en-US" b="1" dirty="0" smtClean="0"/>
              <a:t>％以下。 工蜂採集花蜜、植物芽端或液下分泌的甜汁回巢後，將之分數隻內勤蜂。內勤蜂接受花蜜後，找一適宜位置利用口器使蜜在口中轉動，充分與唾液混合，唾液中轉換酵素便開始轉換蔗糖，然後再一滴一滴將花蜜吐至巢房內，巢內溫高且通風良好促使水份迅速蒸發，經三、四日便將花蜜釀製成成熟之蜂蜜，工蜂會用蠟將開口封住。</a:t>
            </a:r>
            <a:endParaRPr lang="en-US" altLang="zh-TW"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不需要輪流值勤</a:t>
            </a:r>
            <a:r>
              <a:rPr lang="en-US" altLang="zh-TW" dirty="0" smtClean="0"/>
              <a:t>.</a:t>
            </a:r>
            <a:r>
              <a:rPr lang="zh-TW" altLang="en-US" dirty="0" smtClean="0"/>
              <a:t>外勤蜂不外出工作時，也參加內勤蜂工作行列，清理、粉刷，保持警覺性抵抗劫奪者，保護幼蟲巢，必要時鼓動雙翅使蜂巢內的空氣流通</a:t>
            </a: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b="1" dirty="0" smtClean="0"/>
          </a:p>
          <a:p>
            <a:endParaRPr lang="en-US" altLang="zh-TW" dirty="0" smtClean="0"/>
          </a:p>
        </p:txBody>
      </p:sp>
      <p:sp>
        <p:nvSpPr>
          <p:cNvPr id="4" name="投影片編號版面配置區 3"/>
          <p:cNvSpPr>
            <a:spLocks noGrp="1"/>
          </p:cNvSpPr>
          <p:nvPr>
            <p:ph type="sldNum" sz="quarter" idx="10"/>
          </p:nvPr>
        </p:nvSpPr>
        <p:spPr/>
        <p:txBody>
          <a:bodyPr/>
          <a:lstStyle/>
          <a:p>
            <a:fld id="{3F28DCA0-001A-4201-8571-AC60A7A6A7AC}" type="slidenum">
              <a:rPr lang="zh-TW" altLang="en-US" smtClean="0"/>
              <a:pPr/>
              <a:t>39</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fontScale="92500" lnSpcReduction="20000"/>
          </a:bodyPr>
          <a:lstStyle/>
          <a:p>
            <a:r>
              <a:rPr lang="zh-TW" altLang="en-US" dirty="0" smtClean="0"/>
              <a:t>某天</a:t>
            </a:r>
            <a:r>
              <a:rPr lang="en-US" altLang="zh-TW" dirty="0" smtClean="0"/>
              <a:t>...</a:t>
            </a:r>
            <a:r>
              <a:rPr lang="zh-TW" altLang="en-US" dirty="0" smtClean="0"/>
              <a:t>老師</a:t>
            </a:r>
            <a:r>
              <a:rPr lang="zh-TW" altLang="en-US" smtClean="0"/>
              <a:t>發成績單</a:t>
            </a:r>
            <a:br>
              <a:rPr lang="zh-TW" altLang="en-US" smtClean="0"/>
            </a:br>
            <a:r>
              <a:rPr lang="zh-TW" altLang="en-US" smtClean="0"/>
              <a:t>「</a:t>
            </a:r>
            <a:r>
              <a:rPr lang="zh-TW" altLang="en-US" dirty="0" smtClean="0"/>
              <a:t>廖淑芬．</a:t>
            </a:r>
            <a:r>
              <a:rPr lang="en-US" altLang="zh-TW" dirty="0" smtClean="0"/>
              <a:t>60</a:t>
            </a:r>
            <a:r>
              <a:rPr lang="zh-TW" altLang="en-US" dirty="0" smtClean="0"/>
              <a:t>分！你呀，不是名字叫起來像</a:t>
            </a:r>
            <a:r>
              <a:rPr lang="en-US" altLang="zh-TW" dirty="0" smtClean="0"/>
              <a:t>60</a:t>
            </a:r>
            <a:r>
              <a:rPr lang="zh-TW" altLang="en-US" dirty="0" smtClean="0"/>
              <a:t>分就可以考</a:t>
            </a:r>
            <a:r>
              <a:rPr lang="en-US" altLang="zh-TW" dirty="0" smtClean="0"/>
              <a:t>60</a:t>
            </a:r>
            <a:r>
              <a:rPr lang="zh-TW" altLang="en-US" dirty="0" smtClean="0"/>
              <a:t>分啊？！」老師不悅地說。</a:t>
            </a:r>
            <a:r>
              <a:rPr lang="en-US" altLang="zh-TW" dirty="0" smtClean="0"/>
              <a:t>.....</a:t>
            </a:r>
            <a:br>
              <a:rPr lang="en-US" altLang="zh-TW" dirty="0" smtClean="0"/>
            </a:br>
            <a:r>
              <a:rPr lang="en-US" altLang="zh-TW" dirty="0" smtClean="0"/>
              <a:t/>
            </a:r>
            <a:br>
              <a:rPr lang="en-US" altLang="zh-TW" dirty="0" smtClean="0"/>
            </a:br>
            <a:r>
              <a:rPr lang="zh-TW" altLang="en-US" dirty="0" smtClean="0"/>
              <a:t>「伍淑芬．</a:t>
            </a:r>
            <a:r>
              <a:rPr lang="en-US" altLang="zh-TW" dirty="0" smtClean="0"/>
              <a:t>50</a:t>
            </a:r>
            <a:r>
              <a:rPr lang="zh-TW" altLang="en-US" dirty="0" smtClean="0"/>
              <a:t>分！你呀！比廖淑芬還不如！」老師依舊忿忿然地說著</a:t>
            </a:r>
            <a:br>
              <a:rPr lang="zh-TW" altLang="en-US" dirty="0" smtClean="0"/>
            </a:br>
            <a:r>
              <a:rPr lang="zh-TW" altLang="en-US" dirty="0" smtClean="0"/>
              <a:t/>
            </a:r>
            <a:br>
              <a:rPr lang="zh-TW" altLang="en-US" dirty="0" smtClean="0"/>
            </a:br>
            <a:r>
              <a:rPr lang="zh-TW" altLang="en-US" dirty="0" smtClean="0"/>
              <a:t>接著，老師以更生氣的語調發著下一張考卷：「柯淑芬</a:t>
            </a:r>
            <a:r>
              <a:rPr lang="en-US" altLang="zh-TW" dirty="0" smtClean="0"/>
              <a:t>(</a:t>
            </a:r>
            <a:r>
              <a:rPr lang="zh-TW" altLang="en-US" dirty="0" smtClean="0"/>
              <a:t>台語</a:t>
            </a:r>
            <a:r>
              <a:rPr lang="en-US" altLang="zh-TW" dirty="0" smtClean="0"/>
              <a:t>)</a:t>
            </a:r>
            <a:r>
              <a:rPr lang="zh-TW" altLang="en-US" dirty="0" smtClean="0"/>
              <a:t>．</a:t>
            </a:r>
            <a:r>
              <a:rPr lang="en-US" altLang="zh-TW" dirty="0" smtClean="0"/>
              <a:t>10</a:t>
            </a:r>
            <a:r>
              <a:rPr lang="zh-TW" altLang="en-US" dirty="0" smtClean="0"/>
              <a:t>分！喔，你也一樣！名字叫起來像</a:t>
            </a:r>
            <a:r>
              <a:rPr lang="en-US" altLang="zh-TW" dirty="0" smtClean="0"/>
              <a:t>10</a:t>
            </a:r>
            <a:r>
              <a:rPr lang="zh-TW" altLang="en-US" dirty="0" smtClean="0"/>
              <a:t>分你就給我考</a:t>
            </a:r>
            <a:r>
              <a:rPr lang="en-US" altLang="zh-TW" dirty="0" smtClean="0"/>
              <a:t>10</a:t>
            </a:r>
            <a:r>
              <a:rPr lang="zh-TW" altLang="en-US" dirty="0" smtClean="0"/>
              <a:t>分？！」</a:t>
            </a:r>
            <a:r>
              <a:rPr lang="en-US" altLang="zh-TW" dirty="0" smtClean="0"/>
              <a:t>.........</a:t>
            </a:r>
            <a:br>
              <a:rPr lang="en-US" altLang="zh-TW" dirty="0" smtClean="0"/>
            </a:br>
            <a:r>
              <a:rPr lang="en-US" altLang="zh-TW" dirty="0" smtClean="0"/>
              <a:t/>
            </a:r>
            <a:br>
              <a:rPr lang="en-US" altLang="zh-TW" dirty="0" smtClean="0"/>
            </a:br>
            <a:r>
              <a:rPr lang="zh-TW" altLang="en-US" dirty="0" smtClean="0"/>
              <a:t>這時．．．「啊！我完了</a:t>
            </a:r>
            <a:r>
              <a:rPr lang="en-US" altLang="zh-TW" dirty="0" smtClean="0"/>
              <a:t>....</a:t>
            </a:r>
            <a:r>
              <a:rPr lang="zh-TW" altLang="en-US" dirty="0" smtClean="0"/>
              <a:t>」．．．柯淑芬的妹妹心中開始暗叫不妙</a:t>
            </a:r>
            <a:r>
              <a:rPr lang="en-US" altLang="zh-TW" dirty="0" smtClean="0"/>
              <a:t>...............</a:t>
            </a:r>
            <a:br>
              <a:rPr lang="en-US" altLang="zh-TW" dirty="0" smtClean="0"/>
            </a:br>
            <a:r>
              <a:rPr lang="en-US" altLang="zh-TW" dirty="0" smtClean="0"/>
              <a:t/>
            </a:r>
            <a:br>
              <a:rPr lang="en-US" altLang="zh-TW" dirty="0" smtClean="0"/>
            </a:br>
            <a:r>
              <a:rPr lang="zh-TW" altLang="en-US" dirty="0" smtClean="0"/>
              <a:t>老師嘆口氣，很無奈的發著第四張：「不是我在說你們這對姊妹實在是太不像話了．．．」</a:t>
            </a:r>
            <a:br>
              <a:rPr lang="zh-TW" altLang="en-US" dirty="0" smtClean="0"/>
            </a:br>
            <a:r>
              <a:rPr lang="zh-TW" altLang="en-US" dirty="0" smtClean="0"/>
              <a:t/>
            </a:r>
            <a:br>
              <a:rPr lang="zh-TW" altLang="en-US" dirty="0" smtClean="0"/>
            </a:br>
            <a:r>
              <a:rPr lang="en-US" altLang="zh-TW" dirty="0" smtClean="0"/>
              <a:t>.........</a:t>
            </a:r>
            <a:br>
              <a:rPr lang="en-US" altLang="zh-TW" dirty="0" smtClean="0"/>
            </a:br>
            <a:r>
              <a:rPr lang="en-US" altLang="zh-TW" dirty="0" smtClean="0"/>
              <a:t/>
            </a:r>
            <a:br>
              <a:rPr lang="en-US" altLang="zh-TW" dirty="0" smtClean="0"/>
            </a:br>
            <a:r>
              <a:rPr lang="zh-TW" altLang="en-US" dirty="0" smtClean="0"/>
              <a:t>「柯玲芬</a:t>
            </a:r>
            <a:r>
              <a:rPr lang="en-US" altLang="zh-TW" dirty="0" smtClean="0"/>
              <a:t>(</a:t>
            </a:r>
            <a:r>
              <a:rPr lang="zh-TW" altLang="en-US" dirty="0" smtClean="0"/>
              <a:t>台語</a:t>
            </a:r>
            <a:r>
              <a:rPr lang="en-US" altLang="zh-TW" dirty="0" smtClean="0"/>
              <a:t>)</a:t>
            </a:r>
            <a:r>
              <a:rPr lang="zh-TW" altLang="en-US" dirty="0" smtClean="0"/>
              <a:t>．．．</a:t>
            </a:r>
            <a:r>
              <a:rPr lang="en-US" altLang="zh-TW" dirty="0" smtClean="0"/>
              <a:t>0</a:t>
            </a:r>
            <a:r>
              <a:rPr lang="zh-TW" altLang="en-US" dirty="0" smtClean="0"/>
              <a:t>分！」</a:t>
            </a:r>
            <a:br>
              <a:rPr lang="zh-TW" altLang="en-US" dirty="0" smtClean="0"/>
            </a:br>
            <a:r>
              <a:rPr lang="zh-TW" altLang="en-US" dirty="0" smtClean="0"/>
              <a:t/>
            </a:r>
            <a:br>
              <a:rPr lang="zh-TW" altLang="en-US" dirty="0" smtClean="0"/>
            </a:br>
            <a:r>
              <a:rPr lang="zh-TW" altLang="en-US" dirty="0" smtClean="0"/>
              <a:t>老師搖搖頭道：「你們兩姐妹應該向你們哥哥好好看齊，他總是考滿分，你們倆不要老是考那樣的成績。」</a:t>
            </a:r>
            <a:br>
              <a:rPr lang="zh-TW" altLang="en-US" dirty="0" smtClean="0"/>
            </a:br>
            <a:r>
              <a:rPr lang="zh-TW" altLang="en-US" dirty="0" smtClean="0"/>
              <a:t/>
            </a:r>
            <a:br>
              <a:rPr lang="zh-TW" altLang="en-US" dirty="0" smtClean="0"/>
            </a:br>
            <a:r>
              <a:rPr lang="zh-TW" altLang="en-US" dirty="0" smtClean="0"/>
              <a:t>柯淑芬和柯玲芬兩姐妹心裡暗罵，「都嘛是爸媽把哥哥的名字取得太好了，叫做．．．柯吉霸！！」</a:t>
            </a:r>
            <a:endParaRPr lang="zh-TW" altLang="en-US" dirty="0"/>
          </a:p>
        </p:txBody>
      </p:sp>
      <p:sp>
        <p:nvSpPr>
          <p:cNvPr id="4" name="投影片編號版面配置區 3"/>
          <p:cNvSpPr>
            <a:spLocks noGrp="1"/>
          </p:cNvSpPr>
          <p:nvPr>
            <p:ph type="sldNum" sz="quarter" idx="10"/>
          </p:nvPr>
        </p:nvSpPr>
        <p:spPr/>
        <p:txBody>
          <a:bodyPr/>
          <a:lstStyle/>
          <a:p>
            <a:fld id="{3F28DCA0-001A-4201-8571-AC60A7A6A7AC}" type="slidenum">
              <a:rPr lang="zh-TW" altLang="en-US" smtClean="0"/>
              <a:pPr/>
              <a:t>4</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3F28DCA0-001A-4201-8571-AC60A7A6A7AC}" type="slidenum">
              <a:rPr lang="zh-TW" altLang="en-US" smtClean="0"/>
              <a:pPr/>
              <a:t>5</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我知道</a:t>
            </a:r>
            <a:r>
              <a:rPr lang="en-US" altLang="zh-TW" dirty="0" smtClean="0"/>
              <a:t>:</a:t>
            </a:r>
            <a:r>
              <a:rPr lang="zh-TW" altLang="en-US" dirty="0" smtClean="0"/>
              <a:t>  科南 就是 新一   </a:t>
            </a:r>
            <a:endParaRPr lang="zh-TW" altLang="en-US" dirty="0"/>
          </a:p>
        </p:txBody>
      </p:sp>
      <p:sp>
        <p:nvSpPr>
          <p:cNvPr id="4" name="投影片編號版面配置區 3"/>
          <p:cNvSpPr>
            <a:spLocks noGrp="1"/>
          </p:cNvSpPr>
          <p:nvPr>
            <p:ph type="sldNum" sz="quarter" idx="10"/>
          </p:nvPr>
        </p:nvSpPr>
        <p:spPr/>
        <p:txBody>
          <a:bodyPr/>
          <a:lstStyle/>
          <a:p>
            <a:fld id="{3F28DCA0-001A-4201-8571-AC60A7A6A7AC}" type="slidenum">
              <a:rPr lang="zh-TW" altLang="en-US" smtClean="0"/>
              <a:pPr/>
              <a:t>12</a:t>
            </a:fld>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3F28DCA0-001A-4201-8571-AC60A7A6A7AC}" type="slidenum">
              <a:rPr lang="zh-TW" altLang="en-US" smtClean="0"/>
              <a:pPr/>
              <a:t>16</a:t>
            </a:fld>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4035"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dirty="0" smtClean="0"/>
          </a:p>
        </p:txBody>
      </p:sp>
      <p:sp>
        <p:nvSpPr>
          <p:cNvPr id="44036"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D9E1E0E-4E3B-4773-A999-D8B8BA6078D3}" type="slidenum">
              <a:rPr lang="zh-TW" altLang="en-US" smtClean="0">
                <a:ea typeface="新細明體" charset="-120"/>
              </a:rPr>
              <a:pPr/>
              <a:t>23</a:t>
            </a:fld>
            <a:endParaRPr lang="en-US" altLang="zh-TW" smtClean="0">
              <a:ea typeface="新細明體" charset="-12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7107" name="備忘稿版面配置區 2"/>
          <p:cNvSpPr>
            <a:spLocks noGrp="1"/>
          </p:cNvSpPr>
          <p:nvPr>
            <p:ph type="body" idx="1"/>
          </p:nvPr>
        </p:nvSpPr>
        <p:spPr bwMode="auto">
          <a:noFill/>
        </p:spPr>
        <p:txBody>
          <a:bodyPr wrap="square" numCol="1" anchor="t" anchorCtr="0" compatLnSpc="1">
            <a:prstTxWarp prst="textNoShape">
              <a:avLst/>
            </a:prstTxWarp>
          </a:bodyPr>
          <a:lstStyle/>
          <a:p>
            <a:r>
              <a:rPr lang="zh-TW" altLang="en-US" dirty="0" smtClean="0"/>
              <a:t>舉例？</a:t>
            </a:r>
            <a:endParaRPr lang="en-US" altLang="zh-TW" dirty="0" smtClean="0"/>
          </a:p>
          <a:p>
            <a:r>
              <a:rPr lang="zh-TW" altLang="en-US" dirty="0" smtClean="0"/>
              <a:t>能力指標和評量</a:t>
            </a:r>
          </a:p>
        </p:txBody>
      </p:sp>
      <p:sp>
        <p:nvSpPr>
          <p:cNvPr id="47108"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7CD10D1-453A-4CA8-832A-A45ADE65532A}" type="slidenum">
              <a:rPr lang="zh-TW" altLang="en-US" smtClean="0">
                <a:ea typeface="新細明體" charset="-120"/>
              </a:rPr>
              <a:pPr/>
              <a:t>33</a:t>
            </a:fld>
            <a:endParaRPr lang="zh-TW" altLang="en-US" smtClean="0">
              <a:ea typeface="新細明體" charset="-12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5059" name="備忘稿版面配置區 2"/>
          <p:cNvSpPr>
            <a:spLocks noGrp="1"/>
          </p:cNvSpPr>
          <p:nvPr>
            <p:ph type="body" idx="1"/>
          </p:nvPr>
        </p:nvSpPr>
        <p:spPr bwMode="auto">
          <a:noFill/>
        </p:spPr>
        <p:txBody>
          <a:bodyPr wrap="square" numCol="1" anchor="t" anchorCtr="0" compatLnSpc="1">
            <a:prstTxWarp prst="textNoShape">
              <a:avLst/>
            </a:prstTxWarp>
          </a:bodyPr>
          <a:lstStyle/>
          <a:p>
            <a:r>
              <a:rPr lang="zh-TW" altLang="en-US" smtClean="0">
                <a:solidFill>
                  <a:schemeClr val="bg1"/>
                </a:solidFill>
              </a:rPr>
              <a:t>為什麼要有這麼多種評量方式？</a:t>
            </a:r>
            <a:endParaRPr lang="en-US" altLang="zh-TW" smtClean="0">
              <a:solidFill>
                <a:schemeClr val="bg1"/>
              </a:solidFill>
            </a:endParaRPr>
          </a:p>
          <a:p>
            <a:r>
              <a:rPr lang="en-US" altLang="zh-TW" smtClean="0">
                <a:solidFill>
                  <a:schemeClr val="bg1"/>
                </a:solidFill>
              </a:rPr>
              <a:t>1.</a:t>
            </a:r>
            <a:r>
              <a:rPr lang="zh-TW" altLang="en-US" smtClean="0">
                <a:solidFill>
                  <a:schemeClr val="bg1"/>
                </a:solidFill>
              </a:rPr>
              <a:t>時機</a:t>
            </a:r>
            <a:endParaRPr lang="en-US" altLang="zh-TW" smtClean="0">
              <a:solidFill>
                <a:schemeClr val="bg1"/>
              </a:solidFill>
            </a:endParaRPr>
          </a:p>
          <a:p>
            <a:r>
              <a:rPr lang="en-US" altLang="zh-TW" smtClean="0">
                <a:solidFill>
                  <a:schemeClr val="bg1"/>
                </a:solidFill>
              </a:rPr>
              <a:t>2.</a:t>
            </a:r>
            <a:r>
              <a:rPr lang="zh-TW" altLang="en-US" smtClean="0">
                <a:solidFill>
                  <a:schemeClr val="bg1"/>
                </a:solidFill>
              </a:rPr>
              <a:t>表現樣態</a:t>
            </a:r>
            <a:endParaRPr lang="en-US" altLang="zh-TW" smtClean="0">
              <a:solidFill>
                <a:schemeClr val="bg1"/>
              </a:solidFill>
            </a:endParaRPr>
          </a:p>
          <a:p>
            <a:r>
              <a:rPr lang="en-US" altLang="zh-TW" smtClean="0">
                <a:solidFill>
                  <a:schemeClr val="bg1"/>
                </a:solidFill>
              </a:rPr>
              <a:t>3.</a:t>
            </a:r>
            <a:r>
              <a:rPr lang="zh-TW" altLang="en-US" smtClean="0">
                <a:solidFill>
                  <a:schemeClr val="bg1"/>
                </a:solidFill>
              </a:rPr>
              <a:t>學習目標</a:t>
            </a:r>
            <a:endParaRPr lang="en-US" altLang="zh-TW" smtClean="0">
              <a:solidFill>
                <a:schemeClr val="bg1"/>
              </a:solidFill>
            </a:endParaRPr>
          </a:p>
          <a:p>
            <a:r>
              <a:rPr lang="en-US" altLang="zh-TW" smtClean="0">
                <a:solidFill>
                  <a:schemeClr val="bg1"/>
                </a:solidFill>
              </a:rPr>
              <a:t>4.</a:t>
            </a:r>
          </a:p>
          <a:p>
            <a:r>
              <a:rPr lang="zh-TW" altLang="en-US" smtClean="0">
                <a:solidFill>
                  <a:schemeClr val="bg1"/>
                </a:solidFill>
              </a:rPr>
              <a:t>能力指標</a:t>
            </a:r>
            <a:endParaRPr lang="en-US" altLang="zh-TW" smtClean="0">
              <a:solidFill>
                <a:schemeClr val="bg1"/>
              </a:solidFill>
            </a:endParaRPr>
          </a:p>
          <a:p>
            <a:r>
              <a:rPr lang="zh-TW" altLang="en-US" smtClean="0">
                <a:solidFill>
                  <a:schemeClr val="bg1"/>
                </a:solidFill>
              </a:rPr>
              <a:t>？</a:t>
            </a:r>
          </a:p>
          <a:p>
            <a:endParaRPr lang="zh-TW" altLang="en-US" smtClean="0"/>
          </a:p>
        </p:txBody>
      </p:sp>
      <p:sp>
        <p:nvSpPr>
          <p:cNvPr id="45060"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63A301-27F2-4AD1-9FC9-D43D905C22EC}" type="slidenum">
              <a:rPr lang="zh-TW" altLang="en-US" smtClean="0">
                <a:ea typeface="新細明體" charset="-120"/>
              </a:rPr>
              <a:pPr/>
              <a:t>34</a:t>
            </a:fld>
            <a:endParaRPr lang="zh-TW" altLang="en-US" smtClean="0">
              <a:ea typeface="新細明體" charset="-12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3F28DCA0-001A-4201-8571-AC60A7A6A7AC}" type="slidenum">
              <a:rPr lang="zh-TW" altLang="en-US" smtClean="0"/>
              <a:pPr/>
              <a:t>37</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直線接點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標題 28"/>
          <p:cNvSpPr>
            <a:spLocks noGrp="1"/>
          </p:cNvSpPr>
          <p:nvPr>
            <p:ph type="ctrTitle"/>
          </p:nvPr>
        </p:nvSpPr>
        <p:spPr>
          <a:xfrm>
            <a:off x="381000" y="4853411"/>
            <a:ext cx="8458200" cy="1222375"/>
          </a:xfrm>
        </p:spPr>
        <p:txBody>
          <a:bodyPr anchor="t"/>
          <a:lstStyle/>
          <a:p>
            <a:r>
              <a:rPr kumimoji="0" lang="zh-TW" altLang="en-US" smtClean="0"/>
              <a:t>按一下以編輯母片標題樣式</a:t>
            </a:r>
            <a:endParaRPr kumimoji="0" lang="en-US"/>
          </a:p>
        </p:txBody>
      </p:sp>
      <p:sp>
        <p:nvSpPr>
          <p:cNvPr id="9" name="副標題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16" name="日期版面配置區 15"/>
          <p:cNvSpPr>
            <a:spLocks noGrp="1"/>
          </p:cNvSpPr>
          <p:nvPr>
            <p:ph type="dt" sz="half" idx="10"/>
          </p:nvPr>
        </p:nvSpPr>
        <p:spPr/>
        <p:txBody>
          <a:bodyPr/>
          <a:lstStyle/>
          <a:p>
            <a:fld id="{8A2D497F-8623-4110-A1A9-84B8D805EFAB}" type="datetimeFigureOut">
              <a:rPr lang="zh-TW" altLang="en-US" smtClean="0"/>
              <a:pPr/>
              <a:t>2013/10/2</a:t>
            </a:fld>
            <a:endParaRPr lang="zh-TW" altLang="en-US"/>
          </a:p>
        </p:txBody>
      </p:sp>
      <p:sp>
        <p:nvSpPr>
          <p:cNvPr id="2" name="頁尾版面配置區 1"/>
          <p:cNvSpPr>
            <a:spLocks noGrp="1"/>
          </p:cNvSpPr>
          <p:nvPr>
            <p:ph type="ftr" sz="quarter" idx="11"/>
          </p:nvPr>
        </p:nvSpPr>
        <p:spPr/>
        <p:txBody>
          <a:bodyPr/>
          <a:lstStyle/>
          <a:p>
            <a:endParaRPr lang="zh-TW" altLang="en-US"/>
          </a:p>
        </p:txBody>
      </p:sp>
      <p:sp>
        <p:nvSpPr>
          <p:cNvPr id="15" name="投影片編號版面配置區 14"/>
          <p:cNvSpPr>
            <a:spLocks noGrp="1"/>
          </p:cNvSpPr>
          <p:nvPr>
            <p:ph type="sldNum" sz="quarter" idx="12"/>
          </p:nvPr>
        </p:nvSpPr>
        <p:spPr>
          <a:xfrm>
            <a:off x="8229600" y="6473952"/>
            <a:ext cx="758952" cy="246888"/>
          </a:xfrm>
        </p:spPr>
        <p:txBody>
          <a:bodyPr/>
          <a:lstStyle/>
          <a:p>
            <a:fld id="{72B56917-1D8F-4BA3-99D4-20F815B11A75}"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8A2D497F-8623-4110-A1A9-84B8D805EFAB}" type="datetimeFigureOut">
              <a:rPr lang="zh-TW" altLang="en-US" smtClean="0"/>
              <a:pPr/>
              <a:t>2013/10/2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2B56917-1D8F-4BA3-99D4-20F815B11A75}"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58000" y="549276"/>
            <a:ext cx="1828800" cy="5851525"/>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549276"/>
            <a:ext cx="624840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8A2D497F-8623-4110-A1A9-84B8D805EFAB}" type="datetimeFigureOut">
              <a:rPr lang="zh-TW" altLang="en-US" smtClean="0"/>
              <a:pPr/>
              <a:t>2013/10/2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2B56917-1D8F-4BA3-99D4-20F815B11A75}" type="slidenum">
              <a:rPr lang="zh-TW" altLang="en-US" smtClean="0"/>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A5FBD091-272A-4D05-8A42-B63D3519A579}" type="slidenum">
              <a:rPr lang="en-US" altLang="zh-TW"/>
              <a:pPr>
                <a:defRPr/>
              </a:pPr>
              <a:t>‹#›</a:t>
            </a:fld>
            <a:endParaRPr lang="en-US" altLang="zh-TW"/>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cSld name="標題及圖表或組織圖">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SmartArt 版面配置區 2"/>
          <p:cNvSpPr>
            <a:spLocks noGrp="1"/>
          </p:cNvSpPr>
          <p:nvPr>
            <p:ph type="dgm" idx="1"/>
          </p:nvPr>
        </p:nvSpPr>
        <p:spPr>
          <a:xfrm>
            <a:off x="457200" y="1600200"/>
            <a:ext cx="8229600" cy="4525963"/>
          </a:xfrm>
        </p:spPr>
        <p:txBody>
          <a:bodyPr/>
          <a:lstStyle/>
          <a:p>
            <a:pPr lvl="0"/>
            <a:endParaRPr lang="zh-TW"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F7877F61-5B18-4348-91CF-B9830314187B}" type="slidenum">
              <a:rPr lang="en-US" altLang="zh-TW"/>
              <a:pPr>
                <a:defRPr/>
              </a:pPr>
              <a:t>‹#›</a:t>
            </a:fld>
            <a:endParaRPr lang="en-US" altLang="zh-TW"/>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2" name="標題 21"/>
          <p:cNvSpPr>
            <a:spLocks noGrp="1"/>
          </p:cNvSpPr>
          <p:nvPr>
            <p:ph type="title"/>
          </p:nvPr>
        </p:nvSpPr>
        <p:spPr/>
        <p:txBody>
          <a:bodyPr/>
          <a:lstStyle/>
          <a:p>
            <a:r>
              <a:rPr kumimoji="0" lang="zh-TW" altLang="en-US" smtClean="0"/>
              <a:t>按一下以編輯母片標題樣式</a:t>
            </a:r>
            <a:endParaRPr kumimoji="0" lang="en-US"/>
          </a:p>
        </p:txBody>
      </p:sp>
      <p:sp>
        <p:nvSpPr>
          <p:cNvPr id="27" name="內容版面配置區 26"/>
          <p:cNvSpPr>
            <a:spLocks noGrp="1"/>
          </p:cNvSpPr>
          <p:nvPr>
            <p:ph idx="1"/>
          </p:nvPr>
        </p:nvSpPr>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5" name="日期版面配置區 24"/>
          <p:cNvSpPr>
            <a:spLocks noGrp="1"/>
          </p:cNvSpPr>
          <p:nvPr>
            <p:ph type="dt" sz="half" idx="10"/>
          </p:nvPr>
        </p:nvSpPr>
        <p:spPr/>
        <p:txBody>
          <a:bodyPr/>
          <a:lstStyle/>
          <a:p>
            <a:fld id="{8A2D497F-8623-4110-A1A9-84B8D805EFAB}" type="datetimeFigureOut">
              <a:rPr lang="zh-TW" altLang="en-US" smtClean="0"/>
              <a:pPr/>
              <a:t>2013/10/2</a:t>
            </a:fld>
            <a:endParaRPr lang="zh-TW" altLang="en-US"/>
          </a:p>
        </p:txBody>
      </p:sp>
      <p:sp>
        <p:nvSpPr>
          <p:cNvPr id="19" name="頁尾版面配置區 18"/>
          <p:cNvSpPr>
            <a:spLocks noGrp="1"/>
          </p:cNvSpPr>
          <p:nvPr>
            <p:ph type="ftr" sz="quarter" idx="11"/>
          </p:nvPr>
        </p:nvSpPr>
        <p:spPr>
          <a:xfrm>
            <a:off x="3581400" y="76200"/>
            <a:ext cx="2895600" cy="288925"/>
          </a:xfrm>
        </p:spPr>
        <p:txBody>
          <a:bodyPr/>
          <a:lstStyle/>
          <a:p>
            <a:endParaRPr lang="zh-TW" altLang="en-US"/>
          </a:p>
        </p:txBody>
      </p:sp>
      <p:sp>
        <p:nvSpPr>
          <p:cNvPr id="16" name="投影片編號版面配置區 15"/>
          <p:cNvSpPr>
            <a:spLocks noGrp="1"/>
          </p:cNvSpPr>
          <p:nvPr>
            <p:ph type="sldNum" sz="quarter" idx="12"/>
          </p:nvPr>
        </p:nvSpPr>
        <p:spPr>
          <a:xfrm>
            <a:off x="8229600" y="6473952"/>
            <a:ext cx="758952" cy="246888"/>
          </a:xfrm>
        </p:spPr>
        <p:txBody>
          <a:bodyPr/>
          <a:lstStyle/>
          <a:p>
            <a:fld id="{72B56917-1D8F-4BA3-99D4-20F815B11A75}"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bg>
      <p:bgRef idx="1003">
        <a:schemeClr val="bg2"/>
      </p:bgRef>
    </p:bg>
    <p:spTree>
      <p:nvGrpSpPr>
        <p:cNvPr id="1" name=""/>
        <p:cNvGrpSpPr/>
        <p:nvPr/>
      </p:nvGrpSpPr>
      <p:grpSpPr>
        <a:xfrm>
          <a:off x="0" y="0"/>
          <a:ext cx="0" cy="0"/>
          <a:chOff x="0" y="0"/>
          <a:chExt cx="0" cy="0"/>
        </a:xfrm>
      </p:grpSpPr>
      <p:sp>
        <p:nvSpPr>
          <p:cNvPr id="7" name="直線接點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文字版面配置區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19" name="日期版面配置區 18"/>
          <p:cNvSpPr>
            <a:spLocks noGrp="1"/>
          </p:cNvSpPr>
          <p:nvPr>
            <p:ph type="dt" sz="half" idx="10"/>
          </p:nvPr>
        </p:nvSpPr>
        <p:spPr/>
        <p:txBody>
          <a:bodyPr/>
          <a:lstStyle/>
          <a:p>
            <a:fld id="{8A2D497F-8623-4110-A1A9-84B8D805EFAB}" type="datetimeFigureOut">
              <a:rPr lang="zh-TW" altLang="en-US" smtClean="0"/>
              <a:pPr/>
              <a:t>2013/10/2</a:t>
            </a:fld>
            <a:endParaRPr lang="zh-TW" altLang="en-US"/>
          </a:p>
        </p:txBody>
      </p:sp>
      <p:sp>
        <p:nvSpPr>
          <p:cNvPr id="11" name="頁尾版面配置區 10"/>
          <p:cNvSpPr>
            <a:spLocks noGrp="1"/>
          </p:cNvSpPr>
          <p:nvPr>
            <p:ph type="ftr" sz="quarter" idx="11"/>
          </p:nvPr>
        </p:nvSpPr>
        <p:spPr/>
        <p:txBody>
          <a:bodyPr/>
          <a:lstStyle/>
          <a:p>
            <a:endParaRPr lang="zh-TW" altLang="en-US"/>
          </a:p>
        </p:txBody>
      </p:sp>
      <p:sp>
        <p:nvSpPr>
          <p:cNvPr id="16" name="投影片編號版面配置區 15"/>
          <p:cNvSpPr>
            <a:spLocks noGrp="1"/>
          </p:cNvSpPr>
          <p:nvPr>
            <p:ph type="sldNum" sz="quarter" idx="12"/>
          </p:nvPr>
        </p:nvSpPr>
        <p:spPr/>
        <p:txBody>
          <a:bodyPr/>
          <a:lstStyle/>
          <a:p>
            <a:fld id="{72B56917-1D8F-4BA3-99D4-20F815B11A75}" type="slidenum">
              <a:rPr lang="zh-TW" altLang="en-US" smtClean="0"/>
              <a:pPr/>
              <a:t>‹#›</a:t>
            </a:fld>
            <a:endParaRPr lang="zh-TW" altLang="en-US"/>
          </a:p>
        </p:txBody>
      </p:sp>
      <p:sp>
        <p:nvSpPr>
          <p:cNvPr id="8" name="標題 7"/>
          <p:cNvSpPr>
            <a:spLocks noGrp="1"/>
          </p:cNvSpPr>
          <p:nvPr>
            <p:ph type="title"/>
          </p:nvPr>
        </p:nvSpPr>
        <p:spPr>
          <a:xfrm>
            <a:off x="180475" y="2947085"/>
            <a:ext cx="8686800" cy="1184825"/>
          </a:xfrm>
        </p:spPr>
        <p:txBody>
          <a:bodyPr rtlCol="0" anchor="t"/>
          <a:lstStyle>
            <a:lvl1pPr algn="r">
              <a:defRPr/>
            </a:lvl1pPr>
          </a:lstStyle>
          <a:p>
            <a:r>
              <a:rPr kumimoji="0" lang="zh-TW" altLang="en-US" smtClean="0"/>
              <a:t>按一下以編輯母片標題樣式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0" name="標題 19"/>
          <p:cNvSpPr>
            <a:spLocks noGrp="1"/>
          </p:cNvSpPr>
          <p:nvPr>
            <p:ph type="title"/>
          </p:nvPr>
        </p:nvSpPr>
        <p:spPr>
          <a:xfrm>
            <a:off x="301752" y="457200"/>
            <a:ext cx="8686800" cy="841248"/>
          </a:xfrm>
        </p:spPr>
        <p:txBody>
          <a:bodyPr/>
          <a:lstStyle/>
          <a:p>
            <a:r>
              <a:rPr kumimoji="0" lang="zh-TW" altLang="en-US" smtClean="0"/>
              <a:t>按一下以編輯母片標題樣式</a:t>
            </a:r>
            <a:endParaRPr kumimoji="0" lang="en-US"/>
          </a:p>
        </p:txBody>
      </p:sp>
      <p:sp>
        <p:nvSpPr>
          <p:cNvPr id="14" name="內容版面配置區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1" name="日期版面配置區 20"/>
          <p:cNvSpPr>
            <a:spLocks noGrp="1"/>
          </p:cNvSpPr>
          <p:nvPr>
            <p:ph type="dt" sz="half" idx="10"/>
          </p:nvPr>
        </p:nvSpPr>
        <p:spPr/>
        <p:txBody>
          <a:bodyPr/>
          <a:lstStyle/>
          <a:p>
            <a:fld id="{8A2D497F-8623-4110-A1A9-84B8D805EFAB}" type="datetimeFigureOut">
              <a:rPr lang="zh-TW" altLang="en-US" smtClean="0"/>
              <a:pPr/>
              <a:t>2013/10/2</a:t>
            </a:fld>
            <a:endParaRPr lang="zh-TW" altLang="en-US"/>
          </a:p>
        </p:txBody>
      </p:sp>
      <p:sp>
        <p:nvSpPr>
          <p:cNvPr id="10" name="頁尾版面配置區 9"/>
          <p:cNvSpPr>
            <a:spLocks noGrp="1"/>
          </p:cNvSpPr>
          <p:nvPr>
            <p:ph type="ftr" sz="quarter" idx="11"/>
          </p:nvPr>
        </p:nvSpPr>
        <p:spPr/>
        <p:txBody>
          <a:bodyPr/>
          <a:lstStyle/>
          <a:p>
            <a:endParaRPr lang="zh-TW" altLang="en-US"/>
          </a:p>
        </p:txBody>
      </p:sp>
      <p:sp>
        <p:nvSpPr>
          <p:cNvPr id="31" name="投影片編號版面配置區 30"/>
          <p:cNvSpPr>
            <a:spLocks noGrp="1"/>
          </p:cNvSpPr>
          <p:nvPr>
            <p:ph type="sldNum" sz="quarter" idx="12"/>
          </p:nvPr>
        </p:nvSpPr>
        <p:spPr/>
        <p:txBody>
          <a:bodyPr/>
          <a:lstStyle/>
          <a:p>
            <a:fld id="{72B56917-1D8F-4BA3-99D4-20F815B11A75}"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9" name="標題 28"/>
          <p:cNvSpPr>
            <a:spLocks noGrp="1"/>
          </p:cNvSpPr>
          <p:nvPr>
            <p:ph type="title"/>
          </p:nvPr>
        </p:nvSpPr>
        <p:spPr>
          <a:xfrm>
            <a:off x="304800" y="5410200"/>
            <a:ext cx="8610600" cy="882650"/>
          </a:xfrm>
        </p:spPr>
        <p:txBody>
          <a:bodyPr anchor="ctr"/>
          <a:lstStyle>
            <a:lvl1pPr>
              <a:defRPr/>
            </a:lvl1p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25" name="文字版面配置區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內容版面配置區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8" name="內容版面配置區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0" name="日期版面配置區 9"/>
          <p:cNvSpPr>
            <a:spLocks noGrp="1"/>
          </p:cNvSpPr>
          <p:nvPr>
            <p:ph type="dt" sz="half" idx="10"/>
          </p:nvPr>
        </p:nvSpPr>
        <p:spPr/>
        <p:txBody>
          <a:bodyPr/>
          <a:lstStyle/>
          <a:p>
            <a:fld id="{8A2D497F-8623-4110-A1A9-84B8D805EFAB}" type="datetimeFigureOut">
              <a:rPr lang="zh-TW" altLang="en-US" smtClean="0"/>
              <a:pPr/>
              <a:t>2013/10/2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a:xfrm>
            <a:off x="8229600" y="6477000"/>
            <a:ext cx="762000" cy="246888"/>
          </a:xfrm>
        </p:spPr>
        <p:txBody>
          <a:bodyPr/>
          <a:lstStyle/>
          <a:p>
            <a:fld id="{72B56917-1D8F-4BA3-99D4-20F815B11A75}" type="slidenum">
              <a:rPr lang="zh-TW" altLang="en-US" smtClean="0"/>
              <a:pPr/>
              <a:t>‹#›</a:t>
            </a:fld>
            <a:endParaRPr lang="zh-TW" altLang="en-US"/>
          </a:p>
        </p:txBody>
      </p:sp>
      <p:sp>
        <p:nvSpPr>
          <p:cNvPr id="11" name="直線接點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0" name="標題 29"/>
          <p:cNvSpPr>
            <a:spLocks noGrp="1"/>
          </p:cNvSpPr>
          <p:nvPr>
            <p:ph type="title"/>
          </p:nvPr>
        </p:nvSpPr>
        <p:spPr>
          <a:xfrm>
            <a:off x="301752" y="457200"/>
            <a:ext cx="8686800" cy="841248"/>
          </a:xfrm>
        </p:spPr>
        <p:txBody>
          <a:bodyPr/>
          <a:lstStyle/>
          <a:p>
            <a:r>
              <a:rPr kumimoji="0" lang="zh-TW" altLang="en-US" smtClean="0"/>
              <a:t>按一下以編輯母片標題樣式</a:t>
            </a:r>
            <a:endParaRPr kumimoji="0" lang="en-US"/>
          </a:p>
        </p:txBody>
      </p:sp>
      <p:sp>
        <p:nvSpPr>
          <p:cNvPr id="12" name="日期版面配置區 11"/>
          <p:cNvSpPr>
            <a:spLocks noGrp="1"/>
          </p:cNvSpPr>
          <p:nvPr>
            <p:ph type="dt" sz="half" idx="10"/>
          </p:nvPr>
        </p:nvSpPr>
        <p:spPr/>
        <p:txBody>
          <a:bodyPr/>
          <a:lstStyle/>
          <a:p>
            <a:fld id="{8A2D497F-8623-4110-A1A9-84B8D805EFAB}" type="datetimeFigureOut">
              <a:rPr lang="zh-TW" altLang="en-US" smtClean="0"/>
              <a:pPr/>
              <a:t>2013/10/2</a:t>
            </a:fld>
            <a:endParaRPr lang="zh-TW" altLang="en-US"/>
          </a:p>
        </p:txBody>
      </p:sp>
      <p:sp>
        <p:nvSpPr>
          <p:cNvPr id="21" name="頁尾版面配置區 20"/>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2B56917-1D8F-4BA3-99D4-20F815B11A75}"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8A2D497F-8623-4110-A1A9-84B8D805EFAB}" type="datetimeFigureOut">
              <a:rPr lang="zh-TW" altLang="en-US" smtClean="0"/>
              <a:pPr/>
              <a:t>2013/10/2</a:t>
            </a:fld>
            <a:endParaRPr lang="zh-TW" altLang="en-US"/>
          </a:p>
        </p:txBody>
      </p:sp>
      <p:sp>
        <p:nvSpPr>
          <p:cNvPr id="24" name="頁尾版面配置區 23"/>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2B56917-1D8F-4BA3-99D4-20F815B11A75}"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8" name="直線接點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標題 11"/>
          <p:cNvSpPr>
            <a:spLocks noGrp="1"/>
          </p:cNvSpPr>
          <p:nvPr>
            <p:ph type="title"/>
          </p:nvPr>
        </p:nvSpPr>
        <p:spPr>
          <a:xfrm>
            <a:off x="457200" y="5486400"/>
            <a:ext cx="8458200" cy="520700"/>
          </a:xfrm>
        </p:spPr>
        <p:txBody>
          <a:bodyPr anchor="ctr"/>
          <a:lstStyle>
            <a:lvl1pPr algn="l">
              <a:buNone/>
              <a:defRPr sz="2000" b="1"/>
            </a:lvl1pPr>
          </a:lstStyle>
          <a:p>
            <a:r>
              <a:rPr kumimoji="0" lang="zh-TW" altLang="en-US" smtClean="0"/>
              <a:t>按一下以編輯母片標題樣式</a:t>
            </a:r>
            <a:endParaRPr kumimoji="0" lang="en-US"/>
          </a:p>
        </p:txBody>
      </p:sp>
      <p:sp>
        <p:nvSpPr>
          <p:cNvPr id="26" name="文字版面配置區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14" name="內容版面配置區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5" name="日期版面配置區 24"/>
          <p:cNvSpPr>
            <a:spLocks noGrp="1"/>
          </p:cNvSpPr>
          <p:nvPr>
            <p:ph type="dt" sz="half" idx="10"/>
          </p:nvPr>
        </p:nvSpPr>
        <p:spPr/>
        <p:txBody>
          <a:bodyPr/>
          <a:lstStyle/>
          <a:p>
            <a:fld id="{8A2D497F-8623-4110-A1A9-84B8D805EFAB}" type="datetimeFigureOut">
              <a:rPr lang="zh-TW" altLang="en-US" smtClean="0"/>
              <a:pPr/>
              <a:t>2013/10/2</a:t>
            </a:fld>
            <a:endParaRPr lang="zh-TW" altLang="en-US"/>
          </a:p>
        </p:txBody>
      </p:sp>
      <p:sp>
        <p:nvSpPr>
          <p:cNvPr id="29" name="頁尾版面配置區 28"/>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2B56917-1D8F-4BA3-99D4-20F815B11A75}"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13" name="圖片版面配置區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zh-TW" altLang="en-US" smtClean="0"/>
              <a:t>按一下圖示以新增圖片</a:t>
            </a:r>
            <a:endParaRPr kumimoji="0" lang="en-US" dirty="0"/>
          </a:p>
        </p:txBody>
      </p:sp>
      <p:sp>
        <p:nvSpPr>
          <p:cNvPr id="7" name="日期版面配置區 6"/>
          <p:cNvSpPr>
            <a:spLocks noGrp="1"/>
          </p:cNvSpPr>
          <p:nvPr>
            <p:ph type="dt" sz="half" idx="10"/>
          </p:nvPr>
        </p:nvSpPr>
        <p:spPr/>
        <p:txBody>
          <a:bodyPr/>
          <a:lstStyle/>
          <a:p>
            <a:fld id="{8A2D497F-8623-4110-A1A9-84B8D805EFAB}" type="datetimeFigureOut">
              <a:rPr lang="zh-TW" altLang="en-US" smtClean="0"/>
              <a:pPr/>
              <a:t>2013/10/2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31" name="投影片編號版面配置區 30"/>
          <p:cNvSpPr>
            <a:spLocks noGrp="1"/>
          </p:cNvSpPr>
          <p:nvPr>
            <p:ph type="sldNum" sz="quarter" idx="12"/>
          </p:nvPr>
        </p:nvSpPr>
        <p:spPr/>
        <p:txBody>
          <a:bodyPr/>
          <a:lstStyle/>
          <a:p>
            <a:fld id="{72B56917-1D8F-4BA3-99D4-20F815B11A75}" type="slidenum">
              <a:rPr lang="zh-TW" altLang="en-US" smtClean="0"/>
              <a:pPr/>
              <a:t>‹#›</a:t>
            </a:fld>
            <a:endParaRPr lang="zh-TW" altLang="en-US"/>
          </a:p>
        </p:txBody>
      </p:sp>
      <p:sp>
        <p:nvSpPr>
          <p:cNvPr id="17" name="標題 16"/>
          <p:cNvSpPr>
            <a:spLocks noGrp="1"/>
          </p:cNvSpPr>
          <p:nvPr>
            <p:ph type="title"/>
          </p:nvPr>
        </p:nvSpPr>
        <p:spPr>
          <a:xfrm>
            <a:off x="381000" y="4993760"/>
            <a:ext cx="5867400" cy="522288"/>
          </a:xfrm>
        </p:spPr>
        <p:txBody>
          <a:bodyPr anchor="ctr"/>
          <a:lstStyle>
            <a:lvl1pPr algn="l">
              <a:buNone/>
              <a:defRPr sz="2000" b="1"/>
            </a:lvl1pPr>
          </a:lstStyle>
          <a:p>
            <a:r>
              <a:rPr kumimoji="0" lang="zh-TW" altLang="en-US" smtClean="0"/>
              <a:t>按一下以編輯母片標題樣式</a:t>
            </a:r>
            <a:endParaRPr kumimoji="0" lang="en-US"/>
          </a:p>
        </p:txBody>
      </p:sp>
      <p:sp>
        <p:nvSpPr>
          <p:cNvPr id="26" name="文字版面配置區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直線接點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文字版面配置區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1" name="日期版面配置區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8A2D497F-8623-4110-A1A9-84B8D805EFAB}" type="datetimeFigureOut">
              <a:rPr lang="zh-TW" altLang="en-US" smtClean="0"/>
              <a:pPr/>
              <a:t>2013/10/2</a:t>
            </a:fld>
            <a:endParaRPr lang="zh-TW" altLang="en-US"/>
          </a:p>
        </p:txBody>
      </p:sp>
      <p:sp>
        <p:nvSpPr>
          <p:cNvPr id="28" name="頁尾版面配置區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zh-TW" altLang="en-US"/>
          </a:p>
        </p:txBody>
      </p:sp>
      <p:sp>
        <p:nvSpPr>
          <p:cNvPr id="5" name="投影片編號版面配置區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2B56917-1D8F-4BA3-99D4-20F815B11A75}" type="slidenum">
              <a:rPr lang="zh-TW" altLang="en-US" smtClean="0"/>
              <a:pPr/>
              <a:t>‹#›</a:t>
            </a:fld>
            <a:endParaRPr lang="zh-TW" altLang="en-US"/>
          </a:p>
        </p:txBody>
      </p:sp>
      <p:sp>
        <p:nvSpPr>
          <p:cNvPr id="10" name="標題版面配置區 9"/>
          <p:cNvSpPr>
            <a:spLocks noGrp="1"/>
          </p:cNvSpPr>
          <p:nvPr>
            <p:ph type="title"/>
          </p:nvPr>
        </p:nvSpPr>
        <p:spPr>
          <a:xfrm>
            <a:off x="304800" y="457200"/>
            <a:ext cx="8686800" cy="838200"/>
          </a:xfrm>
          <a:prstGeom prst="rect">
            <a:avLst/>
          </a:prstGeom>
        </p:spPr>
        <p:txBody>
          <a:bodyPr vert="horz" anchor="ctr">
            <a:normAutofit/>
          </a:bodyPr>
          <a:lstStyle/>
          <a:p>
            <a:r>
              <a:rPr kumimoji="0" lang="zh-TW" altLang="en-US" smtClean="0"/>
              <a:t>按一下以編輯母片標題樣式</a:t>
            </a:r>
            <a:endParaRPr kumimoji="0" lang="en-US"/>
          </a:p>
        </p:txBody>
      </p:sp>
      <p:sp>
        <p:nvSpPr>
          <p:cNvPr id="9" name="直線接點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直線接點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blog.ilc.edu.tw/blog/index.php?blogId=112"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31038;&#26371;6&#19978;&#35506;&#26412;5&#20043;2.ppt" TargetMode="External"/><Relationship Id="rId2" Type="http://schemas.openxmlformats.org/officeDocument/2006/relationships/hyperlink" Target="&#31038;&#26371;6&#19978;&#35506;&#26412;5&#20043;1.ppt" TargetMode="Externa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hyperlink" Target="http://www.multiculture.ntpc.edu.tw/?cat=35"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hyperlink" Target="https://stats.moe.gov.tw/files/analysis/son_of_foreign_101.pdf" TargetMode="Externa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8" Type="http://schemas.openxmlformats.org/officeDocument/2006/relationships/hyperlink" Target="http://www.youtube.com/watch?v=N1njcYlvIaU" TargetMode="External"/><Relationship Id="rId3" Type="http://schemas.openxmlformats.org/officeDocument/2006/relationships/hyperlink" Target="http://www.youtube.com/watch?v=xEI03JogV0k" TargetMode="External"/><Relationship Id="rId7" Type="http://schemas.openxmlformats.org/officeDocument/2006/relationships/hyperlink" Target="http://www.youtube.com/watch?v=3zawrFz0HrY" TargetMode="External"/><Relationship Id="rId2" Type="http://schemas.openxmlformats.org/officeDocument/2006/relationships/hyperlink" Target="http://www.youtube.com/watch?v=WcFWn6hi6OE" TargetMode="External"/><Relationship Id="rId1" Type="http://schemas.openxmlformats.org/officeDocument/2006/relationships/slideLayout" Target="../slideLayouts/slideLayout2.xml"/><Relationship Id="rId6" Type="http://schemas.openxmlformats.org/officeDocument/2006/relationships/hyperlink" Target="https://www.youtube.com/watch?v=YSlcyAkI12Q" TargetMode="External"/><Relationship Id="rId11" Type="http://schemas.openxmlformats.org/officeDocument/2006/relationships/hyperlink" Target="&#26059;&#8231;&#24565;-&#22235;&#23652;&#27425;&#21839;&#27861;1.ppt" TargetMode="External"/><Relationship Id="rId5" Type="http://schemas.openxmlformats.org/officeDocument/2006/relationships/hyperlink" Target="http://www.youtube.com/watch?v=Y35aTg6RiBc" TargetMode="External"/><Relationship Id="rId10" Type="http://schemas.openxmlformats.org/officeDocument/2006/relationships/hyperlink" Target="http://www.youtube.com/watch?v=QMas3lMJO1c" TargetMode="External"/><Relationship Id="rId4" Type="http://schemas.openxmlformats.org/officeDocument/2006/relationships/hyperlink" Target="http://www.youtube.com/watch?v=mXFbz3AZdns" TargetMode="External"/><Relationship Id="rId9" Type="http://schemas.openxmlformats.org/officeDocument/2006/relationships/hyperlink" Target="http://www.multiculture.ntpc.edu.tw/?page_id=340&amp;post=8547"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om.tw/url?sa=i&amp;rct=j&amp;q=&amp;esrc=s&amp;frm=1&amp;source=images&amp;cd=&amp;cad=rja&amp;docid=ipSnfZSlNKeM6M&amp;tbnid=PNm6FmitRnmpGM:&amp;ved=0CAUQjRw&amp;url=http://www.metroradio.com.hk/campaign/997/cpce/start.html&amp;ei=X-pKUsqoAYvrkAWntIGADg&amp;psig=AFQjCNFG8-twKp_kmElO_BanNS4kFTqZlw&amp;ust=1380727768942199" TargetMode="Externa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2.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3" Type="http://schemas.openxmlformats.org/officeDocument/2006/relationships/hyperlink" Target="&#31038;&#26371;&#22810;&#20803;&#35413;&#37327;&#25104;&#32318;&#21934;.jpg" TargetMode="External"/><Relationship Id="rId2" Type="http://schemas.openxmlformats.org/officeDocument/2006/relationships/hyperlink" Target="http://www.wretch.cc/blog/icecream&amp;category_id=11099429"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report.ilc.edu.tw/schde/schplan.asp"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www.google.com.tw/url?sa=i&amp;rct=j&amp;q=&amp;esrc=s&amp;frm=1&amp;source=images&amp;cd=&amp;cad=rja&amp;docid=8nAABF7KMDGdjM&amp;tbnid=QD2z1h_EgZZsuM:&amp;ved=0CAUQjRw&amp;url=http://www.nipic.com/show/1/12/4853312kb44a641f.html&amp;ei=FzExUqfKM8LklAW8r4D4BA&amp;psig=AFQjCNHfS_3hE9FWTqhBp2X0IvT572WaSg&amp;ust=1379041929062299"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5" name="內容版面配置區 4"/>
          <p:cNvSpPr>
            <a:spLocks noGrp="1"/>
          </p:cNvSpPr>
          <p:nvPr>
            <p:ph idx="1"/>
          </p:nvPr>
        </p:nvSpPr>
        <p:spPr/>
        <p:txBody>
          <a:bodyPr/>
          <a:lstStyle/>
          <a:p>
            <a:endParaRPr lang="zh-TW" altLang="en-US"/>
          </a:p>
        </p:txBody>
      </p:sp>
      <p:pic>
        <p:nvPicPr>
          <p:cNvPr id="6" name="Picture 3"/>
          <p:cNvPicPr>
            <a:picLocks noChangeAspect="1" noChangeArrowheads="1"/>
          </p:cNvPicPr>
          <p:nvPr/>
        </p:nvPicPr>
        <p:blipFill>
          <a:blip r:embed="rId3" cstate="print"/>
          <a:srcRect l="15353" t="22438" r="16304" b="9557"/>
          <a:stretch>
            <a:fillRect/>
          </a:stretch>
        </p:blipFill>
        <p:spPr bwMode="auto">
          <a:xfrm>
            <a:off x="-12700" y="0"/>
            <a:ext cx="9156700" cy="6858000"/>
          </a:xfrm>
          <a:prstGeom prst="rect">
            <a:avLst/>
          </a:prstGeom>
          <a:noFill/>
          <a:ln w="9525">
            <a:noFill/>
            <a:miter lim="800000"/>
            <a:headEnd/>
            <a:tailEnd/>
          </a:ln>
        </p:spPr>
      </p:pic>
      <p:sp>
        <p:nvSpPr>
          <p:cNvPr id="7" name="標題 1"/>
          <p:cNvSpPr txBox="1">
            <a:spLocks/>
          </p:cNvSpPr>
          <p:nvPr/>
        </p:nvSpPr>
        <p:spPr>
          <a:xfrm>
            <a:off x="899592" y="1916832"/>
            <a:ext cx="7920880" cy="1324744"/>
          </a:xfrm>
          <a:prstGeom prst="rect">
            <a:avLst/>
          </a:prstGeom>
        </p:spPr>
        <p:txBody>
          <a:bodyPr vert="horz"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TW" altLang="en-US" sz="5400" b="0" i="0" u="none" strike="noStrike" kern="1200" cap="all" spc="0" normalizeH="0" baseline="0" noProof="0" dirty="0" smtClean="0">
                <a:ln>
                  <a:noFill/>
                </a:ln>
                <a:solidFill>
                  <a:srgbClr val="C00000"/>
                </a:solidFill>
                <a:effectLst>
                  <a:outerShdw blurRad="38100" dist="38100" dir="2700000" algn="tl">
                    <a:srgbClr val="000000">
                      <a:alpha val="43137"/>
                    </a:srgbClr>
                  </a:outerShdw>
                </a:effectLst>
                <a:uLnTx/>
                <a:uFillTx/>
                <a:latin typeface="微軟正黑體" pitchFamily="34" charset="-120"/>
                <a:ea typeface="微軟正黑體" pitchFamily="34" charset="-120"/>
                <a:cs typeface="+mj-cs"/>
              </a:rPr>
              <a:t>多元評量的策略與規劃</a:t>
            </a:r>
            <a:endParaRPr kumimoji="0" lang="zh-TW" altLang="en-US" sz="36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8" name="副標題 2"/>
          <p:cNvSpPr txBox="1">
            <a:spLocks/>
          </p:cNvSpPr>
          <p:nvPr/>
        </p:nvSpPr>
        <p:spPr>
          <a:xfrm>
            <a:off x="2303240" y="5849888"/>
            <a:ext cx="6840760" cy="1008112"/>
          </a:xfrm>
          <a:prstGeom prst="rect">
            <a:avLst/>
          </a:prstGeom>
        </p:spPr>
        <p:txBody>
          <a:bodyPr vert="horz">
            <a:normAutofit/>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tabLst/>
              <a:defRPr/>
            </a:pPr>
            <a:r>
              <a:rPr kumimoji="0" lang="zh-TW" altLang="en-US" sz="3200" b="0" i="0" u="none" strike="noStrike" kern="1200" cap="none" spc="0" normalizeH="0" baseline="0" noProof="0" dirty="0" smtClean="0">
                <a:ln>
                  <a:noFill/>
                </a:ln>
                <a:solidFill>
                  <a:schemeClr val="tx2"/>
                </a:solidFill>
                <a:effectLst/>
                <a:uLnTx/>
                <a:uFillTx/>
                <a:latin typeface="+mn-lt"/>
                <a:ea typeface="+mn-ea"/>
                <a:cs typeface="+mn-cs"/>
                <a:hlinkClick r:id="rId4"/>
              </a:rPr>
              <a:t>國教輔導團社會學習領域</a:t>
            </a:r>
            <a:r>
              <a:rPr kumimoji="0" lang="zh-TW" altLang="en-US" sz="3200" b="0" i="0" u="none" strike="noStrike" kern="1200" cap="none" spc="0" normalizeH="0" baseline="0" noProof="0" dirty="0" smtClean="0">
                <a:ln>
                  <a:noFill/>
                </a:ln>
                <a:solidFill>
                  <a:schemeClr val="tx2"/>
                </a:solidFill>
                <a:effectLst/>
                <a:uLnTx/>
                <a:uFillTx/>
                <a:latin typeface="+mn-lt"/>
                <a:ea typeface="+mn-ea"/>
                <a:cs typeface="+mn-cs"/>
              </a:rPr>
              <a:t>      </a:t>
            </a:r>
            <a:endParaRPr kumimoji="0" lang="zh-TW" altLang="en-US" sz="3200" b="0"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0"/>
            <a:ext cx="8507288" cy="838200"/>
          </a:xfrm>
        </p:spPr>
        <p:txBody>
          <a:bodyPr/>
          <a:lstStyle/>
          <a:p>
            <a:r>
              <a:rPr lang="zh-TW" altLang="en-US" dirty="0" smtClean="0"/>
              <a:t>你覺得在社會教學目標上重點排序如何</a:t>
            </a:r>
            <a:r>
              <a:rPr lang="en-US" altLang="zh-TW" dirty="0" smtClean="0"/>
              <a:t>?</a:t>
            </a:r>
            <a:endParaRPr lang="zh-TW" altLang="en-US" dirty="0"/>
          </a:p>
        </p:txBody>
      </p:sp>
      <p:graphicFrame>
        <p:nvGraphicFramePr>
          <p:cNvPr id="4" name="內容版面配置區 3"/>
          <p:cNvGraphicFramePr>
            <a:graphicFrameLocks noGrp="1"/>
          </p:cNvGraphicFramePr>
          <p:nvPr>
            <p:ph idx="1"/>
          </p:nvPr>
        </p:nvGraphicFramePr>
        <p:xfrm>
          <a:off x="323528" y="1412776"/>
          <a:ext cx="8470772" cy="5255267"/>
        </p:xfrm>
        <a:graphic>
          <a:graphicData uri="http://schemas.openxmlformats.org/drawingml/2006/table">
            <a:tbl>
              <a:tblPr firstRow="1" bandRow="1">
                <a:tableStyleId>{93296810-A885-4BE3-A3E7-6D5BEEA58F35}</a:tableStyleId>
              </a:tblPr>
              <a:tblGrid>
                <a:gridCol w="4223298"/>
                <a:gridCol w="666836"/>
                <a:gridCol w="772326"/>
                <a:gridCol w="720080"/>
                <a:gridCol w="720080"/>
                <a:gridCol w="648072"/>
                <a:gridCol w="720080"/>
              </a:tblGrid>
              <a:tr h="1081967">
                <a:tc>
                  <a:txBody>
                    <a:bodyPr/>
                    <a:lstStyle/>
                    <a:p>
                      <a:r>
                        <a:rPr lang="zh-TW" altLang="en-US" sz="3200" dirty="0" smtClean="0"/>
                        <a:t>                                   </a:t>
                      </a:r>
                      <a:endParaRPr lang="en-US" altLang="zh-TW" sz="3200" dirty="0" smtClean="0"/>
                    </a:p>
                    <a:p>
                      <a:r>
                        <a:rPr lang="zh-TW" altLang="en-US" sz="3200" dirty="0" smtClean="0"/>
                        <a:t>  目   標</a:t>
                      </a:r>
                      <a:endParaRPr lang="zh-TW" altLang="en-US" sz="3200" dirty="0"/>
                    </a:p>
                  </a:txBody>
                  <a:tcPr/>
                </a:tc>
                <a:tc>
                  <a:txBody>
                    <a:bodyPr/>
                    <a:lstStyle/>
                    <a:p>
                      <a:endParaRPr lang="zh-TW" altLang="en-US" sz="1200" dirty="0"/>
                    </a:p>
                  </a:txBody>
                  <a:tcPr/>
                </a:tc>
                <a:tc>
                  <a:txBody>
                    <a:bodyPr/>
                    <a:lstStyle/>
                    <a:p>
                      <a:endParaRPr lang="zh-TW" altLang="en-US" sz="3200" dirty="0"/>
                    </a:p>
                  </a:txBody>
                  <a:tcPr/>
                </a:tc>
                <a:tc>
                  <a:txBody>
                    <a:bodyPr/>
                    <a:lstStyle/>
                    <a:p>
                      <a:endParaRPr lang="zh-TW" altLang="en-US" dirty="0"/>
                    </a:p>
                  </a:txBody>
                  <a:tcPr/>
                </a:tc>
                <a:tc>
                  <a:txBody>
                    <a:bodyPr/>
                    <a:lstStyle/>
                    <a:p>
                      <a:endParaRPr lang="zh-TW" altLang="en-US" dirty="0"/>
                    </a:p>
                  </a:txBody>
                  <a:tcPr/>
                </a:tc>
                <a:tc>
                  <a:txBody>
                    <a:bodyPr/>
                    <a:lstStyle/>
                    <a:p>
                      <a:endParaRPr lang="zh-TW" altLang="en-US" dirty="0"/>
                    </a:p>
                  </a:txBody>
                  <a:tcPr/>
                </a:tc>
                <a:tc>
                  <a:txBody>
                    <a:bodyPr/>
                    <a:lstStyle/>
                    <a:p>
                      <a:r>
                        <a:rPr lang="zh-TW" altLang="en-US" dirty="0" smtClean="0"/>
                        <a:t>總分</a:t>
                      </a:r>
                      <a:endParaRPr lang="zh-TW" altLang="en-US" dirty="0"/>
                    </a:p>
                  </a:txBody>
                  <a:tcPr/>
                </a:tc>
              </a:tr>
              <a:tr h="8346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400" dirty="0" smtClean="0"/>
                        <a:t>傳遞社會價值</a:t>
                      </a:r>
                    </a:p>
                    <a:p>
                      <a:endParaRPr lang="zh-TW" altLang="en-US" sz="2400" dirty="0"/>
                    </a:p>
                  </a:txBody>
                  <a:tcPr/>
                </a:tc>
                <a:tc>
                  <a:txBody>
                    <a:bodyPr/>
                    <a:lstStyle/>
                    <a:p>
                      <a:endParaRPr lang="zh-TW" altLang="en-US" dirty="0"/>
                    </a:p>
                  </a:txBody>
                  <a:tcPr/>
                </a:tc>
                <a:tc>
                  <a:txBody>
                    <a:bodyPr/>
                    <a:lstStyle/>
                    <a:p>
                      <a:endParaRPr lang="zh-TW" altLang="en-US" dirty="0"/>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r>
              <a:tr h="8346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400" dirty="0" smtClean="0"/>
                        <a:t>教導社會科學</a:t>
                      </a:r>
                    </a:p>
                    <a:p>
                      <a:endParaRPr lang="zh-TW" altLang="en-US" sz="2400" dirty="0"/>
                    </a:p>
                  </a:txBody>
                  <a:tcPr/>
                </a:tc>
                <a:tc>
                  <a:txBody>
                    <a:bodyPr/>
                    <a:lstStyle/>
                    <a:p>
                      <a:endParaRPr lang="zh-TW" altLang="en-US" dirty="0"/>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r>
              <a:tr h="8346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400" dirty="0" smtClean="0"/>
                        <a:t>發展反省思考的能力</a:t>
                      </a:r>
                    </a:p>
                    <a:p>
                      <a:endParaRPr lang="zh-TW" altLang="en-US" sz="2400" dirty="0"/>
                    </a:p>
                  </a:txBody>
                  <a:tcPr/>
                </a:tc>
                <a:tc>
                  <a:txBody>
                    <a:bodyPr/>
                    <a:lstStyle/>
                    <a:p>
                      <a:endParaRPr lang="zh-TW" altLang="en-US" dirty="0"/>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r>
              <a:tr h="8346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400" dirty="0" smtClean="0"/>
                        <a:t>發展改良社會的行動能力</a:t>
                      </a:r>
                    </a:p>
                    <a:p>
                      <a:endParaRPr lang="zh-TW" altLang="en-US" sz="2400" dirty="0"/>
                    </a:p>
                  </a:txBody>
                  <a:tcPr/>
                </a:tc>
                <a:tc>
                  <a:txBody>
                    <a:bodyPr/>
                    <a:lstStyle/>
                    <a:p>
                      <a:endParaRPr lang="zh-TW" altLang="en-US" dirty="0"/>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r>
              <a:tr h="834660">
                <a:tc>
                  <a:txBody>
                    <a:bodyPr/>
                    <a:lstStyle/>
                    <a:p>
                      <a:r>
                        <a:rPr lang="zh-TW" altLang="en-US" sz="2400" dirty="0" smtClean="0"/>
                        <a:t>培育個人主體意識與自治能力</a:t>
                      </a:r>
                      <a:endParaRPr lang="zh-TW" altLang="en-US" sz="2400" dirty="0"/>
                    </a:p>
                  </a:txBody>
                  <a:tcPr/>
                </a:tc>
                <a:tc>
                  <a:txBody>
                    <a:bodyPr/>
                    <a:lstStyle/>
                    <a:p>
                      <a:endParaRPr lang="zh-TW" altLang="en-US" dirty="0"/>
                    </a:p>
                  </a:txBody>
                  <a:tcPr/>
                </a:tc>
                <a:tc>
                  <a:txBody>
                    <a:bodyPr/>
                    <a:lstStyle/>
                    <a:p>
                      <a:endParaRPr lang="zh-TW" altLang="en-US" dirty="0"/>
                    </a:p>
                  </a:txBody>
                  <a:tcPr/>
                </a:tc>
                <a:tc>
                  <a:txBody>
                    <a:bodyPr/>
                    <a:lstStyle/>
                    <a:p>
                      <a:endParaRPr lang="zh-TW" altLang="en-US" dirty="0"/>
                    </a:p>
                  </a:txBody>
                  <a:tcPr/>
                </a:tc>
                <a:tc>
                  <a:txBody>
                    <a:bodyPr/>
                    <a:lstStyle/>
                    <a:p>
                      <a:endParaRPr lang="zh-TW" altLang="en-US" dirty="0"/>
                    </a:p>
                  </a:txBody>
                  <a:tcPr/>
                </a:tc>
                <a:tc>
                  <a:txBody>
                    <a:bodyPr/>
                    <a:lstStyle/>
                    <a:p>
                      <a:endParaRPr lang="zh-TW" altLang="en-US"/>
                    </a:p>
                  </a:txBody>
                  <a:tcPr/>
                </a:tc>
                <a:tc>
                  <a:txBody>
                    <a:bodyPr/>
                    <a:lstStyle/>
                    <a:p>
                      <a:endParaRPr lang="zh-TW" altLang="en-US" dirty="0"/>
                    </a:p>
                  </a:txBody>
                  <a:tcPr/>
                </a:tc>
              </a:tr>
            </a:tbl>
          </a:graphicData>
        </a:graphic>
      </p:graphicFrame>
      <p:sp>
        <p:nvSpPr>
          <p:cNvPr id="15" name="標題 1"/>
          <p:cNvSpPr txBox="1">
            <a:spLocks/>
          </p:cNvSpPr>
          <p:nvPr/>
        </p:nvSpPr>
        <p:spPr>
          <a:xfrm>
            <a:off x="1907704" y="836712"/>
            <a:ext cx="6804248" cy="406152"/>
          </a:xfrm>
          <a:prstGeom prst="rect">
            <a:avLst/>
          </a:prstGeom>
        </p:spPr>
        <p:txBody>
          <a:bodyPr vert="horz" anchor="ctr">
            <a:normAutofit fontScale="7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zh-TW" altLang="en-US" sz="36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17" name="標題 1"/>
          <p:cNvSpPr txBox="1">
            <a:spLocks/>
          </p:cNvSpPr>
          <p:nvPr/>
        </p:nvSpPr>
        <p:spPr>
          <a:xfrm>
            <a:off x="3275856" y="908720"/>
            <a:ext cx="5184576" cy="406152"/>
          </a:xfrm>
          <a:prstGeom prst="rect">
            <a:avLst/>
          </a:prstGeom>
        </p:spPr>
        <p:txBody>
          <a:bodyPr vert="horz" anchor="ctr">
            <a:normAutofit fontScale="7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TW" altLang="en-US" sz="36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覺得最重要寫</a:t>
            </a:r>
            <a:r>
              <a:rPr kumimoji="0" lang="en-US" altLang="zh-TW" sz="36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5</a:t>
            </a:r>
            <a:r>
              <a:rPr kumimoji="0" lang="zh-TW" altLang="en-US" sz="36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   其次</a:t>
            </a:r>
            <a:r>
              <a:rPr kumimoji="0" lang="en-US" altLang="zh-TW" sz="36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4.3.2.1</a:t>
            </a:r>
            <a:endParaRPr kumimoji="0" lang="zh-TW" altLang="en-US" sz="36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188640"/>
            <a:ext cx="8507288" cy="838200"/>
          </a:xfrm>
        </p:spPr>
        <p:txBody>
          <a:bodyPr/>
          <a:lstStyle/>
          <a:p>
            <a:r>
              <a:rPr lang="zh-TW" altLang="en-US" dirty="0" smtClean="0"/>
              <a:t>你覺得你在教學上比重排序如何</a:t>
            </a:r>
            <a:r>
              <a:rPr lang="en-US" altLang="zh-TW" dirty="0" smtClean="0"/>
              <a:t>?</a:t>
            </a:r>
            <a:endParaRPr lang="zh-TW" altLang="en-US" dirty="0"/>
          </a:p>
        </p:txBody>
      </p:sp>
      <p:graphicFrame>
        <p:nvGraphicFramePr>
          <p:cNvPr id="4" name="內容版面配置區 3"/>
          <p:cNvGraphicFramePr>
            <a:graphicFrameLocks noGrp="1"/>
          </p:cNvGraphicFramePr>
          <p:nvPr>
            <p:ph idx="1"/>
          </p:nvPr>
        </p:nvGraphicFramePr>
        <p:xfrm>
          <a:off x="467544" y="1484784"/>
          <a:ext cx="8352928" cy="5138656"/>
        </p:xfrm>
        <a:graphic>
          <a:graphicData uri="http://schemas.openxmlformats.org/drawingml/2006/table">
            <a:tbl>
              <a:tblPr firstRow="1" bandRow="1">
                <a:tableStyleId>{93296810-A885-4BE3-A3E7-6D5BEEA58F35}</a:tableStyleId>
              </a:tblPr>
              <a:tblGrid>
                <a:gridCol w="4937640"/>
                <a:gridCol w="811667"/>
                <a:gridCol w="811667"/>
                <a:gridCol w="811667"/>
                <a:gridCol w="980287"/>
              </a:tblGrid>
              <a:tr h="720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3200" dirty="0" smtClean="0"/>
                        <a:t>目        標                            </a:t>
                      </a:r>
                      <a:endParaRPr lang="en-US" altLang="zh-TW" sz="3200" dirty="0" smtClean="0"/>
                    </a:p>
                    <a:p>
                      <a:r>
                        <a:rPr lang="zh-TW" altLang="en-US" sz="3200" dirty="0" smtClean="0"/>
                        <a:t>      </a:t>
                      </a:r>
                      <a:endParaRPr lang="zh-TW" altLang="en-US" sz="3200" dirty="0"/>
                    </a:p>
                  </a:txBody>
                  <a:tcPr/>
                </a:tc>
                <a:tc>
                  <a:txBody>
                    <a:bodyPr/>
                    <a:lstStyle/>
                    <a:p>
                      <a:endParaRPr lang="en-US" altLang="zh-TW" sz="3200" dirty="0" smtClean="0"/>
                    </a:p>
                  </a:txBody>
                  <a:tcPr/>
                </a:tc>
                <a:tc>
                  <a:txBody>
                    <a:bodyPr/>
                    <a:lstStyle/>
                    <a:p>
                      <a:endParaRPr lang="zh-TW" altLang="en-US" sz="3200" dirty="0"/>
                    </a:p>
                  </a:txBody>
                  <a:tcPr/>
                </a:tc>
                <a:tc>
                  <a:txBody>
                    <a:bodyPr/>
                    <a:lstStyle/>
                    <a:p>
                      <a:endParaRPr lang="zh-TW" altLang="en-US" sz="3200" dirty="0"/>
                    </a:p>
                  </a:txBody>
                  <a:tcPr/>
                </a:tc>
                <a:tc>
                  <a:txBody>
                    <a:bodyPr/>
                    <a:lstStyle/>
                    <a:p>
                      <a:endParaRPr lang="en-US" altLang="zh-TW" sz="1600" dirty="0" smtClean="0"/>
                    </a:p>
                    <a:p>
                      <a:r>
                        <a:rPr lang="zh-TW" altLang="en-US" sz="1600" dirty="0" smtClean="0"/>
                        <a:t>總分</a:t>
                      </a:r>
                      <a:endParaRPr lang="zh-TW" altLang="en-US" sz="1600" dirty="0"/>
                    </a:p>
                  </a:txBody>
                  <a:tcPr/>
                </a:tc>
              </a:tr>
              <a:tr h="7800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400" dirty="0" smtClean="0"/>
                        <a:t>傳遞社會價值</a:t>
                      </a:r>
                    </a:p>
                    <a:p>
                      <a:endParaRPr lang="zh-TW" altLang="en-US" sz="2400" dirty="0"/>
                    </a:p>
                  </a:txBody>
                  <a:tcPr/>
                </a:tc>
                <a:tc>
                  <a:txBody>
                    <a:bodyPr/>
                    <a:lstStyle/>
                    <a:p>
                      <a:endParaRPr lang="zh-TW" altLang="en-US" dirty="0"/>
                    </a:p>
                  </a:txBody>
                  <a:tcPr/>
                </a:tc>
                <a:tc>
                  <a:txBody>
                    <a:bodyPr/>
                    <a:lstStyle/>
                    <a:p>
                      <a:endParaRPr lang="zh-TW" altLang="en-US" dirty="0"/>
                    </a:p>
                  </a:txBody>
                  <a:tcPr/>
                </a:tc>
                <a:tc>
                  <a:txBody>
                    <a:bodyPr/>
                    <a:lstStyle/>
                    <a:p>
                      <a:endParaRPr lang="zh-TW" altLang="en-US" dirty="0"/>
                    </a:p>
                  </a:txBody>
                  <a:tcPr/>
                </a:tc>
                <a:tc>
                  <a:txBody>
                    <a:bodyPr/>
                    <a:lstStyle/>
                    <a:p>
                      <a:endParaRPr lang="zh-TW" altLang="en-US" dirty="0"/>
                    </a:p>
                  </a:txBody>
                  <a:tcPr/>
                </a:tc>
              </a:tr>
              <a:tr h="7800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400" dirty="0" smtClean="0"/>
                        <a:t>教導社會科學</a:t>
                      </a:r>
                    </a:p>
                    <a:p>
                      <a:endParaRPr lang="zh-TW" altLang="en-US" sz="2400" dirty="0"/>
                    </a:p>
                  </a:txBody>
                  <a:tcPr/>
                </a:tc>
                <a:tc>
                  <a:txBody>
                    <a:bodyPr/>
                    <a:lstStyle/>
                    <a:p>
                      <a:endParaRPr lang="zh-TW" altLang="en-US" dirty="0"/>
                    </a:p>
                  </a:txBody>
                  <a:tcPr/>
                </a:tc>
                <a:tc>
                  <a:txBody>
                    <a:bodyPr/>
                    <a:lstStyle/>
                    <a:p>
                      <a:endParaRPr lang="zh-TW" altLang="en-US" dirty="0"/>
                    </a:p>
                  </a:txBody>
                  <a:tcPr/>
                </a:tc>
                <a:tc>
                  <a:txBody>
                    <a:bodyPr/>
                    <a:lstStyle/>
                    <a:p>
                      <a:endParaRPr lang="zh-TW" altLang="en-US" dirty="0"/>
                    </a:p>
                  </a:txBody>
                  <a:tcPr/>
                </a:tc>
                <a:tc>
                  <a:txBody>
                    <a:bodyPr/>
                    <a:lstStyle/>
                    <a:p>
                      <a:endParaRPr lang="zh-TW" altLang="en-US"/>
                    </a:p>
                  </a:txBody>
                  <a:tcPr/>
                </a:tc>
              </a:tr>
              <a:tr h="7800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400" dirty="0" smtClean="0"/>
                        <a:t>發展反省思考的能力</a:t>
                      </a:r>
                    </a:p>
                    <a:p>
                      <a:endParaRPr lang="zh-TW" altLang="en-US" sz="2400" dirty="0"/>
                    </a:p>
                  </a:txBody>
                  <a:tcPr/>
                </a:tc>
                <a:tc>
                  <a:txBody>
                    <a:bodyPr/>
                    <a:lstStyle/>
                    <a:p>
                      <a:endParaRPr lang="zh-TW" altLang="en-US" dirty="0"/>
                    </a:p>
                  </a:txBody>
                  <a:tcPr/>
                </a:tc>
                <a:tc>
                  <a:txBody>
                    <a:bodyPr/>
                    <a:lstStyle/>
                    <a:p>
                      <a:endParaRPr lang="zh-TW" altLang="en-US" dirty="0"/>
                    </a:p>
                  </a:txBody>
                  <a:tcPr/>
                </a:tc>
                <a:tc>
                  <a:txBody>
                    <a:bodyPr/>
                    <a:lstStyle/>
                    <a:p>
                      <a:endParaRPr lang="zh-TW" altLang="en-US" dirty="0"/>
                    </a:p>
                  </a:txBody>
                  <a:tcPr/>
                </a:tc>
                <a:tc>
                  <a:txBody>
                    <a:bodyPr/>
                    <a:lstStyle/>
                    <a:p>
                      <a:endParaRPr lang="zh-TW" altLang="en-US"/>
                    </a:p>
                  </a:txBody>
                  <a:tcPr/>
                </a:tc>
              </a:tr>
              <a:tr h="7800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400" dirty="0" smtClean="0"/>
                        <a:t>發展改良社會的行動能力</a:t>
                      </a:r>
                    </a:p>
                    <a:p>
                      <a:endParaRPr lang="zh-TW" altLang="en-US" sz="2400" dirty="0"/>
                    </a:p>
                  </a:txBody>
                  <a:tcPr/>
                </a:tc>
                <a:tc>
                  <a:txBody>
                    <a:bodyPr/>
                    <a:lstStyle/>
                    <a:p>
                      <a:endParaRPr lang="zh-TW" altLang="en-US" dirty="0"/>
                    </a:p>
                  </a:txBody>
                  <a:tcPr/>
                </a:tc>
                <a:tc>
                  <a:txBody>
                    <a:bodyPr/>
                    <a:lstStyle/>
                    <a:p>
                      <a:endParaRPr lang="zh-TW" altLang="en-US" dirty="0"/>
                    </a:p>
                  </a:txBody>
                  <a:tcPr/>
                </a:tc>
                <a:tc>
                  <a:txBody>
                    <a:bodyPr/>
                    <a:lstStyle/>
                    <a:p>
                      <a:endParaRPr lang="zh-TW" altLang="en-US" dirty="0"/>
                    </a:p>
                  </a:txBody>
                  <a:tcPr/>
                </a:tc>
                <a:tc>
                  <a:txBody>
                    <a:bodyPr/>
                    <a:lstStyle/>
                    <a:p>
                      <a:endParaRPr lang="zh-TW" altLang="en-US"/>
                    </a:p>
                  </a:txBody>
                  <a:tcPr/>
                </a:tc>
              </a:tr>
              <a:tr h="780016">
                <a:tc>
                  <a:txBody>
                    <a:bodyPr/>
                    <a:lstStyle/>
                    <a:p>
                      <a:r>
                        <a:rPr lang="zh-TW" altLang="en-US" sz="2400" dirty="0" smtClean="0"/>
                        <a:t>培育個人主體意識與自治能力</a:t>
                      </a:r>
                      <a:endParaRPr lang="zh-TW" altLang="en-US" sz="2400" dirty="0"/>
                    </a:p>
                  </a:txBody>
                  <a:tcPr/>
                </a:tc>
                <a:tc>
                  <a:txBody>
                    <a:bodyPr/>
                    <a:lstStyle/>
                    <a:p>
                      <a:endParaRPr lang="zh-TW" altLang="en-US" dirty="0"/>
                    </a:p>
                  </a:txBody>
                  <a:tcPr/>
                </a:tc>
                <a:tc>
                  <a:txBody>
                    <a:bodyPr/>
                    <a:lstStyle/>
                    <a:p>
                      <a:endParaRPr lang="zh-TW" altLang="en-US" dirty="0"/>
                    </a:p>
                  </a:txBody>
                  <a:tcPr/>
                </a:tc>
                <a:tc>
                  <a:txBody>
                    <a:bodyPr/>
                    <a:lstStyle/>
                    <a:p>
                      <a:endParaRPr lang="zh-TW" altLang="en-US" dirty="0"/>
                    </a:p>
                  </a:txBody>
                  <a:tcPr/>
                </a:tc>
                <a:tc>
                  <a:txBody>
                    <a:bodyPr/>
                    <a:lstStyle/>
                    <a:p>
                      <a:endParaRPr lang="zh-TW" altLang="en-US" dirty="0"/>
                    </a:p>
                  </a:txBody>
                  <a:tcPr/>
                </a:tc>
              </a:tr>
            </a:tbl>
          </a:graphicData>
        </a:graphic>
      </p:graphicFrame>
      <p:sp>
        <p:nvSpPr>
          <p:cNvPr id="5" name="標題 1"/>
          <p:cNvSpPr txBox="1">
            <a:spLocks/>
          </p:cNvSpPr>
          <p:nvPr/>
        </p:nvSpPr>
        <p:spPr>
          <a:xfrm>
            <a:off x="4644008" y="1052736"/>
            <a:ext cx="3744416" cy="406152"/>
          </a:xfrm>
          <a:prstGeom prst="rect">
            <a:avLst/>
          </a:prstGeom>
        </p:spPr>
        <p:txBody>
          <a:bodyPr vert="horz" anchor="ctr">
            <a:normAutofit fontScale="7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TW" altLang="en-US" sz="36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最多的</a:t>
            </a:r>
            <a:r>
              <a:rPr kumimoji="0" lang="en-US" altLang="zh-TW" sz="36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5</a:t>
            </a:r>
            <a:r>
              <a:rPr kumimoji="0" lang="zh-TW" altLang="en-US" sz="36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   其次</a:t>
            </a:r>
            <a:r>
              <a:rPr kumimoji="0" lang="en-US" altLang="zh-TW" sz="36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4.3.2.1</a:t>
            </a:r>
            <a:endParaRPr kumimoji="0" lang="zh-TW" altLang="en-US" sz="36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71600" y="188640"/>
            <a:ext cx="6552728" cy="838200"/>
          </a:xfrm>
        </p:spPr>
        <p:txBody>
          <a:bodyPr/>
          <a:lstStyle/>
          <a:p>
            <a:r>
              <a:rPr lang="zh-TW" altLang="en-US" dirty="0" smtClean="0"/>
              <a:t>你發現了什麼</a:t>
            </a:r>
            <a:r>
              <a:rPr lang="en-US" altLang="zh-TW" dirty="0" smtClean="0"/>
              <a:t>?</a:t>
            </a:r>
            <a:endParaRPr lang="zh-TW" altLang="en-US" dirty="0"/>
          </a:p>
        </p:txBody>
      </p:sp>
      <p:pic>
        <p:nvPicPr>
          <p:cNvPr id="5" name="Picture 6" descr="http://ts1.mm.bing.net/images/thumbnail.aspx?q=4633566072471568&amp;id=d9da15fc63aca0726d459b5ebdc617d8"/>
          <p:cNvPicPr>
            <a:picLocks noGrp="1" noChangeAspect="1" noChangeArrowheads="1"/>
          </p:cNvPicPr>
          <p:nvPr>
            <p:ph idx="1"/>
          </p:nvPr>
        </p:nvPicPr>
        <p:blipFill>
          <a:blip r:embed="rId3" cstate="print"/>
          <a:srcRect/>
          <a:stretch>
            <a:fillRect/>
          </a:stretch>
        </p:blipFill>
        <p:spPr bwMode="auto">
          <a:xfrm>
            <a:off x="1115616" y="1412776"/>
            <a:ext cx="6552728" cy="45497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0" name="Rectangle 22"/>
          <p:cNvSpPr>
            <a:spLocks noGrp="1" noChangeArrowheads="1"/>
          </p:cNvSpPr>
          <p:nvPr>
            <p:ph type="title"/>
          </p:nvPr>
        </p:nvSpPr>
        <p:spPr>
          <a:xfrm>
            <a:off x="457200" y="274638"/>
            <a:ext cx="8507288" cy="1143000"/>
          </a:xfrm>
        </p:spPr>
        <p:txBody>
          <a:bodyPr>
            <a:normAutofit fontScale="90000"/>
          </a:bodyPr>
          <a:lstStyle/>
          <a:p>
            <a:pPr>
              <a:defRPr/>
            </a:pPr>
            <a:r>
              <a:rPr lang="zh-TW" altLang="en-US" b="1" u="sng" dirty="0" smtClean="0">
                <a:solidFill>
                  <a:schemeClr val="accent2">
                    <a:lumMod val="50000"/>
                  </a:schemeClr>
                </a:solidFill>
                <a:effectLst>
                  <a:outerShdw blurRad="38100" dist="38100" dir="2700000" algn="tl">
                    <a:srgbClr val="000000">
                      <a:alpha val="43137"/>
                    </a:srgbClr>
                  </a:outerShdw>
                </a:effectLst>
                <a:latin typeface="標楷體" pitchFamily="65" charset="-120"/>
                <a:ea typeface="標楷體" pitchFamily="65" charset="-120"/>
              </a:rPr>
              <a:t>以國小</a:t>
            </a:r>
            <a:r>
              <a:rPr lang="en-US" altLang="zh-TW" b="1" u="sng" dirty="0" smtClean="0">
                <a:solidFill>
                  <a:schemeClr val="accent2">
                    <a:lumMod val="50000"/>
                  </a:schemeClr>
                </a:solidFill>
                <a:effectLst>
                  <a:outerShdw blurRad="38100" dist="38100" dir="2700000" algn="tl">
                    <a:srgbClr val="000000">
                      <a:alpha val="43137"/>
                    </a:srgbClr>
                  </a:outerShdw>
                </a:effectLst>
                <a:latin typeface="標楷體" pitchFamily="65" charset="-120"/>
                <a:ea typeface="標楷體" pitchFamily="65" charset="-120"/>
              </a:rPr>
              <a:t>『</a:t>
            </a:r>
            <a:r>
              <a:rPr lang="zh-TW" altLang="en-US" b="1" u="sng" dirty="0" smtClean="0">
                <a:solidFill>
                  <a:schemeClr val="accent2">
                    <a:lumMod val="50000"/>
                  </a:schemeClr>
                </a:solidFill>
                <a:effectLst>
                  <a:outerShdw blurRad="38100" dist="38100" dir="2700000" algn="tl">
                    <a:srgbClr val="000000">
                      <a:alpha val="43137"/>
                    </a:srgbClr>
                  </a:outerShdw>
                </a:effectLst>
                <a:latin typeface="標楷體" pitchFamily="65" charset="-120"/>
                <a:ea typeface="標楷體" pitchFamily="65" charset="-120"/>
              </a:rPr>
              <a:t>多元的社會文化</a:t>
            </a:r>
            <a:r>
              <a:rPr lang="en-US" altLang="zh-TW" b="1" u="sng" dirty="0" smtClean="0">
                <a:solidFill>
                  <a:schemeClr val="accent2">
                    <a:lumMod val="50000"/>
                  </a:schemeClr>
                </a:solidFill>
                <a:effectLst>
                  <a:outerShdw blurRad="38100" dist="38100" dir="2700000" algn="tl">
                    <a:srgbClr val="000000">
                      <a:alpha val="43137"/>
                    </a:srgbClr>
                  </a:outerShdw>
                </a:effectLst>
                <a:latin typeface="標楷體" pitchFamily="65" charset="-120"/>
                <a:ea typeface="標楷體" pitchFamily="65" charset="-120"/>
              </a:rPr>
              <a:t>』</a:t>
            </a:r>
            <a:r>
              <a:rPr lang="zh-TW" altLang="en-US" b="1" u="sng" dirty="0" smtClean="0">
                <a:solidFill>
                  <a:schemeClr val="accent2">
                    <a:lumMod val="50000"/>
                  </a:schemeClr>
                </a:solidFill>
                <a:effectLst>
                  <a:outerShdw blurRad="38100" dist="38100" dir="2700000" algn="tl">
                    <a:srgbClr val="000000">
                      <a:alpha val="43137"/>
                    </a:srgbClr>
                  </a:outerShdw>
                </a:effectLst>
                <a:latin typeface="標楷體" pitchFamily="65" charset="-120"/>
                <a:ea typeface="標楷體" pitchFamily="65" charset="-120"/>
              </a:rPr>
              <a:t>教學與評量分析</a:t>
            </a:r>
            <a:r>
              <a:rPr lang="zh-TW" altLang="en-US" sz="3200" b="1" dirty="0">
                <a:latin typeface="標楷體" pitchFamily="65" charset="-120"/>
                <a:ea typeface="標楷體" pitchFamily="65" charset="-120"/>
              </a:rPr>
              <a:t/>
            </a:r>
            <a:br>
              <a:rPr lang="zh-TW" altLang="en-US" sz="3200" b="1" dirty="0">
                <a:latin typeface="標楷體" pitchFamily="65" charset="-120"/>
                <a:ea typeface="標楷體" pitchFamily="65" charset="-120"/>
              </a:rPr>
            </a:br>
            <a:endParaRPr lang="zh-TW" altLang="en-US" sz="3200" b="1" dirty="0">
              <a:latin typeface="標楷體" pitchFamily="65" charset="-120"/>
              <a:ea typeface="標楷體" pitchFamily="65" charset="-120"/>
            </a:endParaRPr>
          </a:p>
        </p:txBody>
      </p:sp>
      <p:sp>
        <p:nvSpPr>
          <p:cNvPr id="7171" name="Rectangle 3"/>
          <p:cNvSpPr>
            <a:spLocks noGrp="1" noChangeArrowheads="1"/>
          </p:cNvSpPr>
          <p:nvPr>
            <p:ph type="body" sz="half" idx="1"/>
          </p:nvPr>
        </p:nvSpPr>
        <p:spPr/>
        <p:txBody>
          <a:bodyPr/>
          <a:lstStyle/>
          <a:p>
            <a:pPr>
              <a:buFontTx/>
              <a:buNone/>
            </a:pPr>
            <a:r>
              <a:rPr lang="en-US" altLang="zh-TW" sz="2800" smtClean="0">
                <a:latin typeface="標楷體" pitchFamily="65" charset="-120"/>
                <a:ea typeface="標楷體" pitchFamily="65" charset="-120"/>
              </a:rPr>
              <a:t> </a:t>
            </a:r>
          </a:p>
        </p:txBody>
      </p:sp>
      <p:graphicFrame>
        <p:nvGraphicFramePr>
          <p:cNvPr id="7198" name="Group 30"/>
          <p:cNvGraphicFramePr>
            <a:graphicFrameLocks noGrp="1"/>
          </p:cNvGraphicFramePr>
          <p:nvPr>
            <p:ph sz="half" idx="2"/>
          </p:nvPr>
        </p:nvGraphicFramePr>
        <p:xfrm>
          <a:off x="467544" y="1124744"/>
          <a:ext cx="7993063" cy="5177591"/>
        </p:xfrm>
        <a:graphic>
          <a:graphicData uri="http://schemas.openxmlformats.org/drawingml/2006/table">
            <a:tbl>
              <a:tblPr/>
              <a:tblGrid>
                <a:gridCol w="900113"/>
                <a:gridCol w="900113"/>
                <a:gridCol w="6192837"/>
              </a:tblGrid>
              <a:tr h="720303">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40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rPr>
                        <a:t>       多元的社會文化</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322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20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hlinkClick r:id="rId2" action="ppaction://hlinkpres?slideindex=1&amp;slidetitle="/>
                        </a:rPr>
                        <a:t>5-1</a:t>
                      </a:r>
                      <a:endParaRPr kumimoji="1" lang="en-US" altLang="zh-TW" sz="20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rPr>
                        <a:t>多元的文化</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20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rPr>
                        <a:t>能力指標 </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en-US" sz="20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rPr>
                        <a:t>社</a:t>
                      </a:r>
                      <a:r>
                        <a:rPr kumimoji="1" lang="en-US" altLang="zh-TW" sz="2000" b="1" i="0" u="none" strike="noStrike" cap="none" normalizeH="0" baseline="0" dirty="0" smtClean="0">
                          <a:ln>
                            <a:noFill/>
                          </a:ln>
                          <a:solidFill>
                            <a:schemeClr val="tx1"/>
                          </a:solidFill>
                          <a:effectLst/>
                          <a:latin typeface="標楷體" pitchFamily="65" charset="-120"/>
                          <a:ea typeface="標楷體" pitchFamily="65" charset="-120"/>
                        </a:rPr>
                        <a:t>4-3-2</a:t>
                      </a:r>
                      <a:r>
                        <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rPr>
                        <a:t> 認識人類社會中的主要宗教與信仰</a:t>
                      </a:r>
                      <a:endParaRPr kumimoji="1" lang="en-US" altLang="zh-TW" sz="2000" b="1" i="0" u="none" strike="noStrike" cap="none" normalizeH="0" baseline="0" dirty="0" smtClean="0">
                        <a:ln>
                          <a:noFill/>
                        </a:ln>
                        <a:solidFill>
                          <a:schemeClr val="tx1"/>
                        </a:solidFill>
                        <a:effectLst/>
                        <a:latin typeface="標楷體" pitchFamily="65" charset="-120"/>
                        <a:ea typeface="標楷體" pitchFamily="65" charset="-12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rPr>
                        <a:t>社</a:t>
                      </a:r>
                      <a:r>
                        <a:rPr kumimoji="1" lang="en-US" altLang="zh-TW" sz="2000" b="1" i="0" u="none" strike="noStrike" cap="none" normalizeH="0" baseline="0" dirty="0" smtClean="0">
                          <a:ln>
                            <a:noFill/>
                          </a:ln>
                          <a:solidFill>
                            <a:schemeClr val="tx1"/>
                          </a:solidFill>
                          <a:effectLst/>
                          <a:latin typeface="標楷體" pitchFamily="65" charset="-120"/>
                          <a:ea typeface="標楷體" pitchFamily="65" charset="-120"/>
                        </a:rPr>
                        <a:t>5-3-5</a:t>
                      </a:r>
                      <a:r>
                        <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rPr>
                        <a:t> 舉例說明在民主社會中，與人相處所需的理</a:t>
                      </a:r>
                      <a:endParaRPr kumimoji="1" lang="en-US" altLang="zh-TW" sz="2000" b="1" i="0" u="none" strike="noStrike" cap="none" normalizeH="0" baseline="0" dirty="0" smtClean="0">
                        <a:ln>
                          <a:noFill/>
                        </a:ln>
                        <a:solidFill>
                          <a:schemeClr val="tx1"/>
                        </a:solidFill>
                        <a:effectLst/>
                        <a:latin typeface="標楷體" pitchFamily="65" charset="-120"/>
                        <a:ea typeface="標楷體" pitchFamily="65" charset="-12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rPr>
                        <a:t>        性溝通相互尊重與適當妥協等基本民主素養</a:t>
                      </a:r>
                      <a:endParaRPr kumimoji="1" lang="en-US" altLang="zh-TW" sz="2000" b="1" i="0" u="none" strike="noStrike" cap="none" normalizeH="0" baseline="0" dirty="0" smtClean="0">
                        <a:ln>
                          <a:noFill/>
                        </a:ln>
                        <a:solidFill>
                          <a:schemeClr val="tx1"/>
                        </a:solidFill>
                        <a:effectLst/>
                        <a:latin typeface="標楷體" pitchFamily="65" charset="-120"/>
                        <a:ea typeface="標楷體" pitchFamily="65" charset="-12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rPr>
                        <a:t>        之重要性</a:t>
                      </a:r>
                      <a:endParaRPr kumimoji="1" lang="en-US" altLang="zh-TW" sz="2000" b="1" i="0" u="none" strike="noStrike" cap="none" normalizeH="0" baseline="0" dirty="0" smtClean="0">
                        <a:ln>
                          <a:noFill/>
                        </a:ln>
                        <a:solidFill>
                          <a:schemeClr val="tx1"/>
                        </a:solidFill>
                        <a:effectLst/>
                        <a:latin typeface="標楷體" pitchFamily="65" charset="-120"/>
                        <a:ea typeface="標楷體" pitchFamily="65" charset="-12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rPr>
                        <a:t>人</a:t>
                      </a:r>
                      <a:r>
                        <a:rPr kumimoji="1" lang="en-US" altLang="zh-TW" sz="2000" b="1" i="0" u="none" strike="noStrike" cap="none" normalizeH="0" baseline="0" dirty="0" smtClean="0">
                          <a:ln>
                            <a:noFill/>
                          </a:ln>
                          <a:solidFill>
                            <a:schemeClr val="tx1"/>
                          </a:solidFill>
                          <a:effectLst/>
                          <a:latin typeface="標楷體" pitchFamily="65" charset="-120"/>
                          <a:ea typeface="標楷體" pitchFamily="65" charset="-120"/>
                        </a:rPr>
                        <a:t>1-3-4 </a:t>
                      </a:r>
                      <a:r>
                        <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rPr>
                        <a:t>瞭解世界上不同的群體、文化和國家，能尊</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rPr>
                        <a:t>        重欣賞其差異。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50938">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zh-TW" sz="20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hlinkClick r:id="rId3" action="ppaction://hlinkpres?slideindex=1&amp;slidetitle="/>
                        </a:rPr>
                        <a:t>5-2</a:t>
                      </a:r>
                      <a:endParaRPr kumimoji="1" lang="en-US" altLang="zh-TW" sz="20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20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rPr>
                        <a:t>互動與調適</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en-US" sz="20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20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rPr>
                        <a:t>能力指標 </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en-US" sz="20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rPr>
                        <a:t>社</a:t>
                      </a:r>
                      <a:r>
                        <a:rPr kumimoji="1" lang="en-US" altLang="zh-TW" sz="2000" b="1" i="0" u="none" strike="noStrike" cap="none" normalizeH="0" baseline="0" dirty="0" smtClean="0">
                          <a:ln>
                            <a:noFill/>
                          </a:ln>
                          <a:solidFill>
                            <a:schemeClr val="tx1"/>
                          </a:solidFill>
                          <a:effectLst/>
                          <a:latin typeface="標楷體" pitchFamily="65" charset="-120"/>
                          <a:ea typeface="標楷體" pitchFamily="65" charset="-120"/>
                        </a:rPr>
                        <a:t>1-3-1 </a:t>
                      </a:r>
                      <a:r>
                        <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rPr>
                        <a:t>瞭解不同生活環境差異之處，並能尊重及欣</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rPr>
                        <a:t>        賞其間的不同特色。</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rPr>
                        <a:t>社</a:t>
                      </a:r>
                      <a:r>
                        <a:rPr kumimoji="1" lang="en-US" altLang="zh-TW" sz="2000" b="1" i="0" u="none" strike="noStrike" cap="none" normalizeH="0" baseline="0" dirty="0" smtClean="0">
                          <a:ln>
                            <a:noFill/>
                          </a:ln>
                          <a:solidFill>
                            <a:schemeClr val="tx1"/>
                          </a:solidFill>
                          <a:effectLst/>
                          <a:latin typeface="標楷體" pitchFamily="65" charset="-120"/>
                          <a:ea typeface="標楷體" pitchFamily="65" charset="-120"/>
                        </a:rPr>
                        <a:t>5-3-5</a:t>
                      </a:r>
                      <a:r>
                        <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rPr>
                        <a:t> 舉例說明在民主社會中，與人相處所需的理</a:t>
                      </a:r>
                      <a:endParaRPr kumimoji="1" lang="en-US" altLang="zh-TW" sz="2000" b="1" i="0" u="none" strike="noStrike" cap="none" normalizeH="0" baseline="0" dirty="0" smtClean="0">
                        <a:ln>
                          <a:noFill/>
                        </a:ln>
                        <a:solidFill>
                          <a:schemeClr val="tx1"/>
                        </a:solidFill>
                        <a:effectLst/>
                        <a:latin typeface="標楷體" pitchFamily="65" charset="-120"/>
                        <a:ea typeface="標楷體" pitchFamily="65" charset="-12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rPr>
                        <a:t>        性溝通相互尊重與是當妥協等基本民主素養</a:t>
                      </a:r>
                      <a:endParaRPr kumimoji="1" lang="en-US" altLang="zh-TW" sz="2000" b="1" i="0" u="none" strike="noStrike" cap="none" normalizeH="0" baseline="0" dirty="0" smtClean="0">
                        <a:ln>
                          <a:noFill/>
                        </a:ln>
                        <a:solidFill>
                          <a:schemeClr val="tx1"/>
                        </a:solidFill>
                        <a:effectLst/>
                        <a:latin typeface="標楷體" pitchFamily="65" charset="-120"/>
                        <a:ea typeface="標楷體" pitchFamily="65" charset="-12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rPr>
                        <a:t>        之重要性</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sz="half" idx="2"/>
          </p:nvPr>
        </p:nvGraphicFramePr>
        <p:xfrm>
          <a:off x="-1016" y="0"/>
          <a:ext cx="9145016" cy="7101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矩形 5"/>
          <p:cNvSpPr/>
          <p:nvPr/>
        </p:nvSpPr>
        <p:spPr>
          <a:xfrm>
            <a:off x="1979712" y="2276872"/>
            <a:ext cx="1800200" cy="461665"/>
          </a:xfrm>
          <a:prstGeom prst="rect">
            <a:avLst/>
          </a:prstGeom>
        </p:spPr>
        <p:txBody>
          <a:bodyPr wrap="square">
            <a:spAutoFit/>
          </a:bodyPr>
          <a:lstStyle/>
          <a:p>
            <a:pPr lvl="0" fontAlgn="base">
              <a:spcBef>
                <a:spcPct val="20000"/>
              </a:spcBef>
              <a:spcAft>
                <a:spcPct val="0"/>
              </a:spcAft>
              <a:defRPr/>
            </a:pPr>
            <a:r>
              <a:rPr kumimoji="1" lang="zh-TW" altLang="en-US" sz="2400" b="1" dirty="0" smtClean="0">
                <a:effectLst>
                  <a:outerShdw blurRad="38100" dist="38100" dir="2700000" algn="tl">
                    <a:srgbClr val="C0C0C0"/>
                  </a:outerShdw>
                </a:effectLst>
                <a:latin typeface="標楷體" pitchFamily="65" charset="-120"/>
                <a:ea typeface="標楷體" pitchFamily="65" charset="-120"/>
              </a:rPr>
              <a:t>能力指標 </a:t>
            </a:r>
          </a:p>
        </p:txBody>
      </p:sp>
      <p:cxnSp>
        <p:nvCxnSpPr>
          <p:cNvPr id="11" name="直線接點 10"/>
          <p:cNvCxnSpPr/>
          <p:nvPr/>
        </p:nvCxnSpPr>
        <p:spPr>
          <a:xfrm>
            <a:off x="5580112" y="2564904"/>
            <a:ext cx="2376264" cy="0"/>
          </a:xfrm>
          <a:prstGeom prst="line">
            <a:avLst/>
          </a:prstGeom>
          <a:ln w="38100" cmpd="sng"/>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a:off x="5580112" y="2564904"/>
            <a:ext cx="0" cy="21602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6300192" y="2348880"/>
            <a:ext cx="1440160" cy="461665"/>
          </a:xfrm>
          <a:prstGeom prst="rect">
            <a:avLst/>
          </a:prstGeom>
        </p:spPr>
        <p:txBody>
          <a:bodyPr wrap="square">
            <a:spAutoFit/>
          </a:bodyPr>
          <a:lstStyle/>
          <a:p>
            <a:pPr lvl="0" fontAlgn="base">
              <a:spcBef>
                <a:spcPct val="20000"/>
              </a:spcBef>
              <a:spcAft>
                <a:spcPct val="0"/>
              </a:spcAft>
              <a:defRPr/>
            </a:pPr>
            <a:r>
              <a:rPr kumimoji="1" lang="zh-TW" altLang="en-US" sz="2400" b="1" dirty="0" smtClean="0">
                <a:effectLst>
                  <a:outerShdw blurRad="38100" dist="38100" dir="2700000" algn="tl">
                    <a:srgbClr val="C0C0C0"/>
                  </a:outerShdw>
                </a:effectLst>
                <a:latin typeface="標楷體" pitchFamily="65" charset="-120"/>
                <a:ea typeface="標楷體" pitchFamily="65" charset="-120"/>
              </a:rPr>
              <a:t>能力指標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539552" y="476672"/>
          <a:ext cx="7920880" cy="6179516"/>
        </p:xfrm>
        <a:graphic>
          <a:graphicData uri="http://schemas.openxmlformats.org/drawingml/2006/table">
            <a:tbl>
              <a:tblPr firstRow="1" bandRow="1">
                <a:tableStyleId>{5C22544A-7EE6-4342-B048-85BDC9FD1C3A}</a:tableStyleId>
              </a:tblPr>
              <a:tblGrid>
                <a:gridCol w="1808466"/>
                <a:gridCol w="1222483"/>
                <a:gridCol w="1222483"/>
                <a:gridCol w="1222482"/>
                <a:gridCol w="1222483"/>
                <a:gridCol w="1222483"/>
              </a:tblGrid>
              <a:tr h="11640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24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rPr>
                        <a:t>能力指標 </a:t>
                      </a:r>
                    </a:p>
                    <a:p>
                      <a:endParaRPr lang="zh-TW" altLang="en-US" sz="2400" dirty="0"/>
                    </a:p>
                  </a:txBody>
                  <a:tcPr/>
                </a:tc>
                <a:tc gridSpan="5">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400" b="1" i="0" u="none" strike="noStrike" cap="none" normalizeH="0" baseline="0" dirty="0" smtClean="0">
                          <a:ln>
                            <a:noFill/>
                          </a:ln>
                          <a:solidFill>
                            <a:schemeClr val="tx1"/>
                          </a:solidFill>
                          <a:effectLst/>
                          <a:latin typeface="標楷體" pitchFamily="65" charset="-120"/>
                          <a:ea typeface="標楷體" pitchFamily="65" charset="-120"/>
                        </a:rPr>
                        <a:t>社</a:t>
                      </a:r>
                      <a:r>
                        <a:rPr kumimoji="1" lang="en-US" altLang="zh-TW" sz="2400" b="1" i="0" u="none" strike="noStrike" cap="none" normalizeH="0" baseline="0" dirty="0" smtClean="0">
                          <a:ln>
                            <a:noFill/>
                          </a:ln>
                          <a:solidFill>
                            <a:schemeClr val="tx1"/>
                          </a:solidFill>
                          <a:effectLst/>
                          <a:latin typeface="標楷體" pitchFamily="65" charset="-120"/>
                          <a:ea typeface="標楷體" pitchFamily="65" charset="-120"/>
                        </a:rPr>
                        <a:t>5-3-5</a:t>
                      </a:r>
                      <a:r>
                        <a:rPr kumimoji="1" lang="zh-TW" altLang="en-US" sz="2400" b="1" i="0" u="none" strike="noStrike" cap="none" normalizeH="0" baseline="0" dirty="0" smtClean="0">
                          <a:ln>
                            <a:noFill/>
                          </a:ln>
                          <a:solidFill>
                            <a:schemeClr val="tx1"/>
                          </a:solidFill>
                          <a:effectLst/>
                          <a:latin typeface="標楷體" pitchFamily="65" charset="-120"/>
                          <a:ea typeface="標楷體" pitchFamily="65" charset="-120"/>
                        </a:rPr>
                        <a:t> 舉例說明在民主社會中，與人相處所需的理性溝通相互尊重與適當妥協等基本民主素養之重要性</a:t>
                      </a:r>
                      <a:endParaRPr lang="zh-TW" altLang="en-US" sz="2400" dirty="0"/>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984962">
                <a:tc>
                  <a:txBody>
                    <a:bodyPr/>
                    <a:lstStyle/>
                    <a:p>
                      <a:r>
                        <a:rPr lang="zh-TW" altLang="en-US" sz="2800" dirty="0" smtClean="0"/>
                        <a:t>教學目標</a:t>
                      </a:r>
                      <a:endParaRPr lang="zh-TW" altLang="en-US" sz="2800" dirty="0"/>
                    </a:p>
                  </a:txBody>
                  <a:tcPr/>
                </a:tc>
                <a:tc gridSpan="5">
                  <a:txBody>
                    <a:bodyPr/>
                    <a:lstStyle/>
                    <a:p>
                      <a:r>
                        <a:rPr lang="en-US" altLang="zh-TW" sz="2000" dirty="0" smtClean="0"/>
                        <a:t>1.</a:t>
                      </a:r>
                      <a:r>
                        <a:rPr lang="zh-TW" altLang="en-US" sz="2000" dirty="0" smtClean="0"/>
                        <a:t>培養從不同的角度去</a:t>
                      </a:r>
                      <a:r>
                        <a:rPr lang="zh-TW" altLang="en-US" sz="2000" dirty="0" smtClean="0">
                          <a:solidFill>
                            <a:srgbClr val="FF0000"/>
                          </a:solidFill>
                        </a:rPr>
                        <a:t>觀察</a:t>
                      </a:r>
                      <a:r>
                        <a:rPr lang="zh-TW" altLang="en-US" sz="2000" dirty="0" smtClean="0"/>
                        <a:t>多元文化的</a:t>
                      </a:r>
                      <a:r>
                        <a:rPr lang="zh-TW" altLang="en-US" sz="2000" dirty="0" smtClean="0">
                          <a:solidFill>
                            <a:srgbClr val="FF0000"/>
                          </a:solidFill>
                        </a:rPr>
                        <a:t>態度</a:t>
                      </a:r>
                      <a:endParaRPr lang="en-US" altLang="zh-TW" sz="2000" dirty="0" smtClean="0">
                        <a:solidFill>
                          <a:srgbClr val="FF0000"/>
                        </a:solidFill>
                      </a:endParaRPr>
                    </a:p>
                    <a:p>
                      <a:r>
                        <a:rPr lang="en-US" altLang="zh-TW" sz="2000" dirty="0" smtClean="0"/>
                        <a:t>2.</a:t>
                      </a:r>
                      <a:r>
                        <a:rPr lang="zh-TW" altLang="en-US" sz="2000" dirty="0" smtClean="0"/>
                        <a:t>學習</a:t>
                      </a:r>
                      <a:r>
                        <a:rPr lang="zh-TW" altLang="en-US" sz="2000" dirty="0" smtClean="0">
                          <a:solidFill>
                            <a:srgbClr val="FF0000"/>
                          </a:solidFill>
                        </a:rPr>
                        <a:t>尊重</a:t>
                      </a:r>
                      <a:r>
                        <a:rPr lang="zh-TW" altLang="en-US" sz="2000" dirty="0" smtClean="0"/>
                        <a:t>不同的主張與想法</a:t>
                      </a:r>
                      <a:endParaRPr lang="en-US" altLang="zh-TW" sz="2000" dirty="0" smtClean="0"/>
                    </a:p>
                    <a:p>
                      <a:r>
                        <a:rPr lang="en-US" altLang="zh-TW" sz="2000" dirty="0" smtClean="0"/>
                        <a:t>3.</a:t>
                      </a:r>
                      <a:r>
                        <a:rPr lang="zh-TW" altLang="en-US" sz="2000" dirty="0" smtClean="0"/>
                        <a:t>能尊重並</a:t>
                      </a:r>
                      <a:r>
                        <a:rPr lang="zh-TW" altLang="en-US" sz="2000" dirty="0" smtClean="0">
                          <a:solidFill>
                            <a:srgbClr val="FF0000"/>
                          </a:solidFill>
                        </a:rPr>
                        <a:t>接納</a:t>
                      </a:r>
                      <a:r>
                        <a:rPr lang="zh-TW" altLang="en-US" sz="2000" dirty="0" smtClean="0"/>
                        <a:t>不同的文化</a:t>
                      </a:r>
                      <a:endParaRPr lang="zh-TW" altLang="en-US" sz="2000" dirty="0"/>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626794">
                <a:tc>
                  <a:txBody>
                    <a:bodyPr/>
                    <a:lstStyle/>
                    <a:p>
                      <a:r>
                        <a:rPr lang="zh-TW" altLang="en-US" dirty="0" smtClean="0"/>
                        <a:t>  評量活動目標</a:t>
                      </a:r>
                      <a:endParaRPr lang="en-US" altLang="zh-TW" dirty="0" smtClean="0"/>
                    </a:p>
                    <a:p>
                      <a:r>
                        <a:rPr lang="zh-TW" altLang="en-US" dirty="0" smtClean="0"/>
                        <a:t>       </a:t>
                      </a:r>
                      <a:r>
                        <a:rPr lang="en-US" altLang="zh-TW" dirty="0" smtClean="0"/>
                        <a:t>(</a:t>
                      </a:r>
                      <a:r>
                        <a:rPr lang="zh-TW" altLang="en-US" dirty="0" smtClean="0"/>
                        <a:t>基準 </a:t>
                      </a:r>
                      <a:r>
                        <a:rPr lang="en-US" altLang="zh-TW" dirty="0" smtClean="0"/>
                        <a:t>)</a:t>
                      </a:r>
                      <a:endParaRPr lang="zh-TW" altLang="en-US" dirty="0"/>
                    </a:p>
                  </a:txBody>
                  <a:tcPr/>
                </a:tc>
                <a:tc gridSpan="5">
                  <a:txBody>
                    <a:bodyPr/>
                    <a:lstStyle/>
                    <a:p>
                      <a:r>
                        <a:rPr lang="zh-TW" altLang="en-US" dirty="0" smtClean="0"/>
                        <a:t>能從老師提供的資料中舉例說明民主社會中基本民主素養的重要性</a:t>
                      </a:r>
                      <a:endParaRPr lang="zh-TW" altLang="en-US" dirty="0"/>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423734">
                <a:tc>
                  <a:txBody>
                    <a:bodyPr/>
                    <a:lstStyle/>
                    <a:p>
                      <a:r>
                        <a:rPr lang="zh-TW" altLang="en-US" dirty="0" smtClean="0"/>
                        <a:t>     表現等級</a:t>
                      </a:r>
                      <a:endParaRPr lang="zh-TW" altLang="en-US" dirty="0"/>
                    </a:p>
                  </a:txBody>
                  <a:tcPr/>
                </a:tc>
                <a:tc>
                  <a:txBody>
                    <a:bodyPr/>
                    <a:lstStyle/>
                    <a:p>
                      <a:pPr algn="ctr"/>
                      <a:r>
                        <a:rPr lang="en-US" altLang="zh-TW" dirty="0" smtClean="0"/>
                        <a:t>5</a:t>
                      </a:r>
                      <a:endParaRPr lang="zh-TW" altLang="en-US" dirty="0"/>
                    </a:p>
                  </a:txBody>
                  <a:tcPr/>
                </a:tc>
                <a:tc>
                  <a:txBody>
                    <a:bodyPr/>
                    <a:lstStyle/>
                    <a:p>
                      <a:pPr algn="ctr"/>
                      <a:r>
                        <a:rPr lang="en-US" altLang="zh-TW" dirty="0" smtClean="0"/>
                        <a:t>4</a:t>
                      </a:r>
                      <a:endParaRPr lang="zh-TW" altLang="en-US" dirty="0"/>
                    </a:p>
                  </a:txBody>
                  <a:tcPr/>
                </a:tc>
                <a:tc>
                  <a:txBody>
                    <a:bodyPr/>
                    <a:lstStyle/>
                    <a:p>
                      <a:pPr algn="ctr"/>
                      <a:r>
                        <a:rPr lang="en-US" altLang="zh-TW" dirty="0" smtClean="0"/>
                        <a:t>3</a:t>
                      </a:r>
                      <a:endParaRPr lang="zh-TW" altLang="en-US" dirty="0"/>
                    </a:p>
                  </a:txBody>
                  <a:tcPr/>
                </a:tc>
                <a:tc>
                  <a:txBody>
                    <a:bodyPr/>
                    <a:lstStyle/>
                    <a:p>
                      <a:pPr algn="ctr"/>
                      <a:r>
                        <a:rPr lang="en-US" altLang="zh-TW" dirty="0" smtClean="0"/>
                        <a:t>2</a:t>
                      </a:r>
                      <a:endParaRPr lang="zh-TW" altLang="en-US" dirty="0"/>
                    </a:p>
                  </a:txBody>
                  <a:tcPr/>
                </a:tc>
                <a:tc>
                  <a:txBody>
                    <a:bodyPr/>
                    <a:lstStyle/>
                    <a:p>
                      <a:pPr algn="ctr"/>
                      <a:r>
                        <a:rPr lang="en-US" altLang="zh-TW" dirty="0" smtClean="0"/>
                        <a:t>1</a:t>
                      </a:r>
                      <a:endParaRPr lang="zh-TW" altLang="en-US" dirty="0"/>
                    </a:p>
                  </a:txBody>
                  <a:tcPr/>
                </a:tc>
              </a:tr>
              <a:tr h="2921142">
                <a:tc>
                  <a:txBody>
                    <a:bodyPr/>
                    <a:lstStyle/>
                    <a:p>
                      <a:r>
                        <a:rPr lang="zh-TW" altLang="en-US" dirty="0" smtClean="0"/>
                        <a:t>        規準說明</a:t>
                      </a:r>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能舉出</a:t>
                      </a:r>
                      <a:r>
                        <a:rPr lang="en-US" altLang="zh-TW" dirty="0" smtClean="0">
                          <a:solidFill>
                            <a:srgbClr val="FF0000"/>
                          </a:solidFill>
                        </a:rPr>
                        <a:t>4</a:t>
                      </a:r>
                      <a:r>
                        <a:rPr lang="zh-TW" altLang="en-US" dirty="0" smtClean="0">
                          <a:solidFill>
                            <a:srgbClr val="FF0000"/>
                          </a:solidFill>
                        </a:rPr>
                        <a:t>項以上</a:t>
                      </a:r>
                      <a:r>
                        <a:rPr lang="zh-TW" altLang="en-US" dirty="0" smtClean="0"/>
                        <a:t>民主社會中基本民主素養的重要性</a:t>
                      </a:r>
                      <a:r>
                        <a:rPr lang="en-US" altLang="zh-TW" dirty="0" smtClean="0"/>
                        <a:t>.</a:t>
                      </a:r>
                      <a:endParaRPr lang="zh-TW" altLang="en-US" dirty="0"/>
                    </a:p>
                  </a:txBody>
                  <a:tcPr/>
                </a:tc>
                <a:tc>
                  <a:txBody>
                    <a:bodyPr/>
                    <a:lstStyle/>
                    <a:p>
                      <a:r>
                        <a:rPr lang="zh-TW" altLang="en-US" dirty="0" smtClean="0"/>
                        <a:t>能舉出</a:t>
                      </a:r>
                      <a:r>
                        <a:rPr lang="en-US" altLang="zh-TW" dirty="0" smtClean="0">
                          <a:solidFill>
                            <a:srgbClr val="FF0000"/>
                          </a:solidFill>
                        </a:rPr>
                        <a:t>3</a:t>
                      </a:r>
                      <a:r>
                        <a:rPr lang="zh-TW" altLang="en-US" dirty="0" smtClean="0">
                          <a:solidFill>
                            <a:srgbClr val="FF0000"/>
                          </a:solidFill>
                        </a:rPr>
                        <a:t>項以上</a:t>
                      </a:r>
                      <a:r>
                        <a:rPr lang="zh-TW" altLang="en-US" dirty="0" smtClean="0"/>
                        <a:t>民主社會中基本民主素養的重要性</a:t>
                      </a:r>
                      <a:r>
                        <a:rPr lang="en-US" altLang="zh-TW" dirty="0" smtClean="0"/>
                        <a:t>.</a:t>
                      </a:r>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能舉出</a:t>
                      </a:r>
                      <a:r>
                        <a:rPr lang="en-US" altLang="zh-TW" dirty="0" smtClean="0">
                          <a:solidFill>
                            <a:srgbClr val="FF0000"/>
                          </a:solidFill>
                        </a:rPr>
                        <a:t>2</a:t>
                      </a:r>
                      <a:r>
                        <a:rPr lang="zh-TW" altLang="en-US" dirty="0" smtClean="0">
                          <a:solidFill>
                            <a:srgbClr val="FF0000"/>
                          </a:solidFill>
                        </a:rPr>
                        <a:t>項以上</a:t>
                      </a:r>
                      <a:r>
                        <a:rPr lang="zh-TW" altLang="en-US" dirty="0" smtClean="0"/>
                        <a:t>民主社會中基本民主素養的重要性</a:t>
                      </a:r>
                      <a:r>
                        <a:rPr lang="en-US" altLang="zh-TW" dirty="0" smtClean="0"/>
                        <a:t>.</a:t>
                      </a:r>
                      <a:endParaRPr lang="zh-TW" altLang="en-US" dirty="0" smtClean="0"/>
                    </a:p>
                    <a:p>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能舉出</a:t>
                      </a:r>
                      <a:r>
                        <a:rPr lang="en-US" altLang="zh-TW" dirty="0" smtClean="0">
                          <a:solidFill>
                            <a:srgbClr val="FF0000"/>
                          </a:solidFill>
                        </a:rPr>
                        <a:t>1</a:t>
                      </a:r>
                      <a:r>
                        <a:rPr lang="zh-TW" altLang="en-US" dirty="0" smtClean="0">
                          <a:solidFill>
                            <a:srgbClr val="FF0000"/>
                          </a:solidFill>
                        </a:rPr>
                        <a:t>項以上</a:t>
                      </a:r>
                      <a:r>
                        <a:rPr lang="zh-TW" altLang="en-US" dirty="0" smtClean="0"/>
                        <a:t>民主社會中基本民主素養的重要性</a:t>
                      </a:r>
                      <a:r>
                        <a:rPr lang="en-US" altLang="zh-TW" dirty="0" smtClean="0"/>
                        <a:t>.</a:t>
                      </a:r>
                      <a:endParaRPr lang="zh-TW" altLang="en-US" dirty="0" smtClean="0"/>
                    </a:p>
                    <a:p>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需要老師指導才能舉出</a:t>
                      </a:r>
                      <a:r>
                        <a:rPr lang="en-US" altLang="zh-TW" dirty="0" smtClean="0">
                          <a:solidFill>
                            <a:srgbClr val="FF0000"/>
                          </a:solidFill>
                        </a:rPr>
                        <a:t>1</a:t>
                      </a:r>
                      <a:r>
                        <a:rPr lang="zh-TW" altLang="en-US" dirty="0" smtClean="0">
                          <a:solidFill>
                            <a:srgbClr val="FF0000"/>
                          </a:solidFill>
                        </a:rPr>
                        <a:t>項</a:t>
                      </a:r>
                      <a:r>
                        <a:rPr lang="zh-TW" altLang="en-US" dirty="0" smtClean="0"/>
                        <a:t>民主社會中基本民主素養的重要性</a:t>
                      </a:r>
                      <a:r>
                        <a:rPr lang="en-US" altLang="zh-TW" dirty="0" smtClean="0"/>
                        <a:t>.</a:t>
                      </a:r>
                      <a:endParaRPr lang="zh-TW" altLang="en-US" dirty="0" smtClean="0"/>
                    </a:p>
                    <a:p>
                      <a:endParaRPr lang="zh-TW" altLang="en-US" dirty="0"/>
                    </a:p>
                  </a:txBody>
                  <a:tcPr/>
                </a:tc>
              </a:tr>
            </a:tbl>
          </a:graphicData>
        </a:graphic>
      </p:graphicFrame>
      <p:sp>
        <p:nvSpPr>
          <p:cNvPr id="4" name="燕尾形向右箭號 3">
            <a:hlinkClick r:id="rId2" action="ppaction://hlinksldjump"/>
          </p:cNvPr>
          <p:cNvSpPr/>
          <p:nvPr/>
        </p:nvSpPr>
        <p:spPr>
          <a:xfrm flipV="1">
            <a:off x="8532440" y="6237312"/>
            <a:ext cx="395536"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p:cNvSpPr>
            <a:spLocks noGrp="1"/>
          </p:cNvSpPr>
          <p:nvPr>
            <p:ph type="title"/>
          </p:nvPr>
        </p:nvSpPr>
        <p:spPr>
          <a:xfrm>
            <a:off x="500034" y="0"/>
            <a:ext cx="8143932" cy="838200"/>
          </a:xfrm>
        </p:spPr>
        <p:txBody>
          <a:bodyPr>
            <a:normAutofit/>
          </a:bodyPr>
          <a:lstStyle/>
          <a:p>
            <a:r>
              <a:rPr lang="zh-TW" altLang="en-US" dirty="0" smtClean="0"/>
              <a:t>運用</a:t>
            </a:r>
            <a:r>
              <a:rPr lang="zh-TW" altLang="en-US" u="sng" dirty="0" smtClean="0"/>
              <a:t>教學策略</a:t>
            </a:r>
            <a:r>
              <a:rPr lang="zh-TW" altLang="en-US" dirty="0" smtClean="0"/>
              <a:t>提升學生學習興趣</a:t>
            </a:r>
            <a:endParaRPr lang="zh-TW" altLang="en-US" dirty="0"/>
          </a:p>
        </p:txBody>
      </p:sp>
      <p:graphicFrame>
        <p:nvGraphicFramePr>
          <p:cNvPr id="7" name="資料庫圖表 6"/>
          <p:cNvGraphicFramePr/>
          <p:nvPr/>
        </p:nvGraphicFramePr>
        <p:xfrm>
          <a:off x="714348" y="857232"/>
          <a:ext cx="7500990" cy="57150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00034" y="214290"/>
            <a:ext cx="8229600" cy="850106"/>
          </a:xfrm>
        </p:spPr>
        <p:txBody>
          <a:bodyPr/>
          <a:lstStyle/>
          <a:p>
            <a:r>
              <a:rPr lang="zh-TW" altLang="en-US" dirty="0" smtClean="0"/>
              <a:t>閱讀摘要重點分析</a:t>
            </a:r>
            <a:r>
              <a:rPr lang="en-US" altLang="zh-TW" dirty="0" smtClean="0"/>
              <a:t>--</a:t>
            </a:r>
            <a:r>
              <a:rPr lang="zh-TW" altLang="en-US" dirty="0" smtClean="0"/>
              <a:t>心智圖</a:t>
            </a:r>
            <a:endParaRPr lang="zh-TW" altLang="en-US" dirty="0"/>
          </a:p>
        </p:txBody>
      </p:sp>
      <p:pic>
        <p:nvPicPr>
          <p:cNvPr id="8" name="圖片 7" descr="多元文化心智圖.bmp"/>
          <p:cNvPicPr>
            <a:picLocks noChangeAspect="1"/>
          </p:cNvPicPr>
          <p:nvPr/>
        </p:nvPicPr>
        <p:blipFill>
          <a:blip r:embed="rId2" cstate="print"/>
          <a:stretch>
            <a:fillRect/>
          </a:stretch>
        </p:blipFill>
        <p:spPr>
          <a:xfrm>
            <a:off x="500034" y="1052736"/>
            <a:ext cx="8143932" cy="5291896"/>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0"/>
            <a:ext cx="8229600" cy="1143000"/>
          </a:xfrm>
        </p:spPr>
        <p:txBody>
          <a:bodyPr/>
          <a:lstStyle/>
          <a:p>
            <a:r>
              <a:rPr lang="zh-TW" altLang="en-US" dirty="0" smtClean="0"/>
              <a:t>閱讀摘要重點分析</a:t>
            </a:r>
            <a:r>
              <a:rPr lang="en-US" altLang="zh-TW" dirty="0" smtClean="0"/>
              <a:t>--</a:t>
            </a:r>
            <a:r>
              <a:rPr lang="zh-TW" altLang="en-US" dirty="0" smtClean="0"/>
              <a:t>魚骨圖</a:t>
            </a:r>
            <a:endParaRPr lang="zh-TW" altLang="en-US" dirty="0"/>
          </a:p>
        </p:txBody>
      </p:sp>
      <p:pic>
        <p:nvPicPr>
          <p:cNvPr id="5" name="內容版面配置區 4" descr="多元文化魚骨圖.bmp"/>
          <p:cNvPicPr>
            <a:picLocks noGrp="1" noChangeAspect="1"/>
          </p:cNvPicPr>
          <p:nvPr>
            <p:ph sz="half" idx="2"/>
          </p:nvPr>
        </p:nvPicPr>
        <p:blipFill>
          <a:blip r:embed="rId2" cstate="print"/>
          <a:stretch>
            <a:fillRect/>
          </a:stretch>
        </p:blipFill>
        <p:spPr>
          <a:xfrm>
            <a:off x="467544" y="1052736"/>
            <a:ext cx="7920880" cy="5589878"/>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260648"/>
            <a:ext cx="8229600" cy="864096"/>
          </a:xfrm>
        </p:spPr>
        <p:txBody>
          <a:bodyPr>
            <a:normAutofit fontScale="90000"/>
          </a:bodyPr>
          <a:lstStyle/>
          <a:p>
            <a:r>
              <a:rPr lang="zh-TW" altLang="en-US" dirty="0" smtClean="0"/>
              <a:t>提供適當文本與範例</a:t>
            </a:r>
            <a:r>
              <a:rPr lang="en-US" altLang="zh-TW" dirty="0" smtClean="0"/>
              <a:t>—</a:t>
            </a:r>
            <a:r>
              <a:rPr lang="zh-TW" altLang="en-US" dirty="0" smtClean="0"/>
              <a:t>讓孩子去思考並發表</a:t>
            </a:r>
            <a:endParaRPr lang="zh-TW" altLang="en-US" dirty="0"/>
          </a:p>
        </p:txBody>
      </p:sp>
      <p:sp>
        <p:nvSpPr>
          <p:cNvPr id="3" name="文字版面配置區 2"/>
          <p:cNvSpPr>
            <a:spLocks noGrp="1"/>
          </p:cNvSpPr>
          <p:nvPr>
            <p:ph type="body" sz="half" idx="1"/>
          </p:nvPr>
        </p:nvSpPr>
        <p:spPr>
          <a:xfrm>
            <a:off x="755576" y="2708920"/>
            <a:ext cx="7488832" cy="3456384"/>
          </a:xfrm>
        </p:spPr>
        <p:txBody>
          <a:bodyPr>
            <a:normAutofit fontScale="92500" lnSpcReduction="10000"/>
          </a:bodyPr>
          <a:lstStyle/>
          <a:p>
            <a:pPr>
              <a:buNone/>
            </a:pPr>
            <a:r>
              <a:rPr lang="en-US" altLang="zh-TW" dirty="0" smtClean="0"/>
              <a:t>1.</a:t>
            </a:r>
            <a:r>
              <a:rPr lang="zh-TW" altLang="en-US" dirty="0" smtClean="0"/>
              <a:t>課本文本資料</a:t>
            </a:r>
            <a:endParaRPr lang="en-US" altLang="zh-TW" dirty="0" smtClean="0"/>
          </a:p>
          <a:p>
            <a:pPr>
              <a:buNone/>
            </a:pPr>
            <a:r>
              <a:rPr lang="en-US" altLang="zh-TW" dirty="0" smtClean="0"/>
              <a:t>2.</a:t>
            </a:r>
            <a:r>
              <a:rPr lang="zh-TW" altLang="en-US" dirty="0" smtClean="0"/>
              <a:t>繪本</a:t>
            </a:r>
            <a:endParaRPr lang="en-US" altLang="zh-TW" dirty="0" smtClean="0"/>
          </a:p>
          <a:p>
            <a:pPr>
              <a:buNone/>
            </a:pPr>
            <a:r>
              <a:rPr lang="en-US" altLang="zh-TW" dirty="0" smtClean="0"/>
              <a:t>3.</a:t>
            </a:r>
            <a:r>
              <a:rPr lang="zh-TW" altLang="en-US" dirty="0" smtClean="0"/>
              <a:t>國語日報</a:t>
            </a:r>
            <a:endParaRPr lang="en-US" altLang="zh-TW" dirty="0" smtClean="0"/>
          </a:p>
          <a:p>
            <a:pPr>
              <a:buNone/>
            </a:pPr>
            <a:r>
              <a:rPr lang="en-US" altLang="zh-TW" dirty="0" smtClean="0"/>
              <a:t>4.</a:t>
            </a:r>
            <a:r>
              <a:rPr lang="zh-TW" altLang="en-US" dirty="0" smtClean="0"/>
              <a:t>新聞事件</a:t>
            </a:r>
            <a:endParaRPr lang="en-US" altLang="zh-TW" dirty="0" smtClean="0"/>
          </a:p>
          <a:p>
            <a:pPr>
              <a:buNone/>
            </a:pPr>
            <a:r>
              <a:rPr lang="en-US" altLang="zh-TW" dirty="0" smtClean="0"/>
              <a:t>5.</a:t>
            </a:r>
            <a:r>
              <a:rPr lang="zh-TW" altLang="en-US" dirty="0" smtClean="0"/>
              <a:t>短片或電影 </a:t>
            </a:r>
            <a:endParaRPr lang="en-US" altLang="zh-TW" dirty="0" smtClean="0"/>
          </a:p>
          <a:p>
            <a:pPr>
              <a:buNone/>
            </a:pPr>
            <a:r>
              <a:rPr lang="zh-TW" altLang="en-US" sz="2600" dirty="0" smtClean="0"/>
              <a:t>                  </a:t>
            </a:r>
            <a:r>
              <a:rPr lang="en-US" altLang="zh-TW" sz="2600" dirty="0" smtClean="0">
                <a:hlinkClick r:id="rId2"/>
              </a:rPr>
              <a:t>http://www.multiculture.ntpc.edu.tw/?cat=35</a:t>
            </a:r>
            <a:endParaRPr lang="en-US" altLang="zh-TW" sz="2600" dirty="0" smtClean="0"/>
          </a:p>
          <a:p>
            <a:pPr>
              <a:buNone/>
            </a:pPr>
            <a:r>
              <a:rPr lang="zh-TW" altLang="en-US" sz="2600" dirty="0" smtClean="0"/>
              <a:t>                                    新北市多元文化學習網</a:t>
            </a:r>
            <a:endParaRPr lang="en-US" altLang="zh-TW" sz="2600" dirty="0" smtClean="0"/>
          </a:p>
          <a:p>
            <a:pPr>
              <a:buNone/>
            </a:pPr>
            <a:endParaRPr lang="en-US" altLang="zh-TW" dirty="0" smtClean="0"/>
          </a:p>
          <a:p>
            <a:pPr>
              <a:buNone/>
            </a:pPr>
            <a:endParaRPr lang="zh-TW" altLang="en-US" dirty="0"/>
          </a:p>
        </p:txBody>
      </p:sp>
      <p:graphicFrame>
        <p:nvGraphicFramePr>
          <p:cNvPr id="5" name="表格 4"/>
          <p:cNvGraphicFramePr>
            <a:graphicFrameLocks noGrp="1"/>
          </p:cNvGraphicFramePr>
          <p:nvPr/>
        </p:nvGraphicFramePr>
        <p:xfrm>
          <a:off x="683568" y="1196752"/>
          <a:ext cx="7920880" cy="1188720"/>
        </p:xfrm>
        <a:graphic>
          <a:graphicData uri="http://schemas.openxmlformats.org/drawingml/2006/table">
            <a:tbl>
              <a:tblPr firstRow="1" bandRow="1">
                <a:tableStyleId>{5C22544A-7EE6-4342-B048-85BDC9FD1C3A}</a:tableStyleId>
              </a:tblPr>
              <a:tblGrid>
                <a:gridCol w="1808466"/>
                <a:gridCol w="1222483"/>
                <a:gridCol w="1222483"/>
                <a:gridCol w="1222482"/>
                <a:gridCol w="1222483"/>
                <a:gridCol w="1222483"/>
              </a:tblGrid>
              <a:tr h="11640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24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rPr>
                        <a:t>能力指標 </a:t>
                      </a:r>
                    </a:p>
                    <a:p>
                      <a:endParaRPr lang="zh-TW" altLang="en-US" sz="2400" dirty="0"/>
                    </a:p>
                  </a:txBody>
                  <a:tcPr/>
                </a:tc>
                <a:tc gridSpan="5">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400" b="1" i="0" u="none" strike="noStrike" cap="none" normalizeH="0" baseline="0" dirty="0" smtClean="0">
                          <a:ln>
                            <a:noFill/>
                          </a:ln>
                          <a:solidFill>
                            <a:schemeClr val="tx1"/>
                          </a:solidFill>
                          <a:effectLst/>
                          <a:latin typeface="標楷體" pitchFamily="65" charset="-120"/>
                          <a:ea typeface="標楷體" pitchFamily="65" charset="-120"/>
                        </a:rPr>
                        <a:t>社</a:t>
                      </a:r>
                      <a:r>
                        <a:rPr kumimoji="1" lang="en-US" altLang="zh-TW" sz="2400" b="1" i="0" u="none" strike="noStrike" cap="none" normalizeH="0" baseline="0" dirty="0" smtClean="0">
                          <a:ln>
                            <a:noFill/>
                          </a:ln>
                          <a:solidFill>
                            <a:schemeClr val="tx1"/>
                          </a:solidFill>
                          <a:effectLst/>
                          <a:latin typeface="標楷體" pitchFamily="65" charset="-120"/>
                          <a:ea typeface="標楷體" pitchFamily="65" charset="-120"/>
                        </a:rPr>
                        <a:t>5-3-5</a:t>
                      </a:r>
                      <a:r>
                        <a:rPr kumimoji="1" lang="zh-TW" altLang="en-US" sz="2400" b="1" i="0" u="none" strike="noStrike" cap="none" normalizeH="0" baseline="0" dirty="0" smtClean="0">
                          <a:ln>
                            <a:noFill/>
                          </a:ln>
                          <a:solidFill>
                            <a:schemeClr val="tx1"/>
                          </a:solidFill>
                          <a:effectLst/>
                          <a:latin typeface="標楷體" pitchFamily="65" charset="-120"/>
                          <a:ea typeface="標楷體" pitchFamily="65" charset="-120"/>
                        </a:rPr>
                        <a:t> 舉例說明在民主社會中，與人相處所需的理性溝通相互尊重與適當妥協等基本民主素養之重要性</a:t>
                      </a:r>
                      <a:endParaRPr lang="zh-TW" altLang="en-US" sz="2400" dirty="0"/>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descr="Screenshot_2013-09-03-22-10-24.png"/>
          <p:cNvPicPr>
            <a:picLocks noGrp="1" noChangeAspect="1"/>
          </p:cNvPicPr>
          <p:nvPr>
            <p:ph idx="1"/>
          </p:nvPr>
        </p:nvPicPr>
        <p:blipFill>
          <a:blip r:embed="rId2" cstate="print"/>
          <a:stretch>
            <a:fillRect/>
          </a:stretch>
        </p:blipFill>
        <p:spPr>
          <a:xfrm>
            <a:off x="2195736" y="1"/>
            <a:ext cx="3941415" cy="6858000"/>
          </a:xfrm>
        </p:spPr>
      </p:pic>
      <p:sp>
        <p:nvSpPr>
          <p:cNvPr id="5" name="矩形 4"/>
          <p:cNvSpPr/>
          <p:nvPr/>
        </p:nvSpPr>
        <p:spPr>
          <a:xfrm>
            <a:off x="2195736" y="5805264"/>
            <a:ext cx="3888432" cy="105273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dirty="0"/>
          </a:p>
        </p:txBody>
      </p:sp>
      <p:sp>
        <p:nvSpPr>
          <p:cNvPr id="6" name="矩形 5"/>
          <p:cNvSpPr/>
          <p:nvPr/>
        </p:nvSpPr>
        <p:spPr>
          <a:xfrm>
            <a:off x="2195736" y="0"/>
            <a:ext cx="3888432" cy="47667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8" name="矩形 7"/>
          <p:cNvSpPr/>
          <p:nvPr/>
        </p:nvSpPr>
        <p:spPr>
          <a:xfrm>
            <a:off x="3059832" y="6093296"/>
            <a:ext cx="194421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smtClean="0">
                <a:solidFill>
                  <a:sysClr val="windowText" lastClr="000000"/>
                </a:solidFill>
              </a:rPr>
              <a:t>成績單</a:t>
            </a:r>
            <a:endParaRPr lang="zh-TW" altLang="en-US" sz="2800" dirty="0">
              <a:solidFill>
                <a:sysClr val="windowText" lastClr="000000"/>
              </a:solidFill>
            </a:endParaRPr>
          </a:p>
        </p:txBody>
      </p:sp>
      <p:sp>
        <p:nvSpPr>
          <p:cNvPr id="9" name="矩形 8"/>
          <p:cNvSpPr/>
          <p:nvPr/>
        </p:nvSpPr>
        <p:spPr>
          <a:xfrm>
            <a:off x="2267744" y="5373216"/>
            <a:ext cx="1152128" cy="360040"/>
          </a:xfrm>
          <a:prstGeom prst="rect">
            <a:avLst/>
          </a:prstGeom>
          <a:gradFill>
            <a:gsLst>
              <a:gs pos="0">
                <a:srgbClr val="8488C4"/>
              </a:gs>
              <a:gs pos="53000">
                <a:srgbClr val="D4DEFF"/>
              </a:gs>
              <a:gs pos="83000">
                <a:srgbClr val="D4DEFF"/>
              </a:gs>
              <a:gs pos="100000">
                <a:srgbClr val="96AB94"/>
              </a:gs>
            </a:gsLst>
            <a:lin ang="5400000" scaled="0"/>
          </a:gradFill>
        </p:spPr>
        <p:style>
          <a:lnRef idx="2">
            <a:schemeClr val="accent6"/>
          </a:lnRef>
          <a:fillRef idx="1002">
            <a:schemeClr val="lt1"/>
          </a:fillRef>
          <a:effectRef idx="0">
            <a:schemeClr val="accent6"/>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endParaRPr lang="zh-TW" altLang="en-US" b="1" spc="150">
              <a:ln w="11430"/>
              <a:solidFill>
                <a:srgbClr val="F8F8F8"/>
              </a:solidFill>
              <a:effectLst>
                <a:outerShdw blurRad="25400" algn="tl" rotWithShape="0">
                  <a:srgbClr val="000000">
                    <a:alpha val="43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0" nodeType="clickEffect">
                                  <p:stCondLst>
                                    <p:cond delay="0"/>
                                  </p:stCondLst>
                                  <p:childTnLst>
                                    <p:anim calcmode="lin" valueType="num">
                                      <p:cBhvr additive="base">
                                        <p:cTn id="11" dur="500"/>
                                        <p:tgtEl>
                                          <p:spTgt spid="9"/>
                                        </p:tgtEl>
                                        <p:attrNameLst>
                                          <p:attrName>ppt_x</p:attrName>
                                        </p:attrNameLst>
                                      </p:cBhvr>
                                      <p:tavLst>
                                        <p:tav tm="0">
                                          <p:val>
                                            <p:strVal val="ppt_x"/>
                                          </p:val>
                                        </p:tav>
                                        <p:tav tm="100000">
                                          <p:val>
                                            <p:strVal val="ppt_x"/>
                                          </p:val>
                                        </p:tav>
                                      </p:tavLst>
                                    </p:anim>
                                    <p:anim calcmode="lin" valueType="num">
                                      <p:cBhvr additive="base">
                                        <p:cTn id="12" dur="500"/>
                                        <p:tgtEl>
                                          <p:spTgt spid="9"/>
                                        </p:tgtEl>
                                        <p:attrNameLst>
                                          <p:attrName>ppt_y</p:attrName>
                                        </p:attrNameLst>
                                      </p:cBhvr>
                                      <p:tavLst>
                                        <p:tav tm="0">
                                          <p:val>
                                            <p:strVal val="ppt_y"/>
                                          </p:val>
                                        </p:tav>
                                        <p:tav tm="100000">
                                          <p:val>
                                            <p:strVal val="1+ppt_h/2"/>
                                          </p:val>
                                        </p:tav>
                                      </p:tavLst>
                                    </p:anim>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467544" y="188640"/>
            <a:ext cx="8229600" cy="850106"/>
          </a:xfrm>
        </p:spPr>
        <p:txBody>
          <a:bodyPr/>
          <a:lstStyle/>
          <a:p>
            <a:r>
              <a:rPr lang="zh-TW" altLang="en-US" dirty="0" smtClean="0"/>
              <a:t>教學後老師要思考的</a:t>
            </a:r>
            <a:endParaRPr lang="zh-TW" altLang="en-US" dirty="0"/>
          </a:p>
        </p:txBody>
      </p:sp>
      <p:graphicFrame>
        <p:nvGraphicFramePr>
          <p:cNvPr id="5" name="資料庫圖表 4"/>
          <p:cNvGraphicFramePr/>
          <p:nvPr/>
        </p:nvGraphicFramePr>
        <p:xfrm>
          <a:off x="251520" y="1196752"/>
          <a:ext cx="8280920"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群組 5"/>
          <p:cNvGrpSpPr/>
          <p:nvPr/>
        </p:nvGrpSpPr>
        <p:grpSpPr>
          <a:xfrm>
            <a:off x="3273105" y="2225362"/>
            <a:ext cx="6128933" cy="2746818"/>
            <a:chOff x="4752527" y="1872191"/>
            <a:chExt cx="6128933" cy="2746818"/>
          </a:xfrm>
        </p:grpSpPr>
        <p:sp>
          <p:nvSpPr>
            <p:cNvPr id="7" name="矩形 6"/>
            <p:cNvSpPr/>
            <p:nvPr/>
          </p:nvSpPr>
          <p:spPr>
            <a:xfrm>
              <a:off x="4752527" y="1872191"/>
              <a:ext cx="2597790" cy="240727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矩形 7"/>
            <p:cNvSpPr/>
            <p:nvPr/>
          </p:nvSpPr>
          <p:spPr>
            <a:xfrm>
              <a:off x="8283670" y="2211733"/>
              <a:ext cx="2597790" cy="240727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46643" tIns="0" rIns="0" bIns="0" numCol="1" spcCol="1270" anchor="t" anchorCtr="0">
              <a:noAutofit/>
            </a:bodyPr>
            <a:lstStyle/>
            <a:p>
              <a:pPr lvl="0" algn="l" defTabSz="1422400">
                <a:lnSpc>
                  <a:spcPct val="90000"/>
                </a:lnSpc>
                <a:spcBef>
                  <a:spcPct val="0"/>
                </a:spcBef>
                <a:spcAft>
                  <a:spcPct val="35000"/>
                </a:spcAft>
              </a:pPr>
              <a:r>
                <a:rPr lang="zh-TW" altLang="en-US" sz="3200" kern="1200" dirty="0" smtClean="0"/>
                <a:t>反省實踐</a:t>
              </a:r>
              <a:endParaRPr lang="zh-TW" altLang="en-US" sz="3200" kern="1200" dirty="0"/>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sz="half" idx="2"/>
          </p:nvPr>
        </p:nvGraphicFramePr>
        <p:xfrm>
          <a:off x="-1016" y="0"/>
          <a:ext cx="9145016" cy="7101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矩形 5"/>
          <p:cNvSpPr/>
          <p:nvPr/>
        </p:nvSpPr>
        <p:spPr>
          <a:xfrm>
            <a:off x="1979712" y="2276872"/>
            <a:ext cx="1800200" cy="461665"/>
          </a:xfrm>
          <a:prstGeom prst="rect">
            <a:avLst/>
          </a:prstGeom>
        </p:spPr>
        <p:txBody>
          <a:bodyPr wrap="square">
            <a:spAutoFit/>
          </a:bodyPr>
          <a:lstStyle/>
          <a:p>
            <a:pPr lvl="0" fontAlgn="base">
              <a:spcBef>
                <a:spcPct val="20000"/>
              </a:spcBef>
              <a:spcAft>
                <a:spcPct val="0"/>
              </a:spcAft>
              <a:defRPr/>
            </a:pPr>
            <a:r>
              <a:rPr kumimoji="1" lang="zh-TW" altLang="en-US" sz="2400" b="1" dirty="0" smtClean="0">
                <a:effectLst>
                  <a:outerShdw blurRad="38100" dist="38100" dir="2700000" algn="tl">
                    <a:srgbClr val="C0C0C0"/>
                  </a:outerShdw>
                </a:effectLst>
                <a:latin typeface="標楷體" pitchFamily="65" charset="-120"/>
                <a:ea typeface="標楷體" pitchFamily="65" charset="-120"/>
              </a:rPr>
              <a:t>能力指標 </a:t>
            </a:r>
          </a:p>
        </p:txBody>
      </p:sp>
      <p:cxnSp>
        <p:nvCxnSpPr>
          <p:cNvPr id="11" name="直線接點 10"/>
          <p:cNvCxnSpPr/>
          <p:nvPr/>
        </p:nvCxnSpPr>
        <p:spPr>
          <a:xfrm>
            <a:off x="5580112" y="2564904"/>
            <a:ext cx="2376264" cy="0"/>
          </a:xfrm>
          <a:prstGeom prst="line">
            <a:avLst/>
          </a:prstGeom>
          <a:ln w="38100" cmpd="sng"/>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a:off x="5580112" y="2564904"/>
            <a:ext cx="0" cy="21602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6300192" y="2348880"/>
            <a:ext cx="1440160" cy="461665"/>
          </a:xfrm>
          <a:prstGeom prst="rect">
            <a:avLst/>
          </a:prstGeom>
        </p:spPr>
        <p:txBody>
          <a:bodyPr wrap="square">
            <a:spAutoFit/>
          </a:bodyPr>
          <a:lstStyle/>
          <a:p>
            <a:pPr lvl="0" fontAlgn="base">
              <a:spcBef>
                <a:spcPct val="20000"/>
              </a:spcBef>
              <a:spcAft>
                <a:spcPct val="0"/>
              </a:spcAft>
              <a:defRPr/>
            </a:pPr>
            <a:r>
              <a:rPr kumimoji="1" lang="zh-TW" altLang="en-US" sz="2400" b="1" dirty="0" smtClean="0">
                <a:effectLst>
                  <a:outerShdw blurRad="38100" dist="38100" dir="2700000" algn="tl">
                    <a:srgbClr val="C0C0C0"/>
                  </a:outerShdw>
                </a:effectLst>
                <a:latin typeface="標楷體" pitchFamily="65" charset="-120"/>
                <a:ea typeface="標楷體" pitchFamily="65" charset="-120"/>
              </a:rPr>
              <a:t>能力指標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188640"/>
            <a:ext cx="8229600" cy="810344"/>
          </a:xfrm>
        </p:spPr>
        <p:txBody>
          <a:bodyPr/>
          <a:lstStyle/>
          <a:p>
            <a:r>
              <a:rPr lang="zh-TW" altLang="en-US" dirty="0" smtClean="0"/>
              <a:t>說說看   你會如何設計教學與評量活動</a:t>
            </a:r>
            <a:r>
              <a:rPr lang="en-US" altLang="zh-TW" dirty="0" smtClean="0"/>
              <a:t>?</a:t>
            </a:r>
            <a:endParaRPr lang="zh-TW" altLang="en-US" dirty="0"/>
          </a:p>
        </p:txBody>
      </p:sp>
      <p:sp>
        <p:nvSpPr>
          <p:cNvPr id="3" name="文字版面配置區 2"/>
          <p:cNvSpPr>
            <a:spLocks noGrp="1"/>
          </p:cNvSpPr>
          <p:nvPr>
            <p:ph type="body" sz="half" idx="1"/>
          </p:nvPr>
        </p:nvSpPr>
        <p:spPr/>
        <p:txBody>
          <a:bodyPr/>
          <a:lstStyle/>
          <a:p>
            <a:endParaRPr lang="zh-TW" altLang="en-US"/>
          </a:p>
        </p:txBody>
      </p:sp>
      <p:graphicFrame>
        <p:nvGraphicFramePr>
          <p:cNvPr id="5" name="表格 4"/>
          <p:cNvGraphicFramePr>
            <a:graphicFrameLocks noGrp="1"/>
          </p:cNvGraphicFramePr>
          <p:nvPr/>
        </p:nvGraphicFramePr>
        <p:xfrm>
          <a:off x="611560" y="1124744"/>
          <a:ext cx="7704858" cy="5472608"/>
        </p:xfrm>
        <a:graphic>
          <a:graphicData uri="http://schemas.openxmlformats.org/drawingml/2006/table">
            <a:tbl>
              <a:tblPr firstRow="1" bandRow="1">
                <a:tableStyleId>{5C22544A-7EE6-4342-B048-85BDC9FD1C3A}</a:tableStyleId>
              </a:tblPr>
              <a:tblGrid>
                <a:gridCol w="1759144"/>
                <a:gridCol w="1189143"/>
                <a:gridCol w="1189143"/>
                <a:gridCol w="1189142"/>
                <a:gridCol w="1189143"/>
                <a:gridCol w="1189143"/>
              </a:tblGrid>
              <a:tr h="10677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24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rPr>
                        <a:t>能力指標 </a:t>
                      </a:r>
                    </a:p>
                    <a:p>
                      <a:endParaRPr lang="zh-TW" altLang="en-US" sz="2400" dirty="0"/>
                    </a:p>
                  </a:txBody>
                  <a:tcPr/>
                </a:tc>
                <a:tc gridSpan="5">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2400" b="1" i="0" u="none" strike="noStrike" cap="none" normalizeH="0" baseline="0" dirty="0" smtClean="0">
                          <a:ln>
                            <a:noFill/>
                          </a:ln>
                          <a:solidFill>
                            <a:schemeClr val="tx1"/>
                          </a:solidFill>
                          <a:effectLst/>
                          <a:latin typeface="標楷體" pitchFamily="65" charset="-120"/>
                          <a:ea typeface="標楷體" pitchFamily="65" charset="-120"/>
                        </a:rPr>
                        <a:t>社</a:t>
                      </a:r>
                      <a:r>
                        <a:rPr kumimoji="1" lang="en-US" altLang="zh-TW" sz="2400" b="1" i="0" u="none" strike="noStrike" cap="none" normalizeH="0" baseline="0" dirty="0" smtClean="0">
                          <a:ln>
                            <a:noFill/>
                          </a:ln>
                          <a:solidFill>
                            <a:schemeClr val="tx1"/>
                          </a:solidFill>
                          <a:effectLst/>
                          <a:latin typeface="標楷體" pitchFamily="65" charset="-120"/>
                          <a:ea typeface="標楷體" pitchFamily="65" charset="-120"/>
                        </a:rPr>
                        <a:t>1-3-1</a:t>
                      </a:r>
                      <a:r>
                        <a:rPr kumimoji="1" lang="zh-TW" altLang="en-US" sz="2400" b="1" i="0" u="none" strike="noStrike" cap="none" normalizeH="0" baseline="0" dirty="0" smtClean="0">
                          <a:ln>
                            <a:noFill/>
                          </a:ln>
                          <a:solidFill>
                            <a:schemeClr val="tx1"/>
                          </a:solidFill>
                          <a:effectLst/>
                          <a:latin typeface="標楷體" pitchFamily="65" charset="-120"/>
                          <a:ea typeface="標楷體" pitchFamily="65" charset="-120"/>
                        </a:rPr>
                        <a:t> 瞭解不同生活環境差異之處，並能尊重及欣賞其間的不同特色</a:t>
                      </a:r>
                      <a:endParaRPr lang="zh-TW" altLang="en-US" sz="2400" dirty="0"/>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1119176">
                <a:tc>
                  <a:txBody>
                    <a:bodyPr/>
                    <a:lstStyle/>
                    <a:p>
                      <a:r>
                        <a:rPr lang="zh-TW" altLang="en-US" sz="2800" dirty="0" smtClean="0"/>
                        <a:t>教學目標</a:t>
                      </a:r>
                      <a:endParaRPr lang="zh-TW" altLang="en-US" sz="2800" dirty="0"/>
                    </a:p>
                  </a:txBody>
                  <a:tcPr/>
                </a:tc>
                <a:tc gridSpan="5">
                  <a:txBody>
                    <a:bodyPr/>
                    <a:lstStyle/>
                    <a:p>
                      <a:r>
                        <a:rPr lang="en-US" altLang="zh-TW" sz="2000" dirty="0" smtClean="0"/>
                        <a:t>1.</a:t>
                      </a:r>
                      <a:r>
                        <a:rPr lang="zh-TW" altLang="en-US" sz="2000" dirty="0" smtClean="0"/>
                        <a:t>培養從不同的角度去</a:t>
                      </a:r>
                      <a:r>
                        <a:rPr lang="zh-TW" altLang="en-US" sz="2000" dirty="0" smtClean="0">
                          <a:solidFill>
                            <a:srgbClr val="FF0000"/>
                          </a:solidFill>
                        </a:rPr>
                        <a:t>觀察</a:t>
                      </a:r>
                      <a:r>
                        <a:rPr lang="zh-TW" altLang="en-US" sz="2000" dirty="0" smtClean="0"/>
                        <a:t>多元文化的</a:t>
                      </a:r>
                      <a:r>
                        <a:rPr lang="zh-TW" altLang="en-US" sz="2000" dirty="0" smtClean="0">
                          <a:solidFill>
                            <a:srgbClr val="FF0000"/>
                          </a:solidFill>
                        </a:rPr>
                        <a:t>態度</a:t>
                      </a:r>
                      <a:endParaRPr lang="en-US" altLang="zh-TW" sz="2000" dirty="0" smtClean="0">
                        <a:solidFill>
                          <a:srgbClr val="FF0000"/>
                        </a:solidFill>
                      </a:endParaRPr>
                    </a:p>
                    <a:p>
                      <a:r>
                        <a:rPr lang="en-US" altLang="zh-TW" sz="2000" dirty="0" smtClean="0"/>
                        <a:t>2.</a:t>
                      </a:r>
                      <a:r>
                        <a:rPr lang="zh-TW" altLang="en-US" sz="2000" dirty="0" smtClean="0"/>
                        <a:t>學習</a:t>
                      </a:r>
                      <a:r>
                        <a:rPr lang="zh-TW" altLang="en-US" sz="2000" dirty="0" smtClean="0">
                          <a:solidFill>
                            <a:srgbClr val="FF0000"/>
                          </a:solidFill>
                        </a:rPr>
                        <a:t>尊重</a:t>
                      </a:r>
                      <a:r>
                        <a:rPr lang="zh-TW" altLang="en-US" sz="2000" dirty="0" smtClean="0"/>
                        <a:t>不同的主張與想法</a:t>
                      </a:r>
                      <a:endParaRPr lang="en-US" altLang="zh-TW" sz="2000" dirty="0" smtClean="0"/>
                    </a:p>
                    <a:p>
                      <a:r>
                        <a:rPr lang="en-US" altLang="zh-TW" sz="2000" dirty="0" smtClean="0"/>
                        <a:t>3.</a:t>
                      </a:r>
                      <a:r>
                        <a:rPr lang="zh-TW" altLang="en-US" sz="2000" dirty="0" smtClean="0"/>
                        <a:t>能尊重並</a:t>
                      </a:r>
                      <a:r>
                        <a:rPr lang="zh-TW" altLang="en-US" sz="2000" dirty="0" smtClean="0">
                          <a:solidFill>
                            <a:srgbClr val="FF0000"/>
                          </a:solidFill>
                        </a:rPr>
                        <a:t>接納</a:t>
                      </a:r>
                      <a:r>
                        <a:rPr lang="zh-TW" altLang="en-US" sz="2000" dirty="0" smtClean="0"/>
                        <a:t>不同的文化</a:t>
                      </a:r>
                      <a:endParaRPr lang="zh-TW" altLang="en-US" sz="2000" dirty="0"/>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712202">
                <a:tc>
                  <a:txBody>
                    <a:bodyPr/>
                    <a:lstStyle/>
                    <a:p>
                      <a:r>
                        <a:rPr lang="zh-TW" altLang="en-US" dirty="0" smtClean="0"/>
                        <a:t>  評量活動目標</a:t>
                      </a:r>
                      <a:endParaRPr lang="en-US" altLang="zh-TW" dirty="0" smtClean="0"/>
                    </a:p>
                    <a:p>
                      <a:r>
                        <a:rPr lang="zh-TW" altLang="en-US" dirty="0" smtClean="0"/>
                        <a:t>       </a:t>
                      </a:r>
                      <a:r>
                        <a:rPr lang="en-US" altLang="zh-TW" dirty="0" smtClean="0"/>
                        <a:t>(</a:t>
                      </a:r>
                      <a:r>
                        <a:rPr lang="zh-TW" altLang="en-US" dirty="0" smtClean="0"/>
                        <a:t>基準 </a:t>
                      </a:r>
                      <a:r>
                        <a:rPr lang="en-US" altLang="zh-TW" dirty="0" smtClean="0"/>
                        <a:t>)</a:t>
                      </a:r>
                      <a:endParaRPr lang="zh-TW" altLang="en-US" dirty="0"/>
                    </a:p>
                  </a:txBody>
                  <a:tcPr/>
                </a:tc>
                <a:tc gridSpan="5">
                  <a:txBody>
                    <a:bodyPr/>
                    <a:lstStyle/>
                    <a:p>
                      <a:endParaRPr lang="zh-TW" altLang="en-US" dirty="0"/>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406973">
                <a:tc>
                  <a:txBody>
                    <a:bodyPr/>
                    <a:lstStyle/>
                    <a:p>
                      <a:r>
                        <a:rPr lang="zh-TW" altLang="en-US" dirty="0" smtClean="0"/>
                        <a:t>     表現等級</a:t>
                      </a:r>
                      <a:endParaRPr lang="zh-TW" altLang="en-US" dirty="0"/>
                    </a:p>
                  </a:txBody>
                  <a:tcPr/>
                </a:tc>
                <a:tc>
                  <a:txBody>
                    <a:bodyPr/>
                    <a:lstStyle/>
                    <a:p>
                      <a:pPr algn="ctr"/>
                      <a:r>
                        <a:rPr lang="en-US" altLang="zh-TW" dirty="0" smtClean="0"/>
                        <a:t>5</a:t>
                      </a:r>
                      <a:endParaRPr lang="zh-TW" altLang="en-US" dirty="0"/>
                    </a:p>
                  </a:txBody>
                  <a:tcPr/>
                </a:tc>
                <a:tc>
                  <a:txBody>
                    <a:bodyPr/>
                    <a:lstStyle/>
                    <a:p>
                      <a:pPr algn="ctr"/>
                      <a:r>
                        <a:rPr lang="en-US" altLang="zh-TW" dirty="0" smtClean="0"/>
                        <a:t>4</a:t>
                      </a:r>
                      <a:endParaRPr lang="zh-TW" altLang="en-US" dirty="0"/>
                    </a:p>
                  </a:txBody>
                  <a:tcPr/>
                </a:tc>
                <a:tc>
                  <a:txBody>
                    <a:bodyPr/>
                    <a:lstStyle/>
                    <a:p>
                      <a:pPr algn="ctr"/>
                      <a:r>
                        <a:rPr lang="en-US" altLang="zh-TW" dirty="0" smtClean="0"/>
                        <a:t>3</a:t>
                      </a:r>
                      <a:endParaRPr lang="zh-TW" altLang="en-US" dirty="0"/>
                    </a:p>
                  </a:txBody>
                  <a:tcPr/>
                </a:tc>
                <a:tc>
                  <a:txBody>
                    <a:bodyPr/>
                    <a:lstStyle/>
                    <a:p>
                      <a:pPr algn="ctr"/>
                      <a:r>
                        <a:rPr lang="en-US" altLang="zh-TW" dirty="0" smtClean="0"/>
                        <a:t>2</a:t>
                      </a:r>
                      <a:endParaRPr lang="zh-TW" altLang="en-US" dirty="0"/>
                    </a:p>
                  </a:txBody>
                  <a:tcPr/>
                </a:tc>
                <a:tc>
                  <a:txBody>
                    <a:bodyPr/>
                    <a:lstStyle/>
                    <a:p>
                      <a:pPr algn="ctr"/>
                      <a:r>
                        <a:rPr lang="en-US" altLang="zh-TW" dirty="0" smtClean="0"/>
                        <a:t>1</a:t>
                      </a:r>
                      <a:endParaRPr lang="zh-TW" altLang="en-US" dirty="0"/>
                    </a:p>
                  </a:txBody>
                  <a:tcPr/>
                </a:tc>
              </a:tr>
              <a:tr h="2166488">
                <a:tc>
                  <a:txBody>
                    <a:bodyPr/>
                    <a:lstStyle/>
                    <a:p>
                      <a:r>
                        <a:rPr lang="zh-TW" altLang="en-US" dirty="0" smtClean="0"/>
                        <a:t>        規準說明</a:t>
                      </a:r>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a:p>
                  </a:txBody>
                  <a:tcPr/>
                </a:tc>
                <a:tc>
                  <a:txBody>
                    <a:bodyPr/>
                    <a:lstStyle/>
                    <a:p>
                      <a:endParaRPr lang="zh-TW" altLang="en-US" dirty="0"/>
                    </a:p>
                  </a:txBody>
                  <a:tcPr/>
                </a:tc>
                <a:tc>
                  <a:txBody>
                    <a:bodyPr/>
                    <a:lstStyle/>
                    <a:p>
                      <a:endParaRPr lang="zh-TW" altLang="en-US" dirty="0"/>
                    </a:p>
                  </a:txBody>
                  <a:tcPr/>
                </a:tc>
                <a:tc>
                  <a:txBody>
                    <a:bodyPr/>
                    <a:lstStyle/>
                    <a:p>
                      <a:endParaRPr lang="zh-TW" altLang="en-US" dirty="0"/>
                    </a:p>
                  </a:txBody>
                  <a:tcPr/>
                </a:tc>
                <a:tc>
                  <a:txBody>
                    <a:bodyPr/>
                    <a:lstStyle/>
                    <a:p>
                      <a:endParaRPr lang="zh-TW" altLang="en-US" dirty="0"/>
                    </a:p>
                  </a:txBody>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圖片 3" descr="最新概念圖.bmp"/>
          <p:cNvPicPr>
            <a:picLocks noChangeAspect="1"/>
          </p:cNvPicPr>
          <p:nvPr/>
        </p:nvPicPr>
        <p:blipFill>
          <a:blip r:embed="rId3" cstate="print"/>
          <a:srcRect/>
          <a:stretch>
            <a:fillRect/>
          </a:stretch>
        </p:blipFill>
        <p:spPr bwMode="auto">
          <a:xfrm>
            <a:off x="0" y="1196752"/>
            <a:ext cx="9144000" cy="4842382"/>
          </a:xfrm>
          <a:prstGeom prst="rect">
            <a:avLst/>
          </a:prstGeom>
          <a:noFill/>
          <a:ln w="9525">
            <a:noFill/>
            <a:miter lim="800000"/>
            <a:headEnd/>
            <a:tailEnd/>
          </a:ln>
        </p:spPr>
      </p:pic>
      <p:sp>
        <p:nvSpPr>
          <p:cNvPr id="6154" name="Line 10"/>
          <p:cNvSpPr>
            <a:spLocks noChangeShapeType="1"/>
          </p:cNvSpPr>
          <p:nvPr/>
        </p:nvSpPr>
        <p:spPr bwMode="auto">
          <a:xfrm flipH="1">
            <a:off x="1258888" y="4797425"/>
            <a:ext cx="144462" cy="144463"/>
          </a:xfrm>
          <a:prstGeom prst="line">
            <a:avLst/>
          </a:prstGeom>
          <a:noFill/>
          <a:ln w="25400">
            <a:solidFill>
              <a:schemeClr val="tx1"/>
            </a:solidFill>
            <a:round/>
            <a:headEnd/>
            <a:tailEnd type="triangle" w="med" len="med"/>
          </a:ln>
          <a:effectLst/>
        </p:spPr>
        <p:txBody>
          <a:bodyPr/>
          <a:lstStyle/>
          <a:p>
            <a:endParaRPr lang="zh-TW" altLang="en-US"/>
          </a:p>
        </p:txBody>
      </p:sp>
      <p:sp>
        <p:nvSpPr>
          <p:cNvPr id="6155" name="Line 11"/>
          <p:cNvSpPr>
            <a:spLocks noChangeShapeType="1"/>
          </p:cNvSpPr>
          <p:nvPr/>
        </p:nvSpPr>
        <p:spPr bwMode="auto">
          <a:xfrm>
            <a:off x="1403350" y="4797425"/>
            <a:ext cx="144463" cy="144463"/>
          </a:xfrm>
          <a:prstGeom prst="line">
            <a:avLst/>
          </a:prstGeom>
          <a:noFill/>
          <a:ln w="25400">
            <a:solidFill>
              <a:schemeClr val="tx1"/>
            </a:solidFill>
            <a:round/>
            <a:headEnd/>
            <a:tailEnd type="triangle" w="med" len="med"/>
          </a:ln>
          <a:effectLst/>
        </p:spPr>
        <p:txBody>
          <a:bodyPr/>
          <a:lstStyle/>
          <a:p>
            <a:endParaRPr lang="zh-TW" altLang="en-US"/>
          </a:p>
        </p:txBody>
      </p:sp>
      <p:sp>
        <p:nvSpPr>
          <p:cNvPr id="6156" name="Line 12"/>
          <p:cNvSpPr>
            <a:spLocks noChangeShapeType="1"/>
          </p:cNvSpPr>
          <p:nvPr/>
        </p:nvSpPr>
        <p:spPr bwMode="auto">
          <a:xfrm flipH="1">
            <a:off x="1042988" y="2276475"/>
            <a:ext cx="3529012" cy="360363"/>
          </a:xfrm>
          <a:prstGeom prst="line">
            <a:avLst/>
          </a:prstGeom>
          <a:noFill/>
          <a:ln w="25400">
            <a:solidFill>
              <a:schemeClr val="tx1"/>
            </a:solidFill>
            <a:round/>
            <a:headEnd/>
            <a:tailEnd type="triangle" w="med" len="med"/>
          </a:ln>
          <a:effectLst/>
        </p:spPr>
        <p:txBody>
          <a:bodyPr/>
          <a:lstStyle/>
          <a:p>
            <a:endParaRPr lang="zh-TW" altLang="en-US"/>
          </a:p>
        </p:txBody>
      </p:sp>
      <p:sp>
        <p:nvSpPr>
          <p:cNvPr id="6157" name="Line 13"/>
          <p:cNvSpPr>
            <a:spLocks noChangeShapeType="1"/>
          </p:cNvSpPr>
          <p:nvPr/>
        </p:nvSpPr>
        <p:spPr bwMode="auto">
          <a:xfrm flipH="1">
            <a:off x="2987675" y="2276475"/>
            <a:ext cx="1584325" cy="360363"/>
          </a:xfrm>
          <a:prstGeom prst="line">
            <a:avLst/>
          </a:prstGeom>
          <a:noFill/>
          <a:ln w="25400">
            <a:solidFill>
              <a:schemeClr val="tx1"/>
            </a:solidFill>
            <a:round/>
            <a:headEnd/>
            <a:tailEnd type="triangle" w="med" len="med"/>
          </a:ln>
          <a:effectLst/>
        </p:spPr>
        <p:txBody>
          <a:bodyPr/>
          <a:lstStyle/>
          <a:p>
            <a:endParaRPr lang="zh-TW" altLang="en-US"/>
          </a:p>
        </p:txBody>
      </p:sp>
      <p:sp>
        <p:nvSpPr>
          <p:cNvPr id="6158" name="Line 14"/>
          <p:cNvSpPr>
            <a:spLocks noChangeShapeType="1"/>
          </p:cNvSpPr>
          <p:nvPr/>
        </p:nvSpPr>
        <p:spPr bwMode="auto">
          <a:xfrm>
            <a:off x="4572000" y="2276475"/>
            <a:ext cx="504825" cy="360363"/>
          </a:xfrm>
          <a:prstGeom prst="line">
            <a:avLst/>
          </a:prstGeom>
          <a:noFill/>
          <a:ln w="25400">
            <a:solidFill>
              <a:schemeClr val="tx1"/>
            </a:solidFill>
            <a:round/>
            <a:headEnd/>
            <a:tailEnd type="triangle" w="med" len="med"/>
          </a:ln>
          <a:effectLst/>
        </p:spPr>
        <p:txBody>
          <a:bodyPr/>
          <a:lstStyle/>
          <a:p>
            <a:endParaRPr lang="zh-TW" altLang="en-US"/>
          </a:p>
        </p:txBody>
      </p:sp>
      <p:sp>
        <p:nvSpPr>
          <p:cNvPr id="6159" name="Line 15"/>
          <p:cNvSpPr>
            <a:spLocks noChangeShapeType="1"/>
          </p:cNvSpPr>
          <p:nvPr/>
        </p:nvSpPr>
        <p:spPr bwMode="auto">
          <a:xfrm>
            <a:off x="4572000" y="2276475"/>
            <a:ext cx="2305050" cy="360363"/>
          </a:xfrm>
          <a:prstGeom prst="line">
            <a:avLst/>
          </a:prstGeom>
          <a:noFill/>
          <a:ln w="25400">
            <a:solidFill>
              <a:schemeClr val="tx1"/>
            </a:solidFill>
            <a:round/>
            <a:headEnd/>
            <a:tailEnd type="triangle" w="med" len="med"/>
          </a:ln>
          <a:effectLst/>
        </p:spPr>
        <p:txBody>
          <a:bodyPr/>
          <a:lstStyle/>
          <a:p>
            <a:endParaRPr lang="zh-TW" altLang="en-US"/>
          </a:p>
        </p:txBody>
      </p:sp>
      <p:sp>
        <p:nvSpPr>
          <p:cNvPr id="6160" name="Line 16"/>
          <p:cNvSpPr>
            <a:spLocks noChangeShapeType="1"/>
          </p:cNvSpPr>
          <p:nvPr/>
        </p:nvSpPr>
        <p:spPr bwMode="auto">
          <a:xfrm>
            <a:off x="4572000" y="2276475"/>
            <a:ext cx="3529013" cy="360363"/>
          </a:xfrm>
          <a:prstGeom prst="line">
            <a:avLst/>
          </a:prstGeom>
          <a:noFill/>
          <a:ln w="25400">
            <a:solidFill>
              <a:schemeClr val="tx1"/>
            </a:solidFill>
            <a:round/>
            <a:headEnd/>
            <a:tailEnd type="triangle" w="med" len="med"/>
          </a:ln>
          <a:effectLst/>
        </p:spPr>
        <p:txBody>
          <a:bodyPr/>
          <a:lstStyle/>
          <a:p>
            <a:endParaRPr lang="zh-TW" altLang="en-US"/>
          </a:p>
        </p:txBody>
      </p:sp>
      <p:sp>
        <p:nvSpPr>
          <p:cNvPr id="16" name="標題 1"/>
          <p:cNvSpPr>
            <a:spLocks noGrp="1"/>
          </p:cNvSpPr>
          <p:nvPr>
            <p:ph type="title"/>
          </p:nvPr>
        </p:nvSpPr>
        <p:spPr>
          <a:xfrm>
            <a:off x="428625" y="0"/>
            <a:ext cx="8229600" cy="1143000"/>
          </a:xfrm>
        </p:spPr>
        <p:txBody>
          <a:bodyPr>
            <a:normAutofit/>
          </a:bodyPr>
          <a:lstStyle/>
          <a:p>
            <a:r>
              <a:rPr lang="zh-TW" altLang="en-US" dirty="0" smtClean="0"/>
              <a:t>從新移民多元文化教育觀來談</a:t>
            </a:r>
            <a:r>
              <a:rPr lang="en-US" altLang="zh-TW" dirty="0" smtClean="0"/>
              <a:t>..</a:t>
            </a:r>
            <a:endParaRPr lang="zh-TW" altLang="en-US"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55576" y="188640"/>
            <a:ext cx="7848872" cy="836712"/>
          </a:xfrm>
        </p:spPr>
        <p:txBody>
          <a:bodyPr>
            <a:normAutofit/>
          </a:bodyPr>
          <a:lstStyle/>
          <a:p>
            <a:r>
              <a:rPr lang="zh-TW" altLang="en-US" sz="2400" dirty="0" smtClean="0">
                <a:hlinkClick r:id="rId2"/>
              </a:rPr>
              <a:t>教育部統計資料（</a:t>
            </a:r>
            <a:r>
              <a:rPr lang="en-US" altLang="zh-TW" sz="2400" dirty="0" smtClean="0">
                <a:hlinkClick r:id="rId2"/>
              </a:rPr>
              <a:t>101 </a:t>
            </a:r>
            <a:r>
              <a:rPr lang="zh-TW" altLang="en-US" sz="2400" dirty="0" smtClean="0">
                <a:hlinkClick r:id="rId2"/>
              </a:rPr>
              <a:t>學年）新移民子女就讀國中小人數分布概況統計</a:t>
            </a:r>
            <a:r>
              <a:rPr lang="en-US" altLang="zh-TW" sz="2400" dirty="0" smtClean="0"/>
              <a:t>102.3.21</a:t>
            </a:r>
            <a:endParaRPr lang="zh-TW" altLang="en-US" sz="2400" b="1" dirty="0"/>
          </a:p>
        </p:txBody>
      </p:sp>
      <p:sp>
        <p:nvSpPr>
          <p:cNvPr id="3" name="文字版面配置區 2"/>
          <p:cNvSpPr>
            <a:spLocks noGrp="1"/>
          </p:cNvSpPr>
          <p:nvPr>
            <p:ph type="body" sz="half" idx="1"/>
          </p:nvPr>
        </p:nvSpPr>
        <p:spPr>
          <a:xfrm>
            <a:off x="323528" y="1313384"/>
            <a:ext cx="8568952" cy="5067944"/>
          </a:xfrm>
        </p:spPr>
        <p:txBody>
          <a:bodyPr>
            <a:normAutofit fontScale="25000" lnSpcReduction="20000"/>
          </a:bodyPr>
          <a:lstStyle/>
          <a:p>
            <a:pPr>
              <a:buNone/>
            </a:pPr>
            <a:r>
              <a:rPr lang="zh-TW" altLang="en-US" sz="11200" dirty="0" smtClean="0"/>
              <a:t>一</a:t>
            </a:r>
            <a:r>
              <a:rPr lang="zh-TW" altLang="en-US" sz="9800" dirty="0" smtClean="0"/>
              <a:t>、</a:t>
            </a:r>
            <a:r>
              <a:rPr lang="en-US" altLang="zh-TW" sz="9800" b="1" dirty="0" smtClean="0"/>
              <a:t>101 </a:t>
            </a:r>
            <a:r>
              <a:rPr lang="zh-TW" altLang="en-US" sz="9800" b="1" dirty="0" smtClean="0"/>
              <a:t>學年新移民子女就讀國中小之學生數逾</a:t>
            </a:r>
            <a:r>
              <a:rPr lang="en-US" altLang="zh-TW" sz="9800" b="1" dirty="0" smtClean="0"/>
              <a:t>20.3 </a:t>
            </a:r>
            <a:r>
              <a:rPr lang="zh-TW" altLang="en-US" sz="9800" b="1" dirty="0" smtClean="0"/>
              <a:t>萬</a:t>
            </a:r>
            <a:endParaRPr lang="en-US" altLang="zh-TW" sz="9800" b="1" dirty="0" smtClean="0"/>
          </a:p>
          <a:p>
            <a:pPr>
              <a:buNone/>
            </a:pPr>
            <a:r>
              <a:rPr lang="zh-TW" altLang="en-US" sz="9800" b="1" dirty="0" smtClean="0"/>
              <a:t>         人，較</a:t>
            </a:r>
            <a:r>
              <a:rPr lang="en-US" altLang="zh-TW" sz="9800" b="1" dirty="0" smtClean="0"/>
              <a:t>100 </a:t>
            </a:r>
            <a:r>
              <a:rPr lang="zh-TW" altLang="en-US" sz="9800" b="1" dirty="0" smtClean="0"/>
              <a:t>學年成長</a:t>
            </a:r>
            <a:r>
              <a:rPr lang="en-US" altLang="zh-TW" sz="9800" b="1" dirty="0" smtClean="0"/>
              <a:t>5.33</a:t>
            </a:r>
            <a:r>
              <a:rPr lang="zh-TW" altLang="en-US" sz="9800" b="1" dirty="0" smtClean="0"/>
              <a:t>％</a:t>
            </a:r>
            <a:endParaRPr lang="en-US" altLang="zh-TW" sz="9800" b="1" dirty="0" smtClean="0"/>
          </a:p>
          <a:p>
            <a:pPr>
              <a:buNone/>
            </a:pPr>
            <a:r>
              <a:rPr lang="zh-TW" altLang="en-US" sz="9800" dirty="0" smtClean="0"/>
              <a:t>二、</a:t>
            </a:r>
            <a:r>
              <a:rPr lang="zh-TW" altLang="en-US" sz="10000" b="1" dirty="0" smtClean="0"/>
              <a:t>近</a:t>
            </a:r>
            <a:r>
              <a:rPr lang="en-US" altLang="zh-TW" sz="9800" b="1" dirty="0" smtClean="0"/>
              <a:t>9 </a:t>
            </a:r>
            <a:r>
              <a:rPr lang="zh-TW" altLang="en-US" sz="9800" b="1" dirty="0" smtClean="0"/>
              <a:t>年來國中、小學生總數</a:t>
            </a:r>
            <a:r>
              <a:rPr lang="zh-TW" altLang="en-US" sz="10000" b="1" dirty="0" smtClean="0"/>
              <a:t>自</a:t>
            </a:r>
            <a:r>
              <a:rPr lang="en-US" altLang="zh-TW" sz="10000" b="1" dirty="0" smtClean="0"/>
              <a:t>284 </a:t>
            </a:r>
            <a:r>
              <a:rPr lang="zh-TW" altLang="en-US" sz="10000" b="1" dirty="0" smtClean="0"/>
              <a:t>萬人降為</a:t>
            </a:r>
            <a:r>
              <a:rPr lang="en-US" altLang="zh-TW" sz="10000" b="1" dirty="0" smtClean="0"/>
              <a:t>221 </a:t>
            </a:r>
            <a:r>
              <a:rPr lang="zh-TW" altLang="en-US" sz="10000" b="1" dirty="0" smtClean="0"/>
              <a:t>萬人，</a:t>
            </a:r>
            <a:endParaRPr lang="en-US" altLang="zh-TW" sz="10000" b="1" dirty="0" smtClean="0"/>
          </a:p>
          <a:p>
            <a:pPr>
              <a:buNone/>
            </a:pPr>
            <a:r>
              <a:rPr lang="zh-TW" altLang="en-US" sz="10000" b="1" dirty="0" smtClean="0"/>
              <a:t>         新移民子女學生數卻自</a:t>
            </a:r>
            <a:r>
              <a:rPr lang="en-US" altLang="zh-TW" sz="10000" b="1" dirty="0" smtClean="0"/>
              <a:t>4.6</a:t>
            </a:r>
            <a:r>
              <a:rPr lang="zh-TW" altLang="en-US" sz="10000" b="1" dirty="0" smtClean="0"/>
              <a:t>萬人成長至</a:t>
            </a:r>
            <a:r>
              <a:rPr lang="en-US" altLang="zh-TW" sz="9800" b="1" dirty="0" smtClean="0"/>
              <a:t>20.3 </a:t>
            </a:r>
            <a:r>
              <a:rPr lang="zh-TW" altLang="en-US" sz="9800" b="1" dirty="0" smtClean="0"/>
              <a:t>萬人。</a:t>
            </a:r>
            <a:endParaRPr lang="en-US" altLang="zh-TW" sz="9800" b="1" dirty="0" smtClean="0"/>
          </a:p>
          <a:p>
            <a:pPr>
              <a:buNone/>
            </a:pPr>
            <a:r>
              <a:rPr lang="zh-TW" altLang="en-US" sz="9800" dirty="0" smtClean="0"/>
              <a:t>三、</a:t>
            </a:r>
            <a:r>
              <a:rPr lang="zh-TW" altLang="en-US" sz="10000" b="1" dirty="0" smtClean="0"/>
              <a:t>近 </a:t>
            </a:r>
            <a:r>
              <a:rPr lang="en-US" altLang="zh-TW" sz="9800" b="1" dirty="0" smtClean="0"/>
              <a:t>8 </a:t>
            </a:r>
            <a:r>
              <a:rPr lang="zh-TW" altLang="en-US" sz="9800" b="1" dirty="0" smtClean="0"/>
              <a:t>成</a:t>
            </a:r>
            <a:r>
              <a:rPr lang="en-US" altLang="zh-TW" sz="9800" b="1" dirty="0" smtClean="0"/>
              <a:t>9 </a:t>
            </a:r>
            <a:r>
              <a:rPr lang="zh-TW" altLang="en-US" sz="9800" b="1" dirty="0" smtClean="0"/>
              <a:t>國中、小新移民子女之父或母主要分別來自越</a:t>
            </a:r>
            <a:endParaRPr lang="en-US" altLang="zh-TW" sz="9800" b="1" dirty="0" smtClean="0"/>
          </a:p>
          <a:p>
            <a:pPr>
              <a:buNone/>
            </a:pPr>
            <a:r>
              <a:rPr lang="zh-TW" altLang="en-US" sz="9800" b="1" dirty="0" smtClean="0"/>
              <a:t>        南、中國大陸及印尼。</a:t>
            </a:r>
            <a:endParaRPr lang="en-US" altLang="zh-TW" sz="9800" b="1" dirty="0" smtClean="0"/>
          </a:p>
          <a:p>
            <a:pPr>
              <a:buNone/>
            </a:pPr>
            <a:r>
              <a:rPr lang="zh-TW" altLang="en-US" sz="11200" dirty="0" smtClean="0"/>
              <a:t>四、</a:t>
            </a:r>
            <a:r>
              <a:rPr lang="en-US" altLang="zh-TW" sz="11200" b="1" dirty="0" smtClean="0"/>
              <a:t>101 </a:t>
            </a:r>
            <a:r>
              <a:rPr lang="zh-TW" altLang="en-US" sz="11200" b="1" dirty="0" smtClean="0"/>
              <a:t>學年全國</a:t>
            </a:r>
            <a:r>
              <a:rPr lang="en-US" altLang="zh-TW" sz="11200" b="1" dirty="0" smtClean="0"/>
              <a:t>368 </a:t>
            </a:r>
            <a:r>
              <a:rPr lang="zh-TW" altLang="en-US" sz="11200" b="1" dirty="0" smtClean="0"/>
              <a:t>個鄉鎮市區中，僅剩屏東縣春</a:t>
            </a:r>
            <a:endParaRPr lang="en-US" altLang="zh-TW" sz="11200" b="1" dirty="0" smtClean="0"/>
          </a:p>
          <a:p>
            <a:pPr>
              <a:buNone/>
            </a:pPr>
            <a:r>
              <a:rPr lang="zh-TW" altLang="en-US" sz="11200" b="1" dirty="0" smtClean="0"/>
              <a:t>       日、霧臺、瑪家鄉等</a:t>
            </a:r>
            <a:r>
              <a:rPr lang="en-US" altLang="zh-TW" sz="11200" b="1" dirty="0" smtClean="0"/>
              <a:t>3 </a:t>
            </a:r>
            <a:r>
              <a:rPr lang="zh-TW" altLang="en-US" sz="11200" b="1" dirty="0" smtClean="0"/>
              <a:t>個山地鄉，以及金門縣的</a:t>
            </a:r>
            <a:endParaRPr lang="en-US" altLang="zh-TW" sz="11200" b="1" dirty="0" smtClean="0"/>
          </a:p>
          <a:p>
            <a:pPr>
              <a:buNone/>
            </a:pPr>
            <a:r>
              <a:rPr lang="zh-TW" altLang="en-US" sz="11200" b="1" dirty="0" smtClean="0"/>
              <a:t>       烏坵鄉尚未有國小新移民子女學生。</a:t>
            </a:r>
            <a:endParaRPr lang="en-US" altLang="zh-TW" sz="11200" b="1" dirty="0" smtClean="0"/>
          </a:p>
          <a:p>
            <a:pPr>
              <a:buNone/>
            </a:pPr>
            <a:r>
              <a:rPr lang="zh-TW" altLang="en-US" sz="11200" b="1" dirty="0" smtClean="0"/>
              <a:t>五、</a:t>
            </a:r>
            <a:r>
              <a:rPr lang="en-US" altLang="zh-TW" sz="11200" b="1" dirty="0" smtClean="0"/>
              <a:t>4</a:t>
            </a:r>
            <a:r>
              <a:rPr lang="zh-TW" altLang="en-US" sz="11200" b="1" dirty="0" smtClean="0"/>
              <a:t>成 </a:t>
            </a:r>
            <a:r>
              <a:rPr lang="en-US" altLang="zh-TW" sz="11200" b="1" dirty="0" smtClean="0"/>
              <a:t>3</a:t>
            </a:r>
            <a:r>
              <a:rPr lang="zh-TW" altLang="en-US" sz="11200" b="1" dirty="0" smtClean="0"/>
              <a:t>國中、小新移民子女集中於北部地區；其中 </a:t>
            </a:r>
            <a:endParaRPr lang="en-US" altLang="zh-TW" sz="11200" b="1" dirty="0" smtClean="0"/>
          </a:p>
          <a:p>
            <a:pPr>
              <a:buNone/>
            </a:pPr>
            <a:r>
              <a:rPr lang="zh-TW" altLang="en-US" sz="11200" b="1" dirty="0" smtClean="0"/>
              <a:t>        國小占 </a:t>
            </a:r>
            <a:r>
              <a:rPr lang="en-US" altLang="zh-TW" sz="11200" b="1" dirty="0" smtClean="0"/>
              <a:t>43.26%</a:t>
            </a:r>
            <a:r>
              <a:rPr lang="zh-TW" altLang="en-US" sz="11200" b="1" dirty="0" smtClean="0"/>
              <a:t>；國中占 </a:t>
            </a:r>
            <a:r>
              <a:rPr lang="en-US" altLang="zh-TW" sz="11200" b="1" dirty="0" smtClean="0"/>
              <a:t>42.25%</a:t>
            </a:r>
            <a:r>
              <a:rPr lang="zh-TW" altLang="en-US" sz="11200" b="1" dirty="0" smtClean="0"/>
              <a:t>。</a:t>
            </a:r>
            <a:endParaRPr lang="en-US" altLang="zh-TW" sz="11200" b="1" dirty="0" smtClean="0"/>
          </a:p>
          <a:p>
            <a:pPr>
              <a:buNone/>
            </a:pPr>
            <a:endParaRPr lang="en-US" altLang="zh-TW" sz="11200" b="1" dirty="0" smtClean="0"/>
          </a:p>
          <a:p>
            <a:pPr>
              <a:buNone/>
            </a:pPr>
            <a:endParaRPr lang="en-US" altLang="zh-TW" sz="11200" b="1" dirty="0" smtClean="0"/>
          </a:p>
          <a:p>
            <a:pPr>
              <a:buNone/>
            </a:pPr>
            <a:endParaRPr lang="en-US" altLang="zh-TW" sz="11200" b="1" dirty="0" smtClean="0"/>
          </a:p>
          <a:p>
            <a:pPr>
              <a:buNone/>
            </a:pPr>
            <a:endParaRPr lang="en-US" altLang="zh-TW" sz="11200" b="1" dirty="0" smtClean="0"/>
          </a:p>
          <a:p>
            <a:pPr>
              <a:buNone/>
            </a:pPr>
            <a:endParaRPr lang="en-US" altLang="zh-TW" b="1" dirty="0" smtClean="0"/>
          </a:p>
          <a:p>
            <a:pPr>
              <a:buNone/>
            </a:pPr>
            <a:endParaRPr lang="en-US" altLang="zh-TW" sz="3000" dirty="0" smtClean="0"/>
          </a:p>
          <a:p>
            <a:pPr>
              <a:buNone/>
            </a:pPr>
            <a:endParaRPr lang="en-US" altLang="zh-TW" sz="3000" dirty="0" smtClean="0"/>
          </a:p>
          <a:p>
            <a:pPr>
              <a:buNone/>
            </a:pPr>
            <a:r>
              <a:rPr lang="zh-TW" altLang="en-US" dirty="0" smtClean="0"/>
              <a:t/>
            </a:r>
            <a:br>
              <a:rPr lang="zh-TW" altLang="en-US" dirty="0" smtClean="0"/>
            </a:br>
            <a:endParaRPr lang="en-US" altLang="zh-TW" b="1" dirty="0" smtClean="0"/>
          </a:p>
          <a:p>
            <a:pPr>
              <a:buNone/>
            </a:pPr>
            <a:endParaRPr lang="en-US" altLang="zh-TW" b="1" dirty="0" smtClean="0"/>
          </a:p>
          <a:p>
            <a:pPr>
              <a:buNone/>
            </a:pPr>
            <a:endParaRPr lang="zh-TW" alt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260648"/>
            <a:ext cx="8229600" cy="764704"/>
          </a:xfrm>
        </p:spPr>
        <p:txBody>
          <a:bodyPr/>
          <a:lstStyle/>
          <a:p>
            <a:r>
              <a:rPr lang="zh-TW" altLang="en-US" dirty="0" smtClean="0"/>
              <a:t>以</a:t>
            </a:r>
            <a:r>
              <a:rPr lang="zh-TW" altLang="en-US" dirty="0" smtClean="0">
                <a:solidFill>
                  <a:srgbClr val="C00000"/>
                </a:solidFill>
              </a:rPr>
              <a:t>影片教學</a:t>
            </a:r>
            <a:r>
              <a:rPr lang="zh-TW" altLang="en-US" dirty="0" smtClean="0"/>
              <a:t>進行多元評量策略分享</a:t>
            </a:r>
            <a:endParaRPr lang="zh-TW" altLang="en-US" dirty="0"/>
          </a:p>
        </p:txBody>
      </p:sp>
      <p:sp>
        <p:nvSpPr>
          <p:cNvPr id="4" name="AutoShape 4"/>
          <p:cNvSpPr>
            <a:spLocks noChangeArrowheads="1"/>
          </p:cNvSpPr>
          <p:nvPr/>
        </p:nvSpPr>
        <p:spPr bwMode="auto">
          <a:xfrm flipV="1">
            <a:off x="611560" y="2420888"/>
            <a:ext cx="7704856" cy="4104456"/>
          </a:xfrm>
          <a:prstGeom prst="wedgeRoundRectCallout">
            <a:avLst>
              <a:gd name="adj1" fmla="val -39099"/>
              <a:gd name="adj2" fmla="val 68536"/>
              <a:gd name="adj3" fmla="val 16667"/>
            </a:avLst>
          </a:prstGeom>
          <a:solidFill>
            <a:schemeClr val="accent6"/>
          </a:solidFill>
          <a:ln>
            <a:headEnd/>
            <a:tailEnd/>
          </a:ln>
        </p:spPr>
        <p:style>
          <a:lnRef idx="0">
            <a:schemeClr val="accent2"/>
          </a:lnRef>
          <a:fillRef idx="3">
            <a:schemeClr val="accent2"/>
          </a:fillRef>
          <a:effectRef idx="3">
            <a:schemeClr val="accent2"/>
          </a:effectRef>
          <a:fontRef idx="minor">
            <a:schemeClr val="lt1"/>
          </a:fontRef>
        </p:style>
        <p:txBody>
          <a:bodyPr rot="10800000"/>
          <a:lstStyle/>
          <a:p>
            <a:pPr>
              <a:lnSpc>
                <a:spcPct val="150000"/>
              </a:lnSpc>
            </a:pPr>
            <a:r>
              <a:rPr lang="en-US" altLang="zh-TW" sz="3200" b="1" dirty="0">
                <a:solidFill>
                  <a:schemeClr val="bg1"/>
                </a:solidFill>
                <a:latin typeface="文鼎古印體" pitchFamily="49" charset="-120"/>
                <a:ea typeface="文鼎古印體" pitchFamily="49" charset="-120"/>
              </a:rPr>
              <a:t>1.</a:t>
            </a:r>
            <a:r>
              <a:rPr lang="zh-TW" altLang="en-US" sz="3200" b="1" dirty="0">
                <a:solidFill>
                  <a:schemeClr val="bg1"/>
                </a:solidFill>
                <a:latin typeface="文鼎古印體" pitchFamily="49" charset="-120"/>
                <a:ea typeface="文鼎古印體" pitchFamily="49" charset="-120"/>
              </a:rPr>
              <a:t>引起動機用</a:t>
            </a:r>
          </a:p>
          <a:p>
            <a:r>
              <a:rPr lang="en-US" altLang="zh-TW" sz="3200" b="1" dirty="0">
                <a:solidFill>
                  <a:schemeClr val="bg1"/>
                </a:solidFill>
                <a:latin typeface="文鼎古印體" pitchFamily="49" charset="-120"/>
                <a:ea typeface="文鼎古印體" pitchFamily="49" charset="-120"/>
              </a:rPr>
              <a:t>2.</a:t>
            </a:r>
            <a:r>
              <a:rPr lang="zh-TW" altLang="en-US" sz="3200" b="1" dirty="0">
                <a:solidFill>
                  <a:schemeClr val="bg1"/>
                </a:solidFill>
                <a:latin typeface="文鼎古印體" pitchFamily="49" charset="-120"/>
                <a:ea typeface="文鼎古印體" pitchFamily="49" charset="-120"/>
              </a:rPr>
              <a:t>教學主軸用</a:t>
            </a:r>
          </a:p>
          <a:p>
            <a:r>
              <a:rPr lang="en-US" altLang="zh-TW" sz="3200" b="1" dirty="0">
                <a:solidFill>
                  <a:schemeClr val="bg1"/>
                </a:solidFill>
                <a:latin typeface="文鼎古印體" pitchFamily="49" charset="-120"/>
                <a:ea typeface="文鼎古印體" pitchFamily="49" charset="-120"/>
              </a:rPr>
              <a:t>3.</a:t>
            </a:r>
            <a:r>
              <a:rPr lang="zh-TW" altLang="en-US" sz="3200" b="1" dirty="0">
                <a:solidFill>
                  <a:schemeClr val="bg1"/>
                </a:solidFill>
                <a:latin typeface="文鼎古印體" pitchFamily="49" charset="-120"/>
                <a:ea typeface="文鼎古印體" pitchFamily="49" charset="-120"/>
              </a:rPr>
              <a:t>補充說明或加深印象</a:t>
            </a:r>
          </a:p>
          <a:p>
            <a:r>
              <a:rPr kumimoji="0" lang="en-US" altLang="zh-TW" sz="3200" b="1" dirty="0">
                <a:solidFill>
                  <a:schemeClr val="bg1"/>
                </a:solidFill>
                <a:latin typeface="文鼎古印體" pitchFamily="49" charset="-120"/>
                <a:ea typeface="文鼎古印體" pitchFamily="49" charset="-120"/>
              </a:rPr>
              <a:t>4.</a:t>
            </a:r>
            <a:r>
              <a:rPr kumimoji="0" lang="zh-TW" altLang="en-US" sz="3200" b="1" dirty="0">
                <a:solidFill>
                  <a:schemeClr val="bg1"/>
                </a:solidFill>
                <a:latin typeface="文鼎古印體" pitchFamily="49" charset="-120"/>
                <a:ea typeface="文鼎古印體" pitchFamily="49" charset="-120"/>
              </a:rPr>
              <a:t>經</a:t>
            </a:r>
            <a:r>
              <a:rPr lang="zh-TW" altLang="en-US" sz="3200" b="1" dirty="0">
                <a:solidFill>
                  <a:schemeClr val="bg1"/>
                </a:solidFill>
                <a:latin typeface="文鼎古印體" pitchFamily="49" charset="-120"/>
                <a:ea typeface="文鼎古印體" pitchFamily="49" charset="-120"/>
              </a:rPr>
              <a:t>驗的擴展</a:t>
            </a:r>
          </a:p>
          <a:p>
            <a:r>
              <a:rPr lang="en-US" altLang="zh-TW" sz="3200" b="1" dirty="0">
                <a:solidFill>
                  <a:schemeClr val="bg1"/>
                </a:solidFill>
                <a:latin typeface="文鼎古印體" pitchFamily="49" charset="-120"/>
                <a:ea typeface="文鼎古印體" pitchFamily="49" charset="-120"/>
              </a:rPr>
              <a:t>5.</a:t>
            </a:r>
            <a:r>
              <a:rPr lang="zh-TW" altLang="en-US" sz="3200" b="1" dirty="0">
                <a:solidFill>
                  <a:schemeClr val="bg1"/>
                </a:solidFill>
                <a:latin typeface="文鼎古印體" pitchFamily="49" charset="-120"/>
                <a:ea typeface="文鼎古印體" pitchFamily="49" charset="-120"/>
              </a:rPr>
              <a:t>氣氛的營造</a:t>
            </a:r>
          </a:p>
          <a:p>
            <a:r>
              <a:rPr lang="en-US" altLang="zh-TW" sz="3200" b="1" dirty="0">
                <a:solidFill>
                  <a:schemeClr val="bg1"/>
                </a:solidFill>
                <a:latin typeface="文鼎古印體" pitchFamily="49" charset="-120"/>
                <a:ea typeface="文鼎古印體" pitchFamily="49" charset="-120"/>
              </a:rPr>
              <a:t>6.</a:t>
            </a:r>
            <a:r>
              <a:rPr lang="zh-TW" altLang="en-US" sz="3200" b="1" dirty="0">
                <a:solidFill>
                  <a:schemeClr val="bg1"/>
                </a:solidFill>
                <a:latin typeface="文鼎古印體" pitchFamily="49" charset="-120"/>
                <a:ea typeface="文鼎古印體" pitchFamily="49" charset="-120"/>
              </a:rPr>
              <a:t>提供學生反思的素材</a:t>
            </a:r>
          </a:p>
          <a:p>
            <a:endParaRPr kumimoji="0" lang="zh-TW" altLang="en-US" sz="3200" b="1" dirty="0">
              <a:solidFill>
                <a:schemeClr val="bg1"/>
              </a:solidFill>
              <a:latin typeface="文鼎古印體" pitchFamily="49" charset="-120"/>
              <a:ea typeface="文鼎古印體" pitchFamily="49" charset="-120"/>
            </a:endParaRPr>
          </a:p>
        </p:txBody>
      </p:sp>
      <p:sp>
        <p:nvSpPr>
          <p:cNvPr id="5" name="矩形 4"/>
          <p:cNvSpPr/>
          <p:nvPr/>
        </p:nvSpPr>
        <p:spPr>
          <a:xfrm>
            <a:off x="539552" y="1196752"/>
            <a:ext cx="4314001" cy="523220"/>
          </a:xfrm>
          <a:prstGeom prst="rect">
            <a:avLst/>
          </a:prstGeom>
        </p:spPr>
        <p:txBody>
          <a:bodyPr wrap="none">
            <a:spAutoFit/>
          </a:bodyPr>
          <a:lstStyle/>
          <a:p>
            <a:pPr lvl="0">
              <a:spcBef>
                <a:spcPct val="0"/>
              </a:spcBef>
            </a:pPr>
            <a:r>
              <a:rPr lang="zh-TW" altLang="en-US" sz="2800" b="1" cap="all" dirty="0" smtClean="0">
                <a:solidFill>
                  <a:srgbClr val="4E3B30"/>
                </a:solidFill>
                <a:effectLst>
                  <a:reflection blurRad="12700" stA="48000" endA="300" endPos="55000" dir="5400000" sy="-90000" algn="bl" rotWithShape="0"/>
                </a:effectLst>
                <a:latin typeface="Franklin Gothic Medium"/>
                <a:cs typeface="+mj-cs"/>
              </a:rPr>
              <a:t>一  使用時機                        </a:t>
            </a:r>
            <a:endParaRPr lang="zh-TW" altLang="en-US" sz="2800" b="1" cap="all" dirty="0">
              <a:solidFill>
                <a:srgbClr val="4E3B30"/>
              </a:solidFill>
              <a:effectLst>
                <a:reflection blurRad="12700" stA="48000" endA="300" endPos="55000" dir="5400000" sy="-90000" algn="bl" rotWithShape="0"/>
              </a:effectLst>
              <a:latin typeface="Franklin Gothic Medium"/>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71600" y="332656"/>
            <a:ext cx="4680520" cy="523220"/>
          </a:xfrm>
          <a:prstGeom prst="rect">
            <a:avLst/>
          </a:prstGeom>
        </p:spPr>
        <p:txBody>
          <a:bodyPr wrap="square">
            <a:spAutoFit/>
          </a:bodyPr>
          <a:lstStyle/>
          <a:p>
            <a:r>
              <a:rPr lang="zh-TW" altLang="en-US" sz="2800" b="1" dirty="0" smtClean="0">
                <a:latin typeface="+mn-ea"/>
              </a:rPr>
              <a:t>二  影片教學的方式與原則</a:t>
            </a:r>
            <a:endParaRPr lang="zh-TW" altLang="en-US" sz="2800" b="1" dirty="0">
              <a:latin typeface="+mn-ea"/>
            </a:endParaRPr>
          </a:p>
        </p:txBody>
      </p:sp>
      <p:sp>
        <p:nvSpPr>
          <p:cNvPr id="5" name="AutoShape 4"/>
          <p:cNvSpPr>
            <a:spLocks noChangeArrowheads="1"/>
          </p:cNvSpPr>
          <p:nvPr/>
        </p:nvSpPr>
        <p:spPr bwMode="auto">
          <a:xfrm flipV="1">
            <a:off x="971600" y="1916832"/>
            <a:ext cx="6912768" cy="3888432"/>
          </a:xfrm>
          <a:prstGeom prst="wedgeRoundRectCallout">
            <a:avLst>
              <a:gd name="adj1" fmla="val -41931"/>
              <a:gd name="adj2" fmla="val 75396"/>
              <a:gd name="adj3" fmla="val 16667"/>
            </a:avLst>
          </a:prstGeom>
          <a:ln>
            <a:headEnd/>
            <a:tailEnd/>
          </a:ln>
        </p:spPr>
        <p:style>
          <a:lnRef idx="1">
            <a:schemeClr val="accent2"/>
          </a:lnRef>
          <a:fillRef idx="3">
            <a:schemeClr val="accent2"/>
          </a:fillRef>
          <a:effectRef idx="2">
            <a:schemeClr val="accent2"/>
          </a:effectRef>
          <a:fontRef idx="minor">
            <a:schemeClr val="lt1"/>
          </a:fontRef>
        </p:style>
        <p:txBody>
          <a:bodyPr rot="10800000"/>
          <a:lstStyle/>
          <a:p>
            <a:pPr>
              <a:lnSpc>
                <a:spcPct val="150000"/>
              </a:lnSpc>
            </a:pPr>
            <a:r>
              <a:rPr lang="en-US" altLang="zh-TW" sz="3600" dirty="0">
                <a:solidFill>
                  <a:schemeClr val="bg1"/>
                </a:solidFill>
                <a:latin typeface="文鼎古印體" pitchFamily="49" charset="-120"/>
                <a:ea typeface="文鼎古印體" pitchFamily="49" charset="-120"/>
              </a:rPr>
              <a:t>1.</a:t>
            </a:r>
            <a:r>
              <a:rPr lang="zh-TW" altLang="en-US" sz="3600" dirty="0">
                <a:solidFill>
                  <a:schemeClr val="bg1"/>
                </a:solidFill>
                <a:latin typeface="文鼎古印體" pitchFamily="49" charset="-120"/>
                <a:ea typeface="文鼎古印體" pitchFamily="49" charset="-120"/>
              </a:rPr>
              <a:t>看完一定要</a:t>
            </a:r>
            <a:r>
              <a:rPr lang="zh-TW" altLang="en-US" sz="3600" dirty="0" smtClean="0">
                <a:solidFill>
                  <a:schemeClr val="bg1"/>
                </a:solidFill>
                <a:latin typeface="文鼎古印體" pitchFamily="49" charset="-120"/>
                <a:ea typeface="文鼎古印體" pitchFamily="49" charset="-120"/>
              </a:rPr>
              <a:t>有所</a:t>
            </a:r>
            <a:r>
              <a:rPr lang="en-US" altLang="zh-TW" sz="3600" dirty="0" smtClean="0">
                <a:solidFill>
                  <a:schemeClr val="bg1"/>
                </a:solidFill>
                <a:latin typeface="文鼎古印體" pitchFamily="49" charset="-120"/>
                <a:ea typeface="文鼎古印體" pitchFamily="49" charset="-120"/>
              </a:rPr>
              <a:t>”</a:t>
            </a:r>
            <a:r>
              <a:rPr lang="zh-TW" altLang="en-US" sz="3600" dirty="0" smtClean="0">
                <a:solidFill>
                  <a:schemeClr val="bg1"/>
                </a:solidFill>
                <a:latin typeface="文鼎古印體" pitchFamily="49" charset="-120"/>
                <a:ea typeface="文鼎古印體" pitchFamily="49" charset="-120"/>
              </a:rPr>
              <a:t>行動</a:t>
            </a:r>
            <a:r>
              <a:rPr lang="en-US" altLang="zh-TW" sz="3600" dirty="0" smtClean="0">
                <a:solidFill>
                  <a:schemeClr val="bg1"/>
                </a:solidFill>
                <a:latin typeface="文鼎古印體" pitchFamily="49" charset="-120"/>
                <a:ea typeface="文鼎古印體" pitchFamily="49" charset="-120"/>
              </a:rPr>
              <a:t>”</a:t>
            </a:r>
            <a:endParaRPr lang="zh-TW" altLang="en-US" sz="3600" dirty="0">
              <a:solidFill>
                <a:schemeClr val="bg1"/>
              </a:solidFill>
              <a:latin typeface="文鼎古印體" pitchFamily="49" charset="-120"/>
              <a:ea typeface="文鼎古印體" pitchFamily="49" charset="-120"/>
            </a:endParaRPr>
          </a:p>
          <a:p>
            <a:r>
              <a:rPr lang="en-US" altLang="zh-TW" sz="3600" dirty="0">
                <a:solidFill>
                  <a:schemeClr val="bg1"/>
                </a:solidFill>
                <a:latin typeface="文鼎古印體" pitchFamily="49" charset="-120"/>
                <a:ea typeface="文鼎古印體" pitchFamily="49" charset="-120"/>
              </a:rPr>
              <a:t>2</a:t>
            </a:r>
            <a:r>
              <a:rPr lang="en-US" altLang="zh-TW" sz="3600" dirty="0" smtClean="0">
                <a:solidFill>
                  <a:schemeClr val="bg1"/>
                </a:solidFill>
                <a:latin typeface="文鼎古印體" pitchFamily="49" charset="-120"/>
                <a:ea typeface="文鼎古印體" pitchFamily="49" charset="-120"/>
              </a:rPr>
              <a:t>.</a:t>
            </a:r>
            <a:r>
              <a:rPr lang="zh-TW" altLang="en-US" sz="3600" dirty="0" smtClean="0">
                <a:solidFill>
                  <a:schemeClr val="bg1"/>
                </a:solidFill>
                <a:latin typeface="文鼎古印體" pitchFamily="49" charset="-120"/>
                <a:ea typeface="文鼎古印體" pitchFamily="49" charset="-120"/>
              </a:rPr>
              <a:t>內容有所</a:t>
            </a:r>
            <a:r>
              <a:rPr lang="zh-TW" altLang="en-US" sz="3600" dirty="0">
                <a:solidFill>
                  <a:schemeClr val="bg1"/>
                </a:solidFill>
                <a:latin typeface="文鼎古印體" pitchFamily="49" charset="-120"/>
                <a:ea typeface="文鼎古印體" pitchFamily="49" charset="-120"/>
              </a:rPr>
              <a:t>取捨</a:t>
            </a:r>
          </a:p>
          <a:p>
            <a:r>
              <a:rPr lang="en-US" altLang="zh-TW" sz="3600" dirty="0">
                <a:solidFill>
                  <a:schemeClr val="bg1"/>
                </a:solidFill>
                <a:latin typeface="文鼎古印體" pitchFamily="49" charset="-120"/>
                <a:ea typeface="文鼎古印體" pitchFamily="49" charset="-120"/>
              </a:rPr>
              <a:t>3.</a:t>
            </a:r>
            <a:r>
              <a:rPr lang="zh-TW" altLang="en-US" sz="3600" dirty="0">
                <a:solidFill>
                  <a:schemeClr val="bg1"/>
                </a:solidFill>
                <a:latin typeface="文鼎古印體" pitchFamily="49" charset="-120"/>
                <a:ea typeface="文鼎古印體" pitchFamily="49" charset="-120"/>
              </a:rPr>
              <a:t>切忌過度使用</a:t>
            </a:r>
          </a:p>
          <a:p>
            <a:r>
              <a:rPr lang="en-US" altLang="zh-TW" sz="3600" dirty="0">
                <a:solidFill>
                  <a:schemeClr val="bg1"/>
                </a:solidFill>
                <a:latin typeface="文鼎古印體" pitchFamily="49" charset="-120"/>
                <a:ea typeface="文鼎古印體" pitchFamily="49" charset="-120"/>
              </a:rPr>
              <a:t>4</a:t>
            </a:r>
            <a:r>
              <a:rPr lang="en-US" altLang="zh-TW" sz="3600" dirty="0" smtClean="0">
                <a:solidFill>
                  <a:schemeClr val="bg1"/>
                </a:solidFill>
                <a:latin typeface="文鼎古印體" pitchFamily="49" charset="-120"/>
                <a:ea typeface="文鼎古印體" pitchFamily="49" charset="-120"/>
              </a:rPr>
              <a:t>.</a:t>
            </a:r>
            <a:r>
              <a:rPr lang="zh-TW" altLang="en-US" sz="3600" dirty="0" smtClean="0">
                <a:solidFill>
                  <a:schemeClr val="bg1"/>
                </a:solidFill>
                <a:latin typeface="文鼎古印體" pitchFamily="49" charset="-120"/>
                <a:ea typeface="文鼎古印體" pitchFamily="49" charset="-120"/>
              </a:rPr>
              <a:t>注意版權</a:t>
            </a:r>
            <a:endParaRPr lang="zh-TW" altLang="en-US" sz="3600" dirty="0">
              <a:solidFill>
                <a:schemeClr val="bg1"/>
              </a:solidFill>
              <a:latin typeface="文鼎古印體" pitchFamily="49" charset="-120"/>
              <a:ea typeface="文鼎古印體" pitchFamily="49" charset="-120"/>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611560" y="332656"/>
            <a:ext cx="8229600" cy="1080120"/>
          </a:xfrm>
          <a:prstGeom prst="rect">
            <a:avLst/>
          </a:prstGeom>
          <a:noFill/>
          <a:ln w="9525">
            <a:noFill/>
            <a:miter lim="800000"/>
            <a:headEnd/>
            <a:tailEnd/>
          </a:ln>
          <a:effectLst/>
        </p:spPr>
        <p:txBody>
          <a:bodyPr anchor="ctr">
            <a:normAutofit fontScale="90000"/>
          </a:bodyPr>
          <a:lstStyle/>
          <a:p>
            <a:r>
              <a:rPr lang="zh-TW" altLang="en-US" sz="4000" b="1" dirty="0" smtClean="0">
                <a:ea typeface="文鼎古印體" pitchFamily="49" charset="-120"/>
              </a:rPr>
              <a:t>三  </a:t>
            </a:r>
            <a:r>
              <a:rPr lang="zh-TW" altLang="en-US" sz="4000" b="1" dirty="0" smtClean="0">
                <a:solidFill>
                  <a:schemeClr val="tx2"/>
                </a:solidFill>
                <a:ea typeface="文鼎古印體" pitchFamily="49" charset="-120"/>
              </a:rPr>
              <a:t>帶領</a:t>
            </a:r>
            <a:r>
              <a:rPr lang="zh-TW" altLang="en-US" sz="4000" b="1" dirty="0">
                <a:solidFill>
                  <a:schemeClr val="tx2"/>
                </a:solidFill>
                <a:ea typeface="文鼎古印體" pitchFamily="49" charset="-120"/>
              </a:rPr>
              <a:t>實踐</a:t>
            </a:r>
            <a:r>
              <a:rPr lang="zh-TW" altLang="zh-TW" sz="4000" b="1" dirty="0">
                <a:solidFill>
                  <a:schemeClr val="tx2"/>
                </a:solidFill>
                <a:ea typeface="文鼎古印體" pitchFamily="49" charset="-120"/>
              </a:rPr>
              <a:t>、</a:t>
            </a:r>
            <a:r>
              <a:rPr lang="zh-TW" altLang="en-US" sz="4000" b="1" dirty="0">
                <a:solidFill>
                  <a:schemeClr val="tx2"/>
                </a:solidFill>
                <a:ea typeface="文鼎古印體" pitchFamily="49" charset="-120"/>
              </a:rPr>
              <a:t>體驗、省思的</a:t>
            </a:r>
            <a:r>
              <a:rPr lang="zh-TW" altLang="en-US" sz="4000" b="1" dirty="0" smtClean="0">
                <a:solidFill>
                  <a:schemeClr val="tx2"/>
                </a:solidFill>
                <a:ea typeface="文鼎古印體" pitchFamily="49" charset="-120"/>
              </a:rPr>
              <a:t>技巧</a:t>
            </a:r>
            <a:r>
              <a:rPr lang="zh-TW" altLang="en-US" sz="3200" b="1" dirty="0">
                <a:ea typeface="標楷體" pitchFamily="65" charset="-120"/>
              </a:rPr>
              <a:t>　　</a:t>
            </a:r>
            <a:r>
              <a:rPr lang="zh-TW" altLang="en-US" sz="3200" b="1" dirty="0" smtClean="0">
                <a:ea typeface="文鼎古印體" pitchFamily="49" charset="-120"/>
              </a:rPr>
              <a:t>  </a:t>
            </a:r>
            <a:r>
              <a:rPr lang="zh-TW" altLang="zh-TW" sz="3200" dirty="0" smtClean="0">
                <a:latin typeface="文鼎古印體" pitchFamily="49" charset="-120"/>
                <a:ea typeface="文鼎古印體" pitchFamily="49" charset="-120"/>
              </a:rPr>
              <a:t/>
            </a:r>
            <a:br>
              <a:rPr lang="zh-TW" altLang="zh-TW" sz="3200" dirty="0" smtClean="0">
                <a:latin typeface="文鼎古印體" pitchFamily="49" charset="-120"/>
                <a:ea typeface="文鼎古印體" pitchFamily="49" charset="-120"/>
              </a:rPr>
            </a:br>
            <a:endParaRPr lang="zh-TW" altLang="zh-TW" sz="3200" b="1" dirty="0">
              <a:ea typeface="標楷體" pitchFamily="65" charset="-120"/>
            </a:endParaRPr>
          </a:p>
        </p:txBody>
      </p:sp>
      <p:sp>
        <p:nvSpPr>
          <p:cNvPr id="5" name="AutoShape 4"/>
          <p:cNvSpPr>
            <a:spLocks noChangeArrowheads="1"/>
          </p:cNvSpPr>
          <p:nvPr/>
        </p:nvSpPr>
        <p:spPr bwMode="auto">
          <a:xfrm flipV="1">
            <a:off x="971600" y="2060848"/>
            <a:ext cx="6552728" cy="3960440"/>
          </a:xfrm>
          <a:prstGeom prst="wedgeRoundRectCallout">
            <a:avLst>
              <a:gd name="adj1" fmla="val -44516"/>
              <a:gd name="adj2" fmla="val 74854"/>
              <a:gd name="adj3" fmla="val 16667"/>
            </a:avLst>
          </a:prstGeom>
          <a:solidFill>
            <a:srgbClr val="92D050"/>
          </a:solidFill>
          <a:ln w="22225">
            <a:solidFill>
              <a:schemeClr val="folHlink"/>
            </a:solidFill>
            <a:miter lim="800000"/>
            <a:headEnd/>
            <a:tailEnd/>
          </a:ln>
          <a:effectLst/>
        </p:spPr>
        <p:txBody>
          <a:bodyPr rot="10800000"/>
          <a:lstStyle/>
          <a:p>
            <a:pPr>
              <a:lnSpc>
                <a:spcPct val="150000"/>
              </a:lnSpc>
            </a:pPr>
            <a:r>
              <a:rPr lang="en-US" altLang="zh-TW" sz="3200" dirty="0">
                <a:solidFill>
                  <a:schemeClr val="bg1"/>
                </a:solidFill>
                <a:latin typeface="文鼎古印體" pitchFamily="49" charset="-120"/>
                <a:ea typeface="文鼎古印體" pitchFamily="49" charset="-120"/>
              </a:rPr>
              <a:t>1</a:t>
            </a:r>
            <a:r>
              <a:rPr lang="en-US" altLang="zh-TW" sz="3200" dirty="0" smtClean="0">
                <a:solidFill>
                  <a:schemeClr val="bg1"/>
                </a:solidFill>
                <a:latin typeface="文鼎古印體" pitchFamily="49" charset="-120"/>
                <a:ea typeface="文鼎古印體" pitchFamily="49" charset="-120"/>
              </a:rPr>
              <a:t>.</a:t>
            </a:r>
            <a:r>
              <a:rPr lang="zh-TW" altLang="en-US" sz="3200" b="1" dirty="0" smtClean="0">
                <a:solidFill>
                  <a:schemeClr val="bg1"/>
                </a:solidFill>
                <a:latin typeface="文鼎古印體" pitchFamily="49" charset="-120"/>
                <a:ea typeface="文鼎古印體" pitchFamily="49" charset="-120"/>
              </a:rPr>
              <a:t>快速回顧內容</a:t>
            </a:r>
            <a:endParaRPr lang="zh-TW" altLang="en-US" sz="3200" dirty="0">
              <a:solidFill>
                <a:schemeClr val="bg1"/>
              </a:solidFill>
              <a:latin typeface="文鼎古印體" pitchFamily="49" charset="-120"/>
              <a:ea typeface="文鼎古印體" pitchFamily="49" charset="-120"/>
            </a:endParaRPr>
          </a:p>
          <a:p>
            <a:r>
              <a:rPr lang="en-US" altLang="zh-TW" sz="3200" dirty="0">
                <a:solidFill>
                  <a:schemeClr val="bg1"/>
                </a:solidFill>
                <a:latin typeface="文鼎古印體" pitchFamily="49" charset="-120"/>
                <a:ea typeface="文鼎古印體" pitchFamily="49" charset="-120"/>
              </a:rPr>
              <a:t>2</a:t>
            </a:r>
            <a:r>
              <a:rPr lang="en-US" altLang="zh-TW" sz="3200" dirty="0" smtClean="0">
                <a:solidFill>
                  <a:schemeClr val="bg1"/>
                </a:solidFill>
                <a:latin typeface="文鼎古印體" pitchFamily="49" charset="-120"/>
                <a:ea typeface="文鼎古印體" pitchFamily="49" charset="-120"/>
              </a:rPr>
              <a:t>.</a:t>
            </a:r>
            <a:r>
              <a:rPr lang="zh-TW" altLang="en-US" sz="3200" b="1" dirty="0" smtClean="0">
                <a:solidFill>
                  <a:schemeClr val="bg1"/>
                </a:solidFill>
                <a:latin typeface="文鼎古印體" pitchFamily="49" charset="-120"/>
                <a:ea typeface="文鼎古印體" pitchFamily="49" charset="-120"/>
              </a:rPr>
              <a:t>分組討論或針對老師擬定的</a:t>
            </a:r>
            <a:endParaRPr lang="en-US" altLang="zh-TW" sz="3200" b="1" dirty="0" smtClean="0">
              <a:solidFill>
                <a:schemeClr val="bg1"/>
              </a:solidFill>
              <a:latin typeface="文鼎古印體" pitchFamily="49" charset="-120"/>
              <a:ea typeface="文鼎古印體" pitchFamily="49" charset="-120"/>
            </a:endParaRPr>
          </a:p>
          <a:p>
            <a:r>
              <a:rPr lang="zh-TW" altLang="en-US" sz="3200" b="1" dirty="0" smtClean="0">
                <a:solidFill>
                  <a:schemeClr val="bg1"/>
                </a:solidFill>
                <a:latin typeface="文鼎古印體" pitchFamily="49" charset="-120"/>
                <a:ea typeface="文鼎古印體" pitchFamily="49" charset="-120"/>
              </a:rPr>
              <a:t>  討論提綱進行</a:t>
            </a:r>
            <a:endParaRPr lang="zh-TW" altLang="zh-TW" sz="3200" dirty="0" smtClean="0">
              <a:solidFill>
                <a:schemeClr val="bg1"/>
              </a:solidFill>
              <a:latin typeface="文鼎古印體" pitchFamily="49" charset="-120"/>
              <a:ea typeface="文鼎古印體" pitchFamily="49" charset="-120"/>
            </a:endParaRPr>
          </a:p>
          <a:p>
            <a:r>
              <a:rPr lang="en-US" altLang="zh-TW" sz="3200" dirty="0" smtClean="0">
                <a:solidFill>
                  <a:schemeClr val="bg1"/>
                </a:solidFill>
                <a:latin typeface="文鼎古印體" pitchFamily="49" charset="-120"/>
                <a:ea typeface="文鼎古印體" pitchFamily="49" charset="-120"/>
              </a:rPr>
              <a:t>3.</a:t>
            </a:r>
            <a:r>
              <a:rPr lang="zh-TW" altLang="en-US" sz="3200" b="1" dirty="0" smtClean="0">
                <a:solidFill>
                  <a:schemeClr val="bg1"/>
                </a:solidFill>
                <a:latin typeface="文鼎古印體" pitchFamily="49" charset="-120"/>
                <a:ea typeface="文鼎古印體" pitchFamily="49" charset="-120"/>
              </a:rPr>
              <a:t>倒帶重演、角色扮演</a:t>
            </a:r>
            <a:endParaRPr lang="zh-TW" altLang="zh-TW" sz="3200" b="1" dirty="0" smtClean="0">
              <a:solidFill>
                <a:schemeClr val="bg1"/>
              </a:solidFill>
              <a:latin typeface="文鼎古印體" pitchFamily="49" charset="-120"/>
              <a:ea typeface="文鼎古印體" pitchFamily="49" charset="-120"/>
            </a:endParaRPr>
          </a:p>
          <a:p>
            <a:r>
              <a:rPr kumimoji="0" lang="en-US" altLang="zh-TW" sz="3200" dirty="0" smtClean="0">
                <a:solidFill>
                  <a:schemeClr val="bg1"/>
                </a:solidFill>
                <a:latin typeface="文鼎古印體" pitchFamily="49" charset="-120"/>
                <a:ea typeface="文鼎古印體" pitchFamily="49" charset="-120"/>
              </a:rPr>
              <a:t>4.</a:t>
            </a:r>
            <a:r>
              <a:rPr lang="zh-TW" altLang="en-US" sz="3200" b="1" dirty="0" smtClean="0">
                <a:solidFill>
                  <a:schemeClr val="bg1"/>
                </a:solidFill>
                <a:latin typeface="文鼎古印體" pitchFamily="49" charset="-120"/>
                <a:ea typeface="文鼎古印體" pitchFamily="49" charset="-120"/>
              </a:rPr>
              <a:t>觀賞後的心得分享或書寫</a:t>
            </a:r>
            <a:endParaRPr kumimoji="0" lang="zh-TW" altLang="en-US" sz="3200" dirty="0">
              <a:solidFill>
                <a:schemeClr val="bg1"/>
              </a:solidFill>
              <a:latin typeface="文鼎古印體" pitchFamily="49" charset="-120"/>
              <a:ea typeface="文鼎古印體" pitchFamily="49" charset="-120"/>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755576" y="332656"/>
          <a:ext cx="7920880" cy="6088672"/>
        </p:xfrm>
        <a:graphic>
          <a:graphicData uri="http://schemas.openxmlformats.org/drawingml/2006/table">
            <a:tbl>
              <a:tblPr firstRow="1" bandRow="1">
                <a:tableStyleId>{5C22544A-7EE6-4342-B048-85BDC9FD1C3A}</a:tableStyleId>
              </a:tblPr>
              <a:tblGrid>
                <a:gridCol w="1808466"/>
                <a:gridCol w="1222483"/>
                <a:gridCol w="1222483"/>
                <a:gridCol w="1222482"/>
                <a:gridCol w="1222483"/>
                <a:gridCol w="1222483"/>
              </a:tblGrid>
              <a:tr h="12767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24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rPr>
                        <a:t>能力指標 </a:t>
                      </a:r>
                    </a:p>
                    <a:p>
                      <a:endParaRPr lang="zh-TW" altLang="en-US" sz="2400" dirty="0"/>
                    </a:p>
                  </a:txBody>
                  <a:tcPr/>
                </a:tc>
                <a:tc gridSpan="5">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2400" b="1" i="0" u="none" strike="noStrike" cap="none" normalizeH="0" baseline="0" dirty="0" smtClean="0">
                          <a:ln>
                            <a:noFill/>
                          </a:ln>
                          <a:solidFill>
                            <a:schemeClr val="tx1"/>
                          </a:solidFill>
                          <a:effectLst/>
                          <a:latin typeface="標楷體" pitchFamily="65" charset="-120"/>
                          <a:ea typeface="標楷體" pitchFamily="65" charset="-120"/>
                        </a:rPr>
                        <a:t>社</a:t>
                      </a:r>
                      <a:r>
                        <a:rPr kumimoji="1" lang="en-US" altLang="zh-TW" sz="2400" b="1" i="0" u="none" strike="noStrike" cap="none" normalizeH="0" baseline="0" dirty="0" smtClean="0">
                          <a:ln>
                            <a:noFill/>
                          </a:ln>
                          <a:solidFill>
                            <a:schemeClr val="tx1"/>
                          </a:solidFill>
                          <a:effectLst/>
                          <a:latin typeface="標楷體" pitchFamily="65" charset="-120"/>
                          <a:ea typeface="標楷體" pitchFamily="65" charset="-120"/>
                        </a:rPr>
                        <a:t>1-3-1</a:t>
                      </a:r>
                      <a:r>
                        <a:rPr kumimoji="1" lang="zh-TW" altLang="en-US" sz="2400" b="1" i="0" u="none" strike="noStrike" cap="none" normalizeH="0" baseline="0" dirty="0" smtClean="0">
                          <a:ln>
                            <a:noFill/>
                          </a:ln>
                          <a:solidFill>
                            <a:schemeClr val="tx1"/>
                          </a:solidFill>
                          <a:effectLst/>
                          <a:latin typeface="標楷體" pitchFamily="65" charset="-120"/>
                          <a:ea typeface="標楷體" pitchFamily="65" charset="-120"/>
                        </a:rPr>
                        <a:t> 瞭解不同生活環境差異之處，並能尊重及欣賞其間的不同特色</a:t>
                      </a:r>
                      <a:endParaRPr lang="zh-TW" altLang="en-US" sz="2400" dirty="0" smtClean="0"/>
                    </a:p>
                    <a:p>
                      <a:pPr marL="0" marR="0" lvl="0" indent="0" algn="l" defTabSz="914400" rtl="0" eaLnBrk="1" fontAlgn="base" latinLnBrk="0" hangingPunct="1">
                        <a:lnSpc>
                          <a:spcPct val="100000"/>
                        </a:lnSpc>
                        <a:spcBef>
                          <a:spcPct val="20000"/>
                        </a:spcBef>
                        <a:spcAft>
                          <a:spcPct val="0"/>
                        </a:spcAft>
                        <a:buClrTx/>
                        <a:buSzTx/>
                        <a:buFontTx/>
                        <a:buNone/>
                        <a:tabLst/>
                      </a:pPr>
                      <a:endParaRPr lang="zh-TW" altLang="en-US" sz="2400" dirty="0"/>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1055809">
                <a:tc>
                  <a:txBody>
                    <a:bodyPr/>
                    <a:lstStyle/>
                    <a:p>
                      <a:r>
                        <a:rPr lang="zh-TW" altLang="en-US" sz="2800" dirty="0" smtClean="0"/>
                        <a:t>教學目標</a:t>
                      </a:r>
                      <a:endParaRPr lang="zh-TW" altLang="en-US" sz="2800" dirty="0"/>
                    </a:p>
                  </a:txBody>
                  <a:tcPr/>
                </a:tc>
                <a:tc gridSpan="5">
                  <a:txBody>
                    <a:bodyPr/>
                    <a:lstStyle/>
                    <a:p>
                      <a:r>
                        <a:rPr lang="en-US" altLang="zh-TW" sz="2000" dirty="0" smtClean="0"/>
                        <a:t>1.</a:t>
                      </a:r>
                      <a:r>
                        <a:rPr lang="zh-TW" altLang="en-US" sz="2000" dirty="0" smtClean="0"/>
                        <a:t>培養從不同的角度去</a:t>
                      </a:r>
                      <a:r>
                        <a:rPr lang="zh-TW" altLang="en-US" sz="2000" dirty="0" smtClean="0">
                          <a:solidFill>
                            <a:srgbClr val="FF0000"/>
                          </a:solidFill>
                        </a:rPr>
                        <a:t>觀察</a:t>
                      </a:r>
                      <a:r>
                        <a:rPr lang="zh-TW" altLang="en-US" sz="2000" dirty="0" smtClean="0"/>
                        <a:t>多元文化的</a:t>
                      </a:r>
                      <a:r>
                        <a:rPr lang="zh-TW" altLang="en-US" sz="2000" dirty="0" smtClean="0">
                          <a:solidFill>
                            <a:srgbClr val="FF0000"/>
                          </a:solidFill>
                        </a:rPr>
                        <a:t>態度</a:t>
                      </a:r>
                      <a:endParaRPr lang="en-US" altLang="zh-TW" sz="2000" dirty="0" smtClean="0">
                        <a:solidFill>
                          <a:srgbClr val="FF0000"/>
                        </a:solidFill>
                      </a:endParaRPr>
                    </a:p>
                    <a:p>
                      <a:r>
                        <a:rPr lang="en-US" altLang="zh-TW" sz="2000" dirty="0" smtClean="0"/>
                        <a:t>2.</a:t>
                      </a:r>
                      <a:r>
                        <a:rPr lang="zh-TW" altLang="en-US" sz="2000" dirty="0" smtClean="0"/>
                        <a:t>學習</a:t>
                      </a:r>
                      <a:r>
                        <a:rPr lang="zh-TW" altLang="en-US" sz="2000" dirty="0" smtClean="0">
                          <a:solidFill>
                            <a:srgbClr val="FF0000"/>
                          </a:solidFill>
                        </a:rPr>
                        <a:t>尊重</a:t>
                      </a:r>
                      <a:r>
                        <a:rPr lang="zh-TW" altLang="en-US" sz="2000" dirty="0" smtClean="0"/>
                        <a:t>不同的主張與想法</a:t>
                      </a:r>
                      <a:endParaRPr lang="en-US" altLang="zh-TW" sz="2000" dirty="0" smtClean="0"/>
                    </a:p>
                    <a:p>
                      <a:r>
                        <a:rPr lang="en-US" altLang="zh-TW" sz="2000" dirty="0" smtClean="0"/>
                        <a:t>3.</a:t>
                      </a:r>
                      <a:r>
                        <a:rPr lang="zh-TW" altLang="en-US" sz="2000" dirty="0" smtClean="0"/>
                        <a:t>能尊重並</a:t>
                      </a:r>
                      <a:r>
                        <a:rPr lang="zh-TW" altLang="en-US" sz="2000" dirty="0" smtClean="0">
                          <a:solidFill>
                            <a:srgbClr val="FF0000"/>
                          </a:solidFill>
                        </a:rPr>
                        <a:t>接納</a:t>
                      </a:r>
                      <a:r>
                        <a:rPr lang="zh-TW" altLang="en-US" sz="2000" dirty="0" smtClean="0"/>
                        <a:t>不同的文化</a:t>
                      </a:r>
                      <a:endParaRPr lang="zh-TW" altLang="en-US" sz="2000" dirty="0"/>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685172">
                <a:tc>
                  <a:txBody>
                    <a:bodyPr/>
                    <a:lstStyle/>
                    <a:p>
                      <a:r>
                        <a:rPr lang="zh-TW" altLang="en-US" dirty="0" smtClean="0"/>
                        <a:t>  評量活動目標</a:t>
                      </a:r>
                      <a:endParaRPr lang="en-US" altLang="zh-TW" dirty="0" smtClean="0"/>
                    </a:p>
                    <a:p>
                      <a:r>
                        <a:rPr lang="zh-TW" altLang="en-US" dirty="0" smtClean="0"/>
                        <a:t>       </a:t>
                      </a:r>
                      <a:r>
                        <a:rPr lang="en-US" altLang="zh-TW" dirty="0" smtClean="0"/>
                        <a:t>(</a:t>
                      </a:r>
                      <a:r>
                        <a:rPr lang="zh-TW" altLang="en-US" dirty="0" smtClean="0"/>
                        <a:t>基準 </a:t>
                      </a:r>
                      <a:r>
                        <a:rPr lang="en-US" altLang="zh-TW" dirty="0" smtClean="0"/>
                        <a:t>)</a:t>
                      </a:r>
                      <a:endParaRPr lang="zh-TW" altLang="en-US" dirty="0"/>
                    </a:p>
                  </a:txBody>
                  <a:tcPr/>
                </a:tc>
                <a:tc gridSpan="5">
                  <a:txBody>
                    <a:bodyPr/>
                    <a:lstStyle/>
                    <a:p>
                      <a:r>
                        <a:rPr lang="zh-TW" altLang="en-US" dirty="0" smtClean="0"/>
                        <a:t>能透過欣賞影片觀察到新住民的文化多樣性並學習到尊重接納的態度</a:t>
                      </a:r>
                      <a:endParaRPr lang="zh-TW" altLang="en-US" dirty="0"/>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480515">
                <a:tc>
                  <a:txBody>
                    <a:bodyPr/>
                    <a:lstStyle/>
                    <a:p>
                      <a:r>
                        <a:rPr lang="zh-TW" altLang="en-US" dirty="0" smtClean="0"/>
                        <a:t>     表現等級</a:t>
                      </a:r>
                      <a:endParaRPr lang="zh-TW" altLang="en-US" dirty="0"/>
                    </a:p>
                  </a:txBody>
                  <a:tcPr/>
                </a:tc>
                <a:tc>
                  <a:txBody>
                    <a:bodyPr/>
                    <a:lstStyle/>
                    <a:p>
                      <a:pPr algn="ctr"/>
                      <a:r>
                        <a:rPr lang="en-US" altLang="zh-TW" dirty="0" smtClean="0"/>
                        <a:t>5</a:t>
                      </a:r>
                      <a:endParaRPr lang="zh-TW" altLang="en-US" dirty="0"/>
                    </a:p>
                  </a:txBody>
                  <a:tcPr/>
                </a:tc>
                <a:tc>
                  <a:txBody>
                    <a:bodyPr/>
                    <a:lstStyle/>
                    <a:p>
                      <a:pPr algn="ctr"/>
                      <a:r>
                        <a:rPr lang="en-US" altLang="zh-TW" dirty="0" smtClean="0"/>
                        <a:t>4</a:t>
                      </a:r>
                      <a:endParaRPr lang="zh-TW" altLang="en-US" dirty="0"/>
                    </a:p>
                  </a:txBody>
                  <a:tcPr/>
                </a:tc>
                <a:tc>
                  <a:txBody>
                    <a:bodyPr/>
                    <a:lstStyle/>
                    <a:p>
                      <a:pPr algn="ctr"/>
                      <a:r>
                        <a:rPr lang="en-US" altLang="zh-TW" dirty="0" smtClean="0"/>
                        <a:t>3</a:t>
                      </a:r>
                      <a:endParaRPr lang="zh-TW" altLang="en-US" dirty="0"/>
                    </a:p>
                  </a:txBody>
                  <a:tcPr/>
                </a:tc>
                <a:tc>
                  <a:txBody>
                    <a:bodyPr/>
                    <a:lstStyle/>
                    <a:p>
                      <a:pPr algn="ctr"/>
                      <a:r>
                        <a:rPr lang="en-US" altLang="zh-TW" dirty="0" smtClean="0"/>
                        <a:t>2</a:t>
                      </a:r>
                      <a:endParaRPr lang="zh-TW" altLang="en-US" dirty="0"/>
                    </a:p>
                  </a:txBody>
                  <a:tcPr/>
                </a:tc>
                <a:tc>
                  <a:txBody>
                    <a:bodyPr/>
                    <a:lstStyle/>
                    <a:p>
                      <a:pPr algn="ctr"/>
                      <a:r>
                        <a:rPr lang="en-US" altLang="zh-TW" dirty="0" smtClean="0"/>
                        <a:t>1</a:t>
                      </a:r>
                      <a:endParaRPr lang="zh-TW" altLang="en-US" dirty="0"/>
                    </a:p>
                  </a:txBody>
                  <a:tcPr/>
                </a:tc>
              </a:tr>
              <a:tr h="2590453">
                <a:tc>
                  <a:txBody>
                    <a:bodyPr/>
                    <a:lstStyle/>
                    <a:p>
                      <a:r>
                        <a:rPr lang="zh-TW" altLang="en-US" dirty="0" smtClean="0"/>
                        <a:t>        規準說明</a:t>
                      </a:r>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solidFill>
                            <a:srgbClr val="FF0000"/>
                          </a:solidFill>
                        </a:rPr>
                        <a:t>能主動</a:t>
                      </a:r>
                      <a:r>
                        <a:rPr lang="zh-TW" altLang="en-US" dirty="0" smtClean="0"/>
                        <a:t>於問題討論時發表感想，心得寫作能有</a:t>
                      </a:r>
                      <a:r>
                        <a:rPr lang="zh-TW" altLang="en-US" dirty="0" smtClean="0">
                          <a:solidFill>
                            <a:srgbClr val="FF0000"/>
                          </a:solidFill>
                        </a:rPr>
                        <a:t>獨到見解</a:t>
                      </a:r>
                      <a:r>
                        <a:rPr lang="zh-TW" altLang="en-US" dirty="0" smtClean="0"/>
                        <a:t>及感受</a:t>
                      </a:r>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問題討論時能發表感想，心得寫作能表達</a:t>
                      </a:r>
                      <a:r>
                        <a:rPr lang="zh-TW" altLang="en-US" dirty="0" smtClean="0">
                          <a:solidFill>
                            <a:srgbClr val="FF0000"/>
                          </a:solidFill>
                        </a:rPr>
                        <a:t>個人見解</a:t>
                      </a:r>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於問題討論時發表感想，心得寫作表達感受</a:t>
                      </a:r>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需要引導導才能發表，心得寫作能表達自己的感受</a:t>
                      </a:r>
                    </a:p>
                    <a:p>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沒有討論發表，心得寫作表達不完整</a:t>
                      </a: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solidFill>
                          <a:srgbClr val="FF0000"/>
                        </a:solidFill>
                      </a:endParaRPr>
                    </a:p>
                    <a:p>
                      <a:endParaRPr lang="zh-TW" altLang="en-US" dirty="0"/>
                    </a:p>
                  </a:txBody>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0"/>
            <a:ext cx="8545096" cy="766192"/>
          </a:xfrm>
        </p:spPr>
        <p:txBody>
          <a:bodyPr>
            <a:noAutofit/>
          </a:bodyPr>
          <a:lstStyle/>
          <a:p>
            <a:r>
              <a:rPr lang="zh-TW" altLang="en-US" sz="3200" dirty="0" smtClean="0">
                <a:solidFill>
                  <a:schemeClr val="tx1"/>
                </a:solidFill>
                <a:effectLst>
                  <a:outerShdw blurRad="50800" dist="50800" dir="5400000" algn="ctr" rotWithShape="0">
                    <a:schemeClr val="bg1"/>
                  </a:outerShdw>
                  <a:reflection blurRad="12700" stA="48000" endA="300" endPos="55000" dir="5400000" sy="-90000" algn="bl" rotWithShape="0"/>
                </a:effectLst>
                <a:latin typeface="標楷體" pitchFamily="65" charset="-120"/>
                <a:ea typeface="標楷體" pitchFamily="65" charset="-120"/>
              </a:rPr>
              <a:t>由真實案例</a:t>
            </a:r>
            <a:r>
              <a:rPr lang="en-US" altLang="zh-TW" sz="3200" dirty="0" smtClean="0">
                <a:solidFill>
                  <a:schemeClr val="tx1"/>
                </a:solidFill>
                <a:effectLst>
                  <a:outerShdw blurRad="50800" dist="50800" dir="5400000" algn="ctr" rotWithShape="0">
                    <a:schemeClr val="bg1"/>
                  </a:outerShdw>
                  <a:reflection blurRad="12700" stA="48000" endA="300" endPos="55000" dir="5400000" sy="-90000" algn="bl" rotWithShape="0"/>
                </a:effectLst>
                <a:latin typeface="標楷體" pitchFamily="65" charset="-120"/>
                <a:ea typeface="標楷體" pitchFamily="65" charset="-120"/>
              </a:rPr>
              <a:t>—</a:t>
            </a:r>
            <a:r>
              <a:rPr lang="zh-TW" altLang="en-US" sz="3200" dirty="0" smtClean="0">
                <a:solidFill>
                  <a:schemeClr val="tx1"/>
                </a:solidFill>
                <a:effectLst>
                  <a:outerShdw blurRad="50800" dist="50800" dir="5400000" algn="ctr" rotWithShape="0">
                    <a:schemeClr val="bg1"/>
                  </a:outerShdw>
                  <a:reflection blurRad="12700" stA="48000" endA="300" endPos="55000" dir="5400000" sy="-90000" algn="bl" rotWithShape="0"/>
                </a:effectLst>
                <a:latin typeface="標楷體" pitchFamily="65" charset="-120"/>
                <a:ea typeface="標楷體" pitchFamily="65" charset="-120"/>
              </a:rPr>
              <a:t>帶領孩子去省思你覺察到的現象</a:t>
            </a:r>
            <a:endParaRPr lang="zh-TW" altLang="en-US" sz="3200" dirty="0">
              <a:solidFill>
                <a:schemeClr val="tx1"/>
              </a:solidFill>
              <a:effectLst>
                <a:outerShdw blurRad="50800" dist="50800" dir="5400000" algn="ctr" rotWithShape="0">
                  <a:schemeClr val="bg1"/>
                </a:outerShdw>
                <a:reflection blurRad="12700" stA="48000" endA="300" endPos="55000" dir="5400000" sy="-90000" algn="bl" rotWithShape="0"/>
              </a:effectLst>
              <a:latin typeface="標楷體" pitchFamily="65" charset="-120"/>
              <a:ea typeface="標楷體" pitchFamily="65" charset="-120"/>
            </a:endParaRPr>
          </a:p>
        </p:txBody>
      </p:sp>
      <p:sp>
        <p:nvSpPr>
          <p:cNvPr id="3" name="內容版面配置區 2"/>
          <p:cNvSpPr>
            <a:spLocks noGrp="1"/>
          </p:cNvSpPr>
          <p:nvPr>
            <p:ph idx="1"/>
          </p:nvPr>
        </p:nvSpPr>
        <p:spPr>
          <a:xfrm>
            <a:off x="611560" y="1196752"/>
            <a:ext cx="8064896" cy="5472608"/>
          </a:xfrm>
        </p:spPr>
        <p:txBody>
          <a:bodyPr>
            <a:normAutofit fontScale="92500" lnSpcReduction="20000"/>
          </a:bodyPr>
          <a:lstStyle/>
          <a:p>
            <a:pPr>
              <a:buNone/>
            </a:pPr>
            <a:r>
              <a:rPr lang="en-US" altLang="zh-TW" dirty="0" smtClean="0"/>
              <a:t>1.</a:t>
            </a:r>
            <a:r>
              <a:rPr lang="zh-TW" altLang="en-US" dirty="0" smtClean="0"/>
              <a:t>新住民的生活適應</a:t>
            </a:r>
            <a:r>
              <a:rPr lang="en-US" altLang="zh-TW" dirty="0" smtClean="0"/>
              <a:t>—</a:t>
            </a:r>
            <a:r>
              <a:rPr lang="zh-TW" altLang="en-US" dirty="0" smtClean="0"/>
              <a:t>飲食 、語言、 文化</a:t>
            </a:r>
            <a:endParaRPr lang="en-US" altLang="zh-TW" dirty="0" smtClean="0"/>
          </a:p>
          <a:p>
            <a:pPr>
              <a:buNone/>
            </a:pPr>
            <a:r>
              <a:rPr lang="zh-TW" altLang="en-US" cap="all" dirty="0" smtClean="0">
                <a:effectLst>
                  <a:reflection blurRad="12700" stA="48000" endA="300" endPos="55000" dir="5400000" sy="-90000" algn="bl" rotWithShape="0"/>
                </a:effectLst>
                <a:hlinkClick r:id="rId2"/>
              </a:rPr>
              <a:t>我在台灣有個家</a:t>
            </a:r>
            <a:r>
              <a:rPr lang="zh-TW" altLang="en-US" cap="all" dirty="0" smtClean="0">
                <a:effectLst>
                  <a:reflection blurRad="12700" stA="48000" endA="300" endPos="55000" dir="5400000" sy="-90000" algn="bl" rotWithShape="0"/>
                </a:effectLst>
              </a:rPr>
              <a:t>      </a:t>
            </a:r>
            <a:r>
              <a:rPr lang="zh-TW" altLang="en-US" cap="all" dirty="0" smtClean="0">
                <a:effectLst>
                  <a:reflection blurRad="12700" stA="48000" endA="300" endPos="55000" dir="5400000" sy="-90000" algn="bl" rotWithShape="0"/>
                </a:effectLst>
                <a:hlinkClick r:id="rId3"/>
              </a:rPr>
              <a:t>台灣母親 越南老師</a:t>
            </a:r>
            <a:endParaRPr lang="en-US" altLang="zh-TW" cap="all" dirty="0" smtClean="0">
              <a:effectLst>
                <a:reflection blurRad="12700" stA="48000" endA="300" endPos="55000" dir="5400000" sy="-90000" algn="bl" rotWithShape="0"/>
              </a:effectLst>
            </a:endParaRPr>
          </a:p>
          <a:p>
            <a:pPr>
              <a:buNone/>
            </a:pPr>
            <a:r>
              <a:rPr lang="zh-TW" altLang="en-US" cap="all" dirty="0" smtClean="0">
                <a:effectLst>
                  <a:reflection blurRad="12700" stA="48000" endA="300" endPos="55000" dir="5400000" sy="-90000" algn="bl" rotWithShape="0"/>
                </a:effectLst>
                <a:hlinkClick r:id="rId4"/>
              </a:rPr>
              <a:t>黑仔討老婆</a:t>
            </a:r>
            <a:r>
              <a:rPr lang="zh-TW" altLang="en-US" cap="all" dirty="0" smtClean="0">
                <a:effectLst>
                  <a:reflection blurRad="12700" stA="48000" endA="300" endPos="55000" dir="5400000" sy="-90000" algn="bl" rotWithShape="0"/>
                </a:effectLst>
              </a:rPr>
              <a:t>    </a:t>
            </a:r>
            <a:endParaRPr lang="en-US" altLang="zh-TW" dirty="0" smtClean="0"/>
          </a:p>
          <a:p>
            <a:pPr>
              <a:buNone/>
            </a:pPr>
            <a:r>
              <a:rPr lang="en-US" altLang="zh-TW" dirty="0" smtClean="0"/>
              <a:t>2.</a:t>
            </a:r>
            <a:r>
              <a:rPr lang="zh-TW" altLang="en-US" dirty="0" smtClean="0"/>
              <a:t>新住民的家庭地位</a:t>
            </a:r>
            <a:r>
              <a:rPr lang="en-US" altLang="zh-TW" dirty="0" smtClean="0"/>
              <a:t>—</a:t>
            </a:r>
            <a:r>
              <a:rPr lang="zh-TW" altLang="en-US" dirty="0" smtClean="0"/>
              <a:t>工作、家務</a:t>
            </a:r>
            <a:endParaRPr lang="en-US" altLang="zh-TW" dirty="0" smtClean="0"/>
          </a:p>
          <a:p>
            <a:pPr>
              <a:buNone/>
            </a:pPr>
            <a:r>
              <a:rPr lang="zh-TW" altLang="en-US" cap="all" dirty="0" smtClean="0">
                <a:effectLst>
                  <a:reflection blurRad="12700" stA="48000" endA="300" endPos="55000" dir="5400000" sy="-90000" algn="bl" rotWithShape="0"/>
                </a:effectLst>
                <a:hlinkClick r:id="rId5"/>
              </a:rPr>
              <a:t>新移民考上博士班</a:t>
            </a:r>
            <a:r>
              <a:rPr lang="zh-TW" altLang="en-US" cap="all" dirty="0" smtClean="0">
                <a:effectLst>
                  <a:reflection blurRad="12700" stA="48000" endA="300" endPos="55000" dir="5400000" sy="-90000" algn="bl" rotWithShape="0"/>
                </a:effectLst>
              </a:rPr>
              <a:t>    </a:t>
            </a:r>
            <a:r>
              <a:rPr lang="zh-TW" altLang="en-US" cap="all" dirty="0" smtClean="0">
                <a:effectLst>
                  <a:reflection blurRad="12700" stA="48000" endA="300" endPos="55000" dir="5400000" sy="-90000" algn="bl" rotWithShape="0"/>
                </a:effectLst>
                <a:hlinkClick r:id="rId6"/>
              </a:rPr>
              <a:t>回外婆家</a:t>
            </a:r>
            <a:r>
              <a:rPr lang="en-US" altLang="zh-TW" cap="all" dirty="0" smtClean="0">
                <a:effectLst>
                  <a:reflection blurRad="12700" stA="48000" endA="300" endPos="55000" dir="5400000" sy="-90000" algn="bl" rotWithShape="0"/>
                </a:effectLst>
                <a:hlinkClick r:id="rId6"/>
              </a:rPr>
              <a:t>Fun</a:t>
            </a:r>
            <a:r>
              <a:rPr lang="zh-TW" altLang="en-US" cap="all" dirty="0" smtClean="0">
                <a:effectLst>
                  <a:reflection blurRad="12700" stA="48000" endA="300" endPos="55000" dir="5400000" sy="-90000" algn="bl" rotWithShape="0"/>
                </a:effectLst>
                <a:hlinkClick r:id="rId6"/>
              </a:rPr>
              <a:t>寒假</a:t>
            </a:r>
            <a:r>
              <a:rPr lang="zh-TW" altLang="en-US" cap="all" dirty="0" smtClean="0">
                <a:effectLst>
                  <a:reflection blurRad="12700" stA="48000" endA="300" endPos="55000" dir="5400000" sy="-90000" algn="bl" rotWithShape="0"/>
                </a:effectLst>
              </a:rPr>
              <a:t>  </a:t>
            </a:r>
            <a:endParaRPr lang="en-US" altLang="zh-TW" dirty="0" smtClean="0"/>
          </a:p>
          <a:p>
            <a:pPr>
              <a:buNone/>
            </a:pPr>
            <a:r>
              <a:rPr lang="en-US" altLang="zh-TW" dirty="0" smtClean="0"/>
              <a:t>3.</a:t>
            </a:r>
            <a:r>
              <a:rPr lang="zh-TW" altLang="en-US" dirty="0" smtClean="0"/>
              <a:t>新住民孩子的人際與學習</a:t>
            </a:r>
            <a:endParaRPr lang="en-US" altLang="zh-TW" dirty="0" smtClean="0"/>
          </a:p>
          <a:p>
            <a:pPr>
              <a:buNone/>
            </a:pPr>
            <a:r>
              <a:rPr lang="zh-TW" altLang="en-US" cap="all" dirty="0" smtClean="0">
                <a:effectLst>
                  <a:reflection blurRad="12700" stA="48000" endA="300" endPos="55000" dir="5400000" sy="-90000" algn="bl" rotWithShape="0"/>
                </a:effectLst>
                <a:hlinkClick r:id="rId7"/>
              </a:rPr>
              <a:t>說媽媽的話</a:t>
            </a:r>
            <a:r>
              <a:rPr lang="zh-TW" altLang="en-US" cap="all" dirty="0" smtClean="0">
                <a:effectLst>
                  <a:reflection blurRad="12700" stA="48000" endA="300" endPos="55000" dir="5400000" sy="-90000" algn="bl" rotWithShape="0"/>
                </a:effectLst>
              </a:rPr>
              <a:t>   </a:t>
            </a:r>
            <a:endParaRPr lang="en-US" altLang="zh-TW" dirty="0" smtClean="0"/>
          </a:p>
          <a:p>
            <a:pPr>
              <a:buNone/>
            </a:pPr>
            <a:r>
              <a:rPr lang="en-US" altLang="zh-TW" dirty="0" smtClean="0"/>
              <a:t>4.</a:t>
            </a:r>
            <a:r>
              <a:rPr lang="zh-TW" altLang="en-US" dirty="0" smtClean="0"/>
              <a:t>新住民孩子認同肯定自己母親</a:t>
            </a:r>
            <a:endParaRPr lang="en-US" altLang="zh-TW" dirty="0" smtClean="0"/>
          </a:p>
          <a:p>
            <a:pPr>
              <a:buNone/>
            </a:pPr>
            <a:r>
              <a:rPr lang="zh-TW" altLang="en-US" cap="all" dirty="0" smtClean="0">
                <a:effectLst>
                  <a:reflection blurRad="12700" stA="48000" endA="300" endPos="55000" dir="5400000" sy="-90000" algn="bl" rotWithShape="0"/>
                </a:effectLst>
                <a:hlinkClick r:id="rId8"/>
              </a:rPr>
              <a:t> 回外婆家</a:t>
            </a:r>
            <a:r>
              <a:rPr lang="en-US" altLang="zh-TW" cap="all" dirty="0" smtClean="0">
                <a:effectLst>
                  <a:reflection blurRad="12700" stA="48000" endA="300" endPos="55000" dir="5400000" sy="-90000" algn="bl" rotWithShape="0"/>
                </a:effectLst>
                <a:hlinkClick r:id="rId8"/>
              </a:rPr>
              <a:t>Fun</a:t>
            </a:r>
            <a:r>
              <a:rPr lang="zh-TW" altLang="en-US" cap="all" dirty="0" smtClean="0">
                <a:effectLst>
                  <a:reflection blurRad="12700" stA="48000" endA="300" endPos="55000" dir="5400000" sy="-90000" algn="bl" rotWithShape="0"/>
                </a:effectLst>
                <a:hlinkClick r:id="rId8"/>
              </a:rPr>
              <a:t>寒假</a:t>
            </a:r>
            <a:r>
              <a:rPr lang="en-US" altLang="zh-TW" cap="all" dirty="0" smtClean="0">
                <a:effectLst>
                  <a:reflection blurRad="12700" stA="48000" endA="300" endPos="55000" dir="5400000" sy="-90000" algn="bl" rotWithShape="0"/>
                </a:effectLst>
                <a:hlinkClick r:id="rId8"/>
              </a:rPr>
              <a:t>-</a:t>
            </a:r>
            <a:r>
              <a:rPr lang="zh-TW" altLang="en-US" cap="all" dirty="0" smtClean="0">
                <a:effectLst>
                  <a:reflection blurRad="12700" stA="48000" endA="300" endPos="55000" dir="5400000" sy="-90000" algn="bl" rotWithShape="0"/>
                </a:effectLst>
                <a:hlinkClick r:id="rId8"/>
              </a:rPr>
              <a:t>零下</a:t>
            </a:r>
            <a:r>
              <a:rPr lang="en-US" altLang="zh-TW" cap="all" dirty="0" smtClean="0">
                <a:effectLst>
                  <a:reflection blurRad="12700" stA="48000" endA="300" endPos="55000" dir="5400000" sy="-90000" algn="bl" rotWithShape="0"/>
                </a:effectLst>
                <a:hlinkClick r:id="rId8"/>
              </a:rPr>
              <a:t>40</a:t>
            </a:r>
            <a:r>
              <a:rPr lang="zh-TW" altLang="en-US" cap="all" dirty="0" smtClean="0">
                <a:effectLst>
                  <a:reflection blurRad="12700" stA="48000" endA="300" endPos="55000" dir="5400000" sy="-90000" algn="bl" rotWithShape="0"/>
                </a:effectLst>
                <a:hlinkClick r:id="rId8"/>
              </a:rPr>
              <a:t>度的感動</a:t>
            </a:r>
            <a:r>
              <a:rPr lang="zh-TW" altLang="en-US" u="sng" cap="all" dirty="0" smtClean="0">
                <a:effectLst>
                  <a:reflection blurRad="12700" stA="48000" endA="300" endPos="55000" dir="5400000" sy="-90000" algn="bl" rotWithShape="0"/>
                </a:effectLst>
                <a:hlinkClick r:id="rId8"/>
              </a:rPr>
              <a:t>     </a:t>
            </a:r>
            <a:r>
              <a:rPr lang="zh-TW" altLang="en-US" cap="all" dirty="0" smtClean="0">
                <a:effectLst>
                  <a:reflection blurRad="12700" stA="48000" endA="300" endPos="55000" dir="5400000" sy="-90000" algn="bl" rotWithShape="0"/>
                </a:effectLst>
                <a:hlinkClick r:id="rId8"/>
              </a:rPr>
              <a:t> </a:t>
            </a:r>
            <a:r>
              <a:rPr lang="zh-TW" altLang="en-US" cap="all" dirty="0" smtClean="0">
                <a:effectLst>
                  <a:reflection blurRad="12700" stA="48000" endA="300" endPos="55000" dir="5400000" sy="-90000" algn="bl" rotWithShape="0"/>
                </a:effectLst>
                <a:hlinkClick r:id="rId9"/>
              </a:rPr>
              <a:t>懸念</a:t>
            </a:r>
            <a:r>
              <a:rPr lang="zh-TW" altLang="en-US" cap="all" dirty="0" smtClean="0">
                <a:effectLst>
                  <a:reflection blurRad="12700" stA="48000" endA="300" endPos="55000" dir="5400000" sy="-90000" algn="bl" rotWithShape="0"/>
                </a:effectLst>
              </a:rPr>
              <a:t>   </a:t>
            </a:r>
            <a:r>
              <a:rPr lang="zh-TW" altLang="en-US" cap="all" dirty="0" smtClean="0">
                <a:effectLst>
                  <a:reflection blurRad="12700" stA="48000" endA="300" endPos="55000" dir="5400000" sy="-90000" algn="bl" rotWithShape="0"/>
                </a:effectLst>
                <a:hlinkClick r:id="rId8"/>
              </a:rPr>
              <a:t>  </a:t>
            </a:r>
            <a:endParaRPr lang="en-US" altLang="zh-TW" cap="all" dirty="0" smtClean="0">
              <a:effectLst>
                <a:reflection blurRad="12700" stA="48000" endA="300" endPos="55000" dir="5400000" sy="-90000" algn="bl" rotWithShape="0"/>
              </a:effectLst>
            </a:endParaRPr>
          </a:p>
          <a:p>
            <a:pPr>
              <a:buNone/>
            </a:pPr>
            <a:r>
              <a:rPr lang="zh-TW" altLang="en-US" dirty="0" smtClean="0"/>
              <a:t> </a:t>
            </a:r>
            <a:r>
              <a:rPr lang="en-US" altLang="zh-TW" dirty="0" smtClean="0"/>
              <a:t>5.</a:t>
            </a:r>
            <a:r>
              <a:rPr lang="zh-TW" altLang="en-US" dirty="0" smtClean="0"/>
              <a:t>新聞議題的觀念釐清</a:t>
            </a:r>
            <a:endParaRPr lang="en-US" altLang="zh-TW" dirty="0" smtClean="0"/>
          </a:p>
          <a:p>
            <a:pPr>
              <a:buNone/>
            </a:pPr>
            <a:r>
              <a:rPr lang="zh-TW" altLang="en-US" b="1" cap="all" dirty="0" smtClean="0">
                <a:solidFill>
                  <a:srgbClr val="C00000"/>
                </a:solidFill>
                <a:effectLst>
                  <a:reflection blurRad="12700" stA="48000" endA="300" endPos="55000" dir="5400000" sy="-90000" algn="bl" rotWithShape="0"/>
                </a:effectLst>
                <a:hlinkClick r:id="rId8"/>
              </a:rPr>
              <a:t> </a:t>
            </a:r>
            <a:r>
              <a:rPr lang="zh-TW" altLang="en-US" b="1" u="sng" cap="all" dirty="0" smtClean="0">
                <a:solidFill>
                  <a:srgbClr val="C00000"/>
                </a:solidFill>
                <a:effectLst>
                  <a:reflection blurRad="12700" stA="48000" endA="300" endPos="55000" dir="5400000" sy="-90000" algn="bl" rotWithShape="0"/>
                </a:effectLst>
                <a:hlinkClick r:id="rId10"/>
              </a:rPr>
              <a:t>小心  歧視</a:t>
            </a:r>
            <a:endParaRPr lang="en-US" altLang="zh-TW" b="1" u="sng" cap="all" dirty="0" smtClean="0">
              <a:solidFill>
                <a:srgbClr val="C00000"/>
              </a:solidFill>
              <a:effectLst>
                <a:reflection blurRad="12700" stA="48000" endA="300" endPos="55000" dir="5400000" sy="-90000" algn="bl" rotWithShape="0"/>
              </a:effectLst>
              <a:hlinkClick r:id="rId8"/>
            </a:endParaRPr>
          </a:p>
          <a:p>
            <a:pPr>
              <a:buNone/>
            </a:pPr>
            <a:endParaRPr lang="en-US" altLang="zh-TW" dirty="0" smtClean="0"/>
          </a:p>
          <a:p>
            <a:pPr>
              <a:buNone/>
            </a:pPr>
            <a:endParaRPr lang="zh-TW" altLang="en-US" dirty="0"/>
          </a:p>
        </p:txBody>
      </p:sp>
      <p:sp>
        <p:nvSpPr>
          <p:cNvPr id="4" name="向右箭號 3">
            <a:hlinkClick r:id="rId11" action="ppaction://hlinkpres?slideindex=1&amp;slidetitle="/>
          </p:cNvPr>
          <p:cNvSpPr/>
          <p:nvPr/>
        </p:nvSpPr>
        <p:spPr>
          <a:xfrm>
            <a:off x="8172400" y="5517232"/>
            <a:ext cx="50405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圖片 9" descr="IMG_3563.jpg"/>
          <p:cNvPicPr>
            <a:picLocks noChangeAspect="1"/>
          </p:cNvPicPr>
          <p:nvPr/>
        </p:nvPicPr>
        <p:blipFill>
          <a:blip r:embed="rId2" cstate="print"/>
          <a:stretch>
            <a:fillRect/>
          </a:stretch>
        </p:blipFill>
        <p:spPr>
          <a:xfrm>
            <a:off x="395536" y="332656"/>
            <a:ext cx="6473073" cy="4353913"/>
          </a:xfrm>
          <a:prstGeom prst="rect">
            <a:avLst/>
          </a:prstGeom>
        </p:spPr>
      </p:pic>
      <p:sp>
        <p:nvSpPr>
          <p:cNvPr id="36866" name="AutoShape 2" descr="data:image/jpeg;base64,/9j/4AAQSkZJRgABAQAAAQABAAD/2wCEAAkGBhQSERUUEhIWFRUWFxoXFxgYGBgXGBYYFhoXGhgVGhgYHSYfFxwkHBcVHy8gJCcpLCwsFx4xNTAqNSYrLCkBCQoKDgwOGg8PGiwkHyQtLCwsLCwsLywsLCwuLy8sLCwsLCwsLCwsLCwsLCwsLCwpLCwsKSwsLCwsLCwsLCksLP/AABEIAMIBAwMBIgACEQEDEQH/xAAcAAABBAMBAAAAAAAAAAAAAAAFAwQGBwABAgj/xABOEAACAQIEAgcECAIGBgkFAQABAhEAAwQSITEFQQYTIlFhcYEHMpGhFCNCUrHB0fBy4TNigpKiwhUkQ1Oy8RclNGRzg5Oj0jVERVSzFv/EABoBAAIDAQEAAAAAAAAAAAAAAAMEAQIFAAb/xAAwEQACAgEDAgQEBQUBAAAAAAAAAQIRAxIhMQRBEzJRYSKB0fAzcZGhsRRCweHxBf/aAAwDAQACEQMRAD8An/S/pRbsEoDmuRsp0X+I8p7t6q/iHEnvmbhJHIch5UhfxRJJYksxLMeZJpFr3IUdulSBKCvV3EL2EXlIPy+G1POjXHbmCxC3VMrMXFG1xOakd/MePrTYvWioO9DZdEm6fcUt28VltEG2yJdEbRcEiPCNfI1x0e6Y5CltWDKWByMuVpJ1KsJnyaKiXSU3CbLIrXAUFoAKWIyZiEganQ6eHlRH2cITdL9VmCyCxA0PhO1J5YQxJuh3HOeVqJYPGlizjJHc3xtJ/Otq/wBbw88s7j+9auQPwpHiN0PbxZmQbST3SBcBHjooGndXJbKuBadroAjX3rbjl57Vmd/v0GGq2GN0xZwBEjK6ie6GK04x7xjhvLWT6wGpLGoFs2J+xiGEabC6dD4+Fb4o3+u2O422XXwPh4E/Gp/2cEOgtm5YwqAkQSzrAObJccnKw30ZiAFguxUCAGJb4t7ts3bdtp664zFYzZzm7FnRx2NGzsNgOQOqnRxeo4cl91YWzLk85uME3GoJLZQY7CTGrEgfjeN4a3ir2fEKhUZSrQI0WQqDUAwIXkIp3LJwjpityMahNW32oPveu3CYLaqA2XKWJB1chCQM0SddDQvG8MYglpzGIgHnME76SCI86edEuKWsTaz2SwhmEnsmcxAYAz37R3TR1MFJJuMSJCgGRIkmDEEnU61vYMjjjjfNKzzmbGnOVcW/5GPGQwa2pPZNi3PayxlDSV2zN7uk6RtQXF4sBMmZCgIKgjkSSSe1IaR4HapTx1QzIQzBurBUnLlEE/M7etRHHY+9ag3OyrFlgdmYIzCIJHIUxhdxQrlj8bD128owuFC3YEOqyoUMVcaGNgI9YFMLvFbjo83EkCVIkmduyOflFN+OMxwWEaAsC8TqDHaXbvkd1LdG+Fu9oXDOg07t9TrvUVGMdT9X/LCKLlKl6L+ELYkRZsgnt/S7efWSGJtGNQIMRprFBrQEsQT/ANvtzHKQtHOK3ZNmRti07UAZuwhzab66T4UBw0Qxn/8AIWSBO8i3+tea6zfO3+X+Df6RVhS/P+WFsDd+tfUiRhCd+dtxrSWJP1QP8H/CAPxpTAOovPz7ODPxRwJnx5eFJY9gLB8MsGDqAq8qz2txtcE14Yez/aP40Robww6H+NqJUxh4F8nJs1qt1qmxcyhnEXKvPU3LgIHuZY075YEUUri68CYJ8B+PpQc2NZFTCQlpYGPE35YO9/eQf564PEL3LBP6un/zo65CgsxAABJJ2AG58qHcH6RYbFlxh7oudWYeARBO24pf+liE8Regz+mXv/0vjcT+ddYS3da6pbDraG5IuA7bdkDfxo3FZULpoJk+J6IysrKymAR55a5MmmrX9SK013SmJu9o/vatWxUfi5+/ypvexh5Ugb5Maafuf34Vx2RvPdFQSPMJxO4hJBEdxg7iKszgjWzZV7aKFcSRsZ5yRzmaqnQCRpp+Bqb9FcZGHUGd2286Q62NxTRo9DL4nF8ErxpTqbgQtlFgwrSV0LaqSe1MweYgUMtXf9VwrQRF+0df60j86K4grkAgdqw/LL9pDsP4vWgxcjA2yRr1tgn/ANRdNPOkeQsqt0a40Ysgge7irh/92dvXauuld0pcw7xJGcaDfs6CPOu+N6Ye7A2xLR4ag/zpfjOOW3fwd24sqt6WgbSjQY8DB9KtDlFXwyPdGukFzF8Ps8Iw9sK9zrA1127KqLly6SFAmdFE+J02NKY72bm9eu3Lz3heIBc2ravaLhVQBc5VjJU89yBpzY8f4FewOKXEYNWRSHv28gzm0pOV5EGEBeBPJhO1RBOKYkYi4FvYjrGaSFe5mZmgmQDJJJ+dbsoObU4Ov9menSaZbfsqwwTC3RbYXMmIu2w4fqy6gKcwGYxM99Si296SHFoR7ue6jR92QD5CfDxquOg/R57OHJvr1edy6doBlyMtt8/3IIYQdoOlPuL4e4uJQRKuJUAhl1mRIOo0E1oY8epXfb77mTkyVJpepYGMsKerym0/1ar1bOuV1BM5dD4drXah/wDoxVDDNZETlz3JKQuhGkgsQpJmR39zbiWJe3YwmQadUoZIVpHcCRptuPWm+H4owAYujAFbbMiqJLCY7YjRYjNp2Ty1roQlWzB5JR1br7oX4nwdXwllPpFqbZuw5eFMmSAYPrrpFOuFXBasJbXEWGYTIFwwwHks7b6UxxxVcFb7a6PegpEEzqRBid5HnQ7gl+7abqwCuc5w5IVgoiComDIjs85q6g5xe/dlZT8NppcpfwF+P3QxsENbbLiVnIduxs2kAzyHKKjGCJymI0x9jbfa13eVSTil09XYmf8AtAWCAsaanKCcskExNR/h9w5Xjf6bYiP/AC6811irNL5f4PRdG9WGLf3yEOFueufl2MDsN+y5gzzrniLf6ud9F2/sJtPnXXDGIvvlP2MEDp4Nr+Nbx09QRMjLp3e4n86QlyNrgmPDNj/EfyooKE8MeQfP8hRYUfDwL5OTdZWCspoAZWjWVlVbLJFbe07BtYwiqMXiXvXnCgtdKqEVZf6uyFQL7o937W9RnoTxlbGEX6G+JXEMzNcBythScxiVYFphQNCrd52qce1XGotizaYdq5ckNEm2F3YgfZM5TPf3wRVnDLt1ryYezetLaLgoz6WtZzlgNddwfDL40aLtFaLEwftQugjrlsPBbMLRYR3AMSQIBA1GveKn+Bxi3rSXUBCuoYBhBg94qvsL7NWshst0NdK3CpUdTatukdT2QSWJm4GLZvePgTMujWGazhLFt1CslsBlBzZTvlnnG2mndQZuPYskFprVazVlDsk8yPeofiMQAzwdVU6ek0RXh8gZ2y90CfnypK/wG00kXXViNdoNabkkA0Mb3ruVEA3yiurSQJOrTNOMRw4rqoFyBGmhGszl5+lINeB8NNqnkhqjTnkfGp/7NXXI4mXUhgu0CSCR37x4TVfltfWpf0C6SrZd8PcAyuoZWjtISYMEasDCyu/Ma6Ec4uUWkXg6aZOscSbtrvaxcn4Wv0qOI04HUxFyyTHhdTUfOpdcwOZ7Li4sdWYADPKsFSRlBHvDv50G4l0WvWcJctLN5i2YdWjaEOjga76GazJQld13HYyVUIdIU+pxg7r0/G2hpLpa2e1hydSXQzH3uydD/FTzjuHcWsXnVlDFXWZGaEVWj1EUP4xdP0Ky3d1R8NGQ/hQ1s0X7Ec6Q8bv2sRcW3chXt2lZSAysoysJVgVOvOOZ7zTbHe0XFNfvkLZRryIGZUluw5uKwzllDAswmJ25gEGfaP0VuWlt4oCbdxVV416t57M+DLlE94I5iq+vH67zUfn+legwqMsUb9jPmlqZP+hXGHutimvv1huOGYvJ95WkiCI90ALIGgHKpTw3EWbzD6Rm6xZCdljOaIiDoRv4b1BuhSgjEbz9XBmIjPPLXkKkd59yrkCIjMx07iec6c61ccLhSMPqJKGV37fMm2MvC2cNDGOrKjnoCfiYprj+I2zCuly573ZE9jUQWiZ30mm+MAGHwq5oIssQQC47Ld0j40wwgBZWGJJMagSuZh9nNHMad/fNChBVb9/5LyytOvvgIcQtZcJZBQgrecgER4yVPIg0jZ4cxs5CyrazBswGbVdSqjaZg5eebnTkYZruEtyGZheuQCy66AanmPAQdKaW8EUBPaD7QsHLuBm5A76iTv31aL2q+7BTvlrshbEuGtYeFKj6QIBBB2Ouo50EwNqFfQ6YvDn/ABL+VO+J8eS2q24+tturMPsyFGvhOmg/Ogb4o68p1jb1NY+fopZc0pN0v+G10vUaMEVVv/ocwd1UvuzPlUphYMjdJzDfkDr51mIxlvqiA4zZduUhUG/oaiV6+fswx8XUT5DWtWMXcL5Htop5/WhiB3nKDHrQX0ONvl/fyGF1EvYtnhHFLJkLetkztmAOw5HWpCg0qirgH++tkeZ/IGurFwjVL6jydh+QqF0SjwyHl1F6CsqrOH9N8TZgG4l0dzmT6NOaj+H9qNiPrbVxD/VAuDzmQflXSwyRWyZ1sLQzhHSXDYoTZvo0bqTldfNGgj4V1xbhNjEplumQpBBW4UI1H2kIIBiD4E0vKLXJZMqzpzcbF4i59Tcdbma3hXHazNZm0+RVkg58x1gEMp1FSX2Y8MsPw2y/0W0CrNldkUu0QOsLGZaRE/1NI2oTwbGcLt9bbQ3Llu7ZNs3desBcuLgQk5kDBl92B2KOcC6bYe3bFl+yLQCIyqAroBAbIDNsxuuusxpV5247I5c7kuC12FoJgenGCvXEtW70vcMKI5xMEiYqQqndS2lhNSOIrKVyHurKvpZXUeWTfze80ax4VtiymCB3j133pi92F5dxB89a094SSd50G6j47U60VsN4bE6yp+EiCK44talRdA1PZYjY6SPI00wmJJ0Cx3Eba99SLDWi+AxAAkAK8+KtqR6TQ9elqwmjWnRGk/Sk775blomO0rKZEiJG/qflXQb8vka44pam0G5o3ybT8YpkWJ70M6WG1pfZzh2BVypJuWJIJeNTcQMJMdoazmqwxgxctt1gUubrsjgZkK3MrZljdWEGqM4RihGZdGMZh/WH2h5jXzmpra6VYhrNm2i2MlpMiFrYdgBAiWPgNu4ULNstQbDFylRKuO2cljqyFnq7h0II1YRtUbx1yeGKSfdCekEfpQ3EdIMUzZWuWgI+zbVRHdpvRJxmwLvnYsFMr9kZSZ7MQfhWfOnLU3yxxQcY0yT9HeLJdDYLEw1q5bAWTpDaFJ84ynkfSqe6X8AbA497DSQsFGP20YnI3nGh8Qam3FLYNi4dpwja92WDOm1COlOBxOOucLtkdZi3watdc6QjXGNs3I2yrMnmW7zFN9HkpOxXPGmqCXspe8DiWtIhWEDF1DCQLhAE+E/KpG3TG6Gyi7h57wlsie6QPnXPSfhicP4bYwtgz1jzcfY3CVbM3kdo5KAKA8K6Mi/MuU9JPnWhLq1CKlKInHpXmm2pE/x/E8UtrDsjiWV85CoQYbskdnQR3CmtrpLeJg3Mp1iEBjxMLrGndWcG4OmHGQ3LjIZgMwKqeZXSV0BJg8qj3E+NG8SLQ+qUmI1LQYkncDuXx51fH1WGWPVXr2A5OizLJpvbbe3+xMDxa79HUi/NxrjLm0CjsyJEbCOfjQvivSHF4fC9czM42zjLlUv7rMAORGXTQyKhTYXOAFnMDEc2nSNdd9YqccKwjWbIS+OtDKy3EIkNbbQqZ50rPr4Q20rkah/50pO9T+v7lZ4bGySzNmYkmSZLE7uSdzrQvF8azmJhfh6nvp30y6P/AEG9FslrDgvYY6kru1tv66Ex4iOZ0iy44jZiPWR8DTU8uqKoHocW7Cv0tjpbaBzbu8qQ/wBIAAhZyDfvuN3k91Mr2OZhBIjwET503zeNAssFV4gWOuijeubXEWd4SVQak8z+goVcvaQNq4F8hco57mus4kacRhlKmfLbSiNnHFu0CAsSZ2A3/flURW+BAHKJ8fCiXDXzzaaYe1IjkyMWHxGYeTV1kkht8UYOLmHPV3V1RoDHTaZ2kHXw0qU4vjl7EP1pJnKB2GKjQfdnSdT61X+HvF9ToO4f5j9o+G1HuFcRysOanQ/vwoGeDlC48jHTzUZ/FwGevfb6zbllNcKXP2n+Fs/iKcNqfd7+6t2dPsfhWP40jd8GA1Y3AwZWYMDIbJakeMgSKkHDemhsLDYU3XIGZ2cSxGmgiB6UJF3+o3pXC4llzZVPaEeXiI/OamOVt7g54INcEnHtM/7g394f/GsqJ6/dufA/pWVPisp/SYvtlVqCdvnzp5h1HZDAmTy5d1OE4U6ySh0OnjR7o50eL3BcuDKBrl5n9K1MmRRVsysWKUnRx0d6KtfZ/rOrtW9SYksTsoE1JbWC6rhrq0rJhyFzEKxgmJFFODJbVrgLZQTmGmkxEU36VYtUwN3N9sBF/iYiD6QT6VmrNKeWKatWjTeGOPG2vRlc4lEW4wtMWQTlJ0JHjSWOWbLH97o35Gk0ER606sMIIbY6H+0IP51tWYgz4S8MPGpp0V4Y18XlDAFRK/VtcguDDEqpAAK7HuqEYCQwB3Bg+mhqa9AMTGIvJ96yx9UZT+DN8aFlVwYbA6mgweiV/sEuCFAzrHV5zJJYEgBdIAGnOnWE4LcGGuJcyLnDBZuKRrt7hMcqINiiVMx7gOgO+tI3rv1AJY8ojT8TSmhSpMflXKNXuBFrWU3UBNl7ZgXG1YDXRII0o3ZvqA32cTcRTdvLb0dlUCQLjyF3ITbU6amhAvBWEZjoV2B1I3kVzcuMbg/gA8Dp72m9PYumxi022HuL20xeHFplY9XlKksoLETLDLJmGOk7x6o8Jwarb6kE551gBmnuOkSO+PSn/Q/hIdWvXc0BgEEnXIBLGN9dPQ1JcTxFbckRJ5f5mih9Vii2knwUwZXjtabIXxHhK2beV3ZruRkUNuzXVyyAAAx1jSdSRvVV4XirI2V8wMQdeamNe7URp3VeGFxQxV19mbDuBBA7DROZe7u5GQarnp10DxFnFPiLNtrmHvsC4QZmsu57cqNchbtAgEDUGIBNMePTB+hbJl1TSkt/qc9HsUWfNMSTmOuYZgYYaGSNtuZqZYe2bQKm4bgYyJklfyjyFRrgiLZgTncnKgVSWJPIKBJJgk9wBoxhuJsxy9S7XAJyga+RkiD4GsrI3KWyNXHDTGmA+O8P+kMbDnsXc5U/7u6qE23XuIMzG4kc6qbi3BHw7vbulVZCsCT9YrZodNNV012IkCN4v6z0SuOQ95kU5ierWXAiQO0B6xlpj0l6CYfE2Slx0tONUuaAof7RWVOkj84NO4XPH52q9O4lnjjy248lAKK2Up/xbgN7DXClxQ0EgPbIuIwHMMs/Awe8UOLVoJpq0Zji1szRFapdcI50yN6gj8aRFS00VNqaf8Ou9W6vMmR8Of50xCbUohIMHSNwfEEfnXHBsqFuMobTfxg8iafWrtCMDJLMxksRPpsKL4O3mdVHMgVz2VlkrZMHKkTqNPHurhEWNWPz/WuyX5HlHpXa5iNz+/SvOtnqEhMOo2Y/D+dZ9LADAGc3MgHLvsDvvSq5/vVo3zBBEnSDqI7+WtTHnYrJbbjY3h99fgRWU6DePyFZUX9/aLbkz417L7dwl8M/UsTJRhmtz4c19JHhUfxHRrEYb+ktEqPtp21+Wo9QKtrq65MitnLhjNGBi6mUPcokdJMOGYG8iwSDLAajeot0n6Q/SWARpsoez4tzb8hVhe2b2eWrls43D5bd4aXE0UXhrqB/vB8x5VSuCuyrDug/kfyquLp4QepE5upnOOnsP7Z19TSwEqfAA/BhP401Vvxpxh9THeCPjTIqaxFrLdn70MPXf5zR/oXfjiFsQZYXE01nMhI081FBMWk20ca5TB8m/mB8ac8JxTWsZZuWxLB1KgiQSdAIkTvUZPKy8NpL8y1LPC7sD6sjsEawOenvEUta6PXmtZewD5z/AME1Hn6T45jGcJOgyqFOm4EW27tpodjOKYohpxFwkKzas4GgJ+yyyOWg3pBZWafhlg4bgWX+lvQREQCPjmA/KurtzB2yC99RGkSB8yxNVxfwslgXYkBjJ1ByETo2Y89NfhpTB7ED3zqcu4WTpBBU66kDlTEepn6/sDlhXcuVsdbu4e0cO0pmcAgnWGIOummbN8KecIw+st2uYmd/HvPdQb2dWhe4bYmOybiyGzEgOxjXY9ozPcDz0ldq0Bqv78K7Im3qYsmknFFWcd44OG8bN23otxUN23stxLgOdwPvhgWnmQZ3Jov0t9oeJw2Ku2UVSEIysc3usqtO4HON+VAvblwxBew9xuz1ismcfZZCGWT4i4f7tIcTm/1F9jbJexaLZjoWRTaubiD2kb05V2WVQTGYRU6dLiv++/v3Or/tGxrGJRNCdUA05mWLU2udJsbc1N9wWECAAxEwV0CxqCIMUm3Bg8fXaD7sk+7A92ZgknlNOW6i2QWuRyALpbHccofLEnUjUE0lLJYwoV2BzYi89wi7fdlyzqzb5kEyWIiGJ25Vj4e2HAI1ZQQCYmQpiQANC3eOVO8QyC/AtHKbZkBhuHska6wO0kR391PsPcgZlFu2CgaGU3HKjQRqoOwERvFDcu5euwNfAqyNk3DdmNW30IDA7bEHeSCNaa4jhTfWO4d8qlUYqqICQ0kIoGU7amd4Boy/EdTF4wIMW7aksCDJBCtzB0k+dJcRAuWGy3LhGVXBFxo1ZeQyjv5bgjcEDtco/M7SpHPBegNt8QOve84ZnktciTDZe0qzvGs99VZicOFaADAgSeZA1byJk1dPAsV1N27eJZ+qsXLkM25VWgZo0nTv3qmsfcbMc34/yBrT6RznCUpu99jL6uMYySiqOWAjxiPLWnDwwSdxIJ8NI/fjTNLo5g+lObBLEaRG3frTIoP8OkDT9/pRrgn9KvqfkaC2oBj5frRXg2LRLxa46oqrllpiW1jQHkKHm/DdegfBXiRv1JQCJ2PzraAePp/ypJOIWG93E2D4dag/4opxbKHXPa9Lto+nvVhNNHok4vhm1tnx/fpWzh2IJ3AMHVZ+B1roXF+/b/8AUtfhmrfUE7AsNxlYRPfoYNVXuS/YSNk97/4f0rKWKOPsXf7rH51lRudaLuWt1qsFehPLkd6d9HGxmFK2zF22wuWyPvLPZ9QSPhXl7imFNnF3EY7k8iPe11BA5/hXsOqX9tPs0L5+IYUHMom/bjdRvdTxG7Dnqe+Y4ZPaioFc/hTrDvqD40yV5E94/wCdLo2tSyqHmHTtsk6MSP0/KlsDbz3rS7E3EH+ITTYIWvKEBZ3y5VAkkkRAA32qY2+h5w1wXb8MzDMltYIDECS7NpoSdACPGh5ciiqb3D4ccpvZBjEqgaS6KdAYyiYDAgiVOoYg0HvWkS25DMxyNplcj3Y0hSI2nXlyp39NKe5aCaQyi4cx290xl+O88qUuXi6FtSpRgCRE6Hn37SORrJ3j+RsUmMruKsqWZVdid4EAaid2BAJ02nWhPEukiIxXqrebYgMzxO6t2YneRJoxxFitt4I2YrqBBDiSZ21j4c6iv+jAE7jkkkd4GpPf4+dM4lF7sFk1f2k+9kPTO1buYi3fuW7PW9WbebsISM4btHQNGSJImPCrfzBdSRHvTy17u+vKGIuoR3dxjv5abDenPDuP4rDCMNi7ttRsqOwXxIX3flWhLF2Rk+Jbtlx+2zGf6rZm2WUXu0Y+yUbb1ymq3wN1msrbS4wC5urIJEgsWKz3gsfjrTJulWJxd60t++1xmuLbm4QLSByFnIgA3MlomBUixnR0YaUzKxjM2Q5kBZJKg/ajUT4ctaXyfDGmP4HGUaXK/b5/4Gb4A3CiNcJGUm4CZ01g7yQSDIHduJpjxTgyqmi6QTA0E6yI1Egxz2apFwq3qI/3dr8W7qb8WWbYP9UfIAetJxytToacE0Deit0taCF0OTMF17cM2HYDKR7oYTvzipJ1kC2CCQLaGQSNJfQjKZ+Ijv0qO9HrI1AA1LaRM9vCiNPCfnUjtDNAj/YrHLXPcjyqmalKzsS+GmL9QOtAO5WSJjURtHLQn/lTFSYuAHssmYiB7zXLckGJAJJMSRqec0/6lZgrIkGWJJ8u/SRTbFJBK6R1a+H+1t0CL7B2hvxfiQt4e8SQMyhBHMMVJ+Q28aq660kmN6lPS/FA3FX7qgxyzNqTy30qMXDW308dGJL13MPqp68n5bHFvenVu3POPA/kZg02tDtU9Tzgd9HQsOrC5d4AidoPmfClFwJuWo1lmznSeUCfQim1hMxge7Ovj4fr4Vafsb/7TfMT9T3xu61SbpNoJCr3K74d0QF26E60CcxOmoCgn8hRB/ZnrAuj4D9K9DOls72df7J/Om78Nwx3sx/Y/QGs+U8rfwyQ7F4e8GeZuK9FeovG3mBgKZj7wmu8Hw3Eo6W7V5lk5VyuwUZ9NthM16Ex3Qvh15s1y2uaAJOdDA2EgrTdfZxgiQbbEFYiLk7GRuTRNeTTTVsheCnatFa8J4ZjUtKrtLCZJGcntGO1z0isq2f/APGjk5/f9msrOcczd6UPx6jEklqZI7OIzV2cSo8fKg9i+XVQDAgbU8AEQNq2rMWh4t0nlXDmWKkSpEH13FdWdhWvtefyqHZB5L4pw8WMbicOvu27122P4QxA+UVxgsI905LdtnbuUSfM93rTjpnw9rHEsVbJMi62vfm7U+sz61LfZlxMFblvLDIZB71fTXyYfOozZHCGpILgxrJPS3QS6K8NbA21a8EFx51EFlWBCFo79YBjtUtxDGG40F8wCk+EmNvSfjTrjuKttaYSCykEEd4IB+RNCmshoJGhQCfHKD+VZMnqep9zZilFaV2OcykXBoJmOWnID4UjbtAEmNXRu7v/AJ0uQI2GgBHhpXLGCs9zDmdyP1rkyaGfFNbdwEbh+77yt+nxFDcQJVgWPaRgfLKKJcQtL1TMJzFCPCAo0+RPr4ULxDnq2jfq2j+7+lMY+AMu5Eh7uvP5eNKLcIAEeVbRtPD0IrJhW0+ydtPWtdmEL8NQXLyIWyqzA5hvmVZEd0kAT4jfnZGKcZAWMMEYZdMxYk66E6a7zsR3xVZcJWbtsDfOsTMHUcxtVm2cFKlnHag6chp+/wA6zesdNWafReVpCPCl1H/g2vxakePe4I03/Cl8CJA1g9Rb1iYgzMU240JXMCTLMNoA7MQPD+dJx/EH/wC0H8CXsnbnuJ+3hz+VSDCMAQc2htIZOg99wPIeHjQTo6k6RoZGm+rWP5fGjiRl1EjqEMHn27h1ipzPeiMY6bde7WflHymmWKugksNurXw/+4tifka6W85OiRr93u21Yikb9yTDe91VrNsdTiF7qCo0y7lZDemGHKYmSCMyIwnnpln/AA0AuVKunSS1l8sSmX+6ts/5jUUc61tdO7xowuojWRm7HvbxvrE8u6nQt95J+Q/KmQMGiFh1+1IPfyo4Ae4VIiYqzfYxbnEX9SPqRtH3176rSz5zVmexhoxN7/wf86frVZ8F0Ws2BPJ/ioP4EUkcG42Kf4l/Wn81pjSrxw9AmqQwNl/ueqsD+MU3u2yfeRvVA3/DNETvSooShGRfXJAYC33D+6w+VZRuayreF7srrAnDABbjmCR86fptQrh96Sw8aKoaZ7EDux7ta6yD7pPiK5U12oMiD511+hQ8y+1a4G4xiiBsQNokhQP0ov0YwmEwzZ7OKN+5ctherhREwxkA7iIjWNaGe1c/9bYrTYqOWsqrf5qjnDk+sWDBkajQidOVRkhrjV0Fw5FjldWWRxC4uRlUbAEkzrua5t+6vhl/Aik7gJVpj+jjTXaT+Y+VcXSFCtrMRptGY6HT19PCsiuxtX3Fur+EfjXKXAWUgyJfy0ikkvbT93mY17uc/wDPeKwNIt6ATm0AiNIiPSpo67GeN/oz2STkOv8AYTb1mhOLeLRMnW0dAPDeeXd60WvbHUxEeptTt6UNKK1oAke5G53IjZde6mcYCXci1sZoQSdeyANZMaaamdK5dYUkHuGuu/8AKsySBtFauN2I7z+A/nWqzDHHBgTetAb9YkeeYRVmthnGpeYnsySdR3fv8IrzovhC+KtDYBwxO8BdZ+VWf1Vrnnbw0A/frWZ1j+JL2NTol8LYM4a4GUNm/ogpgagjcQY13pPiiLkAUNAk6zMweR1qQ2HVRFuwo85P4yKGdI+KXBaYaAEEAAARoRttScZJz2H9LoAcDcbTrJOkBtGsn02ifGpFg8E5CZVJi2qagiSrNryB3+9Q3otjHW4VATsoWDFde0yAjePs7jvNGsdjzILOdeS9geXZgn1Jq+VrVRSN0Oxw1gO0UTzIHnvJ/wAXKmXFbdnKoNyZuWgSuZv9ohiYbu76ZfSVB2JPlr8Wj8abcQvFurEb3bcSZ1DA8h4UNLcs+Bl7RsNbWxZNpWEXCCWjWV05/wBXuFV69WF02DNhQSNFuLsDAkMN9e+q/Ak1p9G34W5k9Yqy7HLj8afKSpg7EAwfESCPjTJxtUu6WcH6vD8PvgaXsNB/jtO3+V0+FN3QokCbD67RVleyC5GLcd+Hb5XLP61V1h9Rv+VWT7JH/wBfj/u9z/js1TI6iy8eS61NYxpJHrZvUtrVBaMQ6mlhTa08yfGnC7VGNnSOqykTcHfWVbWitANcGyuSV0p7auECefL9aoz2Z38Tf4hZtnE3TbthrjIXZlIURlyk95FXvaskmSKI4uOxNp7mWMHm1Y1F/aD7Sk4U1u2lo3btxSVXNAHIFjqdTyHdUvxOJW2kk7CoxgujVrEYxsfeXOxRbdpWEhAJlwDzM6fzqjaiTu9zz/0lt4hcTc+mqVxDnrHBie2JBEaRGg7ojlXGAH1tphzZfjmAr0d0p6FYbiNoLfWHWQl1YDqfPmPA6VRHFOit/AYtbF6DNxDauR2XXOuvpzHKiLIpIoo1JEmAHajco07feCn8v2a6w1ksiSsxqN+ZnuilRYsgQ1+YAACDyEH3m5DupW3xAHRbMxpLsxHho2vdyrJfsbdmCyAIgL6hfkJmkrmAaVIUkA6aEeESxA25xS54m42KIdoUHT1EfhTS9iW1m4x8dF+ax+NVVlhrdwT5eQknnI07HIRyPPnXGGxABhVSQBJEE6+HLnzrVs2zYtlmDHIJk5j8DTPhlkvdYW0YjTYHx+HPuo6Vpg26og6LMafzrLxmNIgfj/yFOb2Fa1cdGXVGKkHkVJH5U7xyq+Ft3FHatXGt3IH2H7dtiR49Yvw7xWu3wYWnkV6G4/qsSJ2cFPViI+YFWUoYch56n+XzqquB45bV5LgElGDeYB1HqJHrXoDguOw9xFuWlUqwkGASPAkyQw5jlWZ1uO5KRo9Jm0xcSO27NxtAGYf1QY/wj86Z8T6I3sQhVECzsXPhHifwqxs0jvH4UkbRGq/v999Kxx6HqQxLO5bFa8F6EYu3dYNaYDLGYOMp7XI5hHfyo/hehbgk3GVAd8vab12/E1L7N+dDoe40syTRJJT3QNZZR2AmD6GYYCWzufFoH+EA/OiScEsKOzYtj+yCfOTJpQKU8vw/lTy2OdTGnsDlJ82QH2u//S2XuvWvhLVRukaVevtk4yLODFrKrHEMVIYE5UUSXEEQwY24Pf31RLQNq0OmTUKE8zuVmjuKtnphgc/R3BXI1tm2fS4HU/Mr8KqZTtVldPOIMOEcLsDZrQvMO/KqhfTtsfhRJrdfmDjwyAWDrVh+yJ54j/5Fz8bRquUbaOdT/wBkNz/rRe427o+AT9K7KvgZMOS9bKaVp1idaVs0ld92kZJKIdPc4troKcs8Ck7aa+lbuiojcYnPdmgordNySdRWULxC+kpzot0YxHDOM21udpGt3BbuDZ9AQPPTares3XPauGF/Gur+GDFTzU5lP3T3ignGR2ou4h1nYH3T5QKbjm1c8g1D0EcfiXv3ghGVJ+IH61I7F0QANANKi9kZD/SZwRp4UQw2L0mkcmfTOmM+Fcdg8D660I6XdGUx2HNtoDqQ9p/uuuo9DsR41ycaTptFLYLGS+/hV4dQm9ijxNblMvea2zIyMGUlSpgAEfxHUeVba82rSonzO3Lcd1Wf0h6J2b79cwaYhgpjN3E6TTfBcDtW/wCjRQe8jMfi0n51ZpcoZWa0QLA8Nu3PcS438CEL/eAH40Ts9B7zb20XxdgT8BmNTrrHG4n9+NdLe79KrcSHkl2ILZ6BECLl4KB91S3zJEfCi/DeitqwG6ssxaJLEaxMQAAOZqUC2DvrWv8AR67gQatuDcr5KU6a9DMSuJuXUtM9tznkAmDGoMbbEye+hXBkdHBNsOp7LIykq6mDG3hII2IBr0Illl2AP402vcIwrmbmGtFuZNtZPmQNaaj1KrTJC0sLbuLK4tezrD4xFvYdjhmMq1tszCQeRmRpB2PkKl3RHoWcGrhnD5wBCg5ezOpJOp1jQD1qU2sJbChURVUbBQFA8gNK2MORsfQ0CWSTVPdF4xSd9xoMMy6jUd1L27oO+h/fKlg/IiD47Vw2HB8+4/kaCtvKE55NNaDbcq1bvEb/AB/XurQRlOo/X+dKqwI1+I/Oou/Zk8GsTjLaLmu3EtrtLsqCe6WMUFvdMcJbDZMRbuECQqEuSe4ZAZqNdNOgOLv4o4mxdtkZAqo5MoBuFJBABMnlqajl7ohxQjKbaRzy3Laz5yQaYUISScnuD1NcIDdPOkD4y9NzTJKqAIVUmYjUlu8zyioddSD3jyqa3PZji2PaazbHcbmdv/bUgU1v+zXFIeytu4OTLdyz6OFppZsa2tAHim96Eeg/Qe5xIuLd23byAE5w5mSRplG4gfGjftUtrau4TCFs30bCW7ZYaSxmSBOmiqfWpD7LODXsFcutfXKHWAA6sScwMwDHfrPOop7T+KpiOI3SirlQLbPJnZBDMSDvJy6clFRDIp5KT4IljcY2yIqADpJ8TU79koy8Ssj+pdHxtsfyqFpcTQBfzqaey+7HErJI5XP/AOb0bJ5WUgty/UMUg7bedJjiSRzHofyrj6WhM5hoOcj8azptNbMZUXe6Hlk7nvpO6+nnpWxdWNGB8iK4USZ5DQVE3skQlvZ1mA0rK7yVlRpZ1obWjIpHHYNbyFLi+R7jyNbt3BS/WjnQYv3LPZkD4hntXijCAIAPJh3iiVjEaUf4twlMRby7MNVPcagaYxrLtbuAgqY/Q+VDzRcnqGcU01Qda9rM6c61h8ZBBmddqFKzRKnflXf0jaNx8qWqg3JMcFiwxII0OhFDMYOquFDtuPEGucPij2SBP60QxNgXVzbso08jEj5U5iyX8LFpRp2NrOKB504WDyBpnZtK3Kl1wncSPX9aNUiLQp9GHKR5VtUYc58/5VyLbjY/v0rfXsN1nyobpexwqL5G4pVbqt3U3XFrzEelK9hvGu1ejOr2FRhhyMV0GZdxNIi191q6bEFR2hoNZ/511kVYv1wP6Gk7iqBMgee38qFYrjYMhV9T+QH50OXrbp7Ku+kjTSJ1hjCz4A1XXqdJWXWOt26Db8WRdNW/fI0zvcTJPYWO/QsY8QPzFaOEt2iOuuZiNcqiAwPedSCN9SBSTcZIhbNtR9kQO0ROg561ZQlLZv8AT6kOUY7pfr9ByEvsDMqAQDMKNdiI5Vxdwij+kuj3o7Izad88qaoLrkdY5QEGGckTHdOvdt30t/o63bf609ZpqUb3T367/wA6KsHr9Qbzen0OXawI1d+1O+XTkNP050O4r0jwuFXPct6DtEAPcaDoDp7gkRqQDr6FkvojSiDKREOA0+vnBiob0m6G38Tfa9bvKgfLmQhgkoIUgagQCeWknvo8cUVyDeSTBuJ9pwvB1tWWtWzbYh0QPdZjAiW7NsiRBAeJnTU1zwayr4O/b+joq5ZHWqr9UWhS5JDEttsJP4b/AOjvHxpfswO4TEeVkxzpx/0cY1xF7Fnq51CrcYd0wAgPnNHTjFUgTbfJAL+Fw9skWy94j7RBRfPKCT8SKm/shvMt+8FRSWQaaHQMNPIz8qP4b2V4ZQoe3euEGZJdR49lCB+xrR3AcCt4YTatC0JAJCkHzLbn48xUSmmqJSfIYusykZrCg+U6d2mn51ybiCJtMvMasJHPfekdTEtJG06/j4j8KVvXrkQ7NG+p/fwqijFltUkcXUtEaFwZ5hSI7p0+Nd9RlzG3eGmoHaU+IPj6VlzHErlIX4fv41x1lrKQUbNG4bn+VVeCL+/oWWWQ8W1iI0YEfxL+azWUxSypE9ao8DuPPWsqng/dsnxfZfoOwa0aysrNYcc2DrUR6foOstGBMHXntWVlGXlKx8wG4exjend/3lrKyl5DKCuGY5U1o5wptD51lZXY/Oik/KwXcMXXA7zT1WPfWVlNxBMXBophLYK6gfCtVlFjyBnwdYuyuQ9kfAUEvKO6tVlC6gvh4E7bnvNMeMXD2BJiTpPdlit1lKvyjceQTi3IdIJ1ZQfETtUwxNoLh7uUBcuqwIymBqI2rVZR4fh/qByedfIiWKYktJ+yD69/nT3hXfzABB5g6ajurKyn8X4aFcnnYV4liGNu1LHVTOp11599M61WVaPBVi1kafH86kGBtACQADA2FbrKG+S3YVza1wTofWsrKEyUbU6+n6UljHOR9TsfwrKyqx5JBODElZ193f8As11P1Q86ysq686L/ANj+QhSTVlZTiFjqKysrKg4//9k="/>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pic>
        <p:nvPicPr>
          <p:cNvPr id="7" name="圖片 6" descr="26wx2pa.jpg"/>
          <p:cNvPicPr>
            <a:picLocks noChangeAspect="1"/>
          </p:cNvPicPr>
          <p:nvPr/>
        </p:nvPicPr>
        <p:blipFill>
          <a:blip r:embed="rId3" cstate="print"/>
          <a:stretch>
            <a:fillRect/>
          </a:stretch>
        </p:blipFill>
        <p:spPr>
          <a:xfrm>
            <a:off x="5004048" y="3645024"/>
            <a:ext cx="3840427" cy="28803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27584" y="188640"/>
            <a:ext cx="7416824" cy="838200"/>
          </a:xfrm>
        </p:spPr>
        <p:txBody>
          <a:bodyPr>
            <a:normAutofit/>
          </a:bodyPr>
          <a:lstStyle/>
          <a:p>
            <a:r>
              <a:rPr lang="zh-TW" altLang="en-US" dirty="0" smtClean="0"/>
              <a:t>破除刻板印象    學習尊重與包容  </a:t>
            </a:r>
            <a:endParaRPr lang="zh-TW" altLang="en-US" dirty="0"/>
          </a:p>
        </p:txBody>
      </p:sp>
      <p:pic>
        <p:nvPicPr>
          <p:cNvPr id="20482" name="Picture 2" descr="http://www.metroradio.com.hk/campaign/997/cpce/images/start_07.jpg">
            <a:hlinkClick r:id="rId2"/>
          </p:cNvPr>
          <p:cNvPicPr>
            <a:picLocks noChangeAspect="1" noChangeArrowheads="1"/>
          </p:cNvPicPr>
          <p:nvPr/>
        </p:nvPicPr>
        <p:blipFill>
          <a:blip r:embed="rId3" cstate="print"/>
          <a:srcRect/>
          <a:stretch>
            <a:fillRect/>
          </a:stretch>
        </p:blipFill>
        <p:spPr bwMode="auto">
          <a:xfrm>
            <a:off x="2123728" y="1484784"/>
            <a:ext cx="4248471" cy="4968552"/>
          </a:xfrm>
          <a:prstGeom prst="rect">
            <a:avLst/>
          </a:prstGeom>
          <a:noFill/>
        </p:spPr>
      </p:pic>
      <p:pic>
        <p:nvPicPr>
          <p:cNvPr id="4" name="圖片 3" descr="imagesCAC9RXLZ.jpg"/>
          <p:cNvPicPr>
            <a:picLocks noChangeAspect="1"/>
          </p:cNvPicPr>
          <p:nvPr/>
        </p:nvPicPr>
        <p:blipFill>
          <a:blip r:embed="rId4" cstate="print"/>
          <a:stretch>
            <a:fillRect/>
          </a:stretch>
        </p:blipFill>
        <p:spPr>
          <a:xfrm>
            <a:off x="2123728" y="1196752"/>
            <a:ext cx="4320480" cy="53835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88640"/>
            <a:ext cx="8686800" cy="838200"/>
          </a:xfrm>
        </p:spPr>
        <p:txBody>
          <a:bodyPr/>
          <a:lstStyle/>
          <a:p>
            <a:r>
              <a:rPr lang="zh-TW" altLang="en-US" dirty="0" smtClean="0"/>
              <a:t>多元評量</a:t>
            </a:r>
            <a:r>
              <a:rPr lang="en-US" altLang="zh-TW" dirty="0" smtClean="0"/>
              <a:t>(</a:t>
            </a:r>
            <a:r>
              <a:rPr lang="zh-TW" altLang="en-US" dirty="0" smtClean="0"/>
              <a:t>教學多元</a:t>
            </a:r>
            <a:r>
              <a:rPr lang="en-US" altLang="zh-TW" dirty="0" smtClean="0"/>
              <a:t>)</a:t>
            </a:r>
            <a:r>
              <a:rPr lang="zh-TW" altLang="en-US" dirty="0" smtClean="0"/>
              <a:t>的必要性</a:t>
            </a:r>
            <a:endParaRPr lang="zh-TW" altLang="en-US" dirty="0"/>
          </a:p>
        </p:txBody>
      </p:sp>
      <p:graphicFrame>
        <p:nvGraphicFramePr>
          <p:cNvPr id="6" name="內容版面配置區 5"/>
          <p:cNvGraphicFramePr>
            <a:graphicFrameLocks noGrp="1"/>
          </p:cNvGraphicFramePr>
          <p:nvPr>
            <p:ph idx="1"/>
          </p:nvPr>
        </p:nvGraphicFramePr>
        <p:xfrm>
          <a:off x="457200" y="1268760"/>
          <a:ext cx="8291264"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noGrp="1"/>
          </p:cNvSpPr>
          <p:nvPr>
            <p:ph type="title"/>
          </p:nvPr>
        </p:nvSpPr>
        <p:spPr bwMode="auto">
          <a:xfrm>
            <a:off x="457200" y="188640"/>
            <a:ext cx="8686800" cy="838200"/>
          </a:xfrm>
          <a:prstGeom prst="rect">
            <a:avLst/>
          </a:prstGeom>
          <a:noFill/>
          <a:ln w="9525">
            <a:noFill/>
            <a:miter lim="800000"/>
            <a:headEnd/>
            <a:tailEnd/>
          </a:ln>
        </p:spPr>
        <p:txBody>
          <a:bodyPr/>
          <a:lstStyle/>
          <a:p>
            <a:pPr algn="ctr" eaLnBrk="0" hangingPunct="0"/>
            <a:r>
              <a:rPr kumimoji="0" lang="zh-TW" altLang="en-US" sz="4000" b="1" dirty="0">
                <a:solidFill>
                  <a:srgbClr val="984807"/>
                </a:solidFill>
                <a:latin typeface="標楷體" pitchFamily="65" charset="-120"/>
                <a:ea typeface="標楷體" pitchFamily="65" charset="-120"/>
              </a:rPr>
              <a:t>多元評量應建立</a:t>
            </a:r>
            <a:r>
              <a:rPr kumimoji="0" lang="zh-TW" altLang="en-US" sz="4000" b="1" dirty="0">
                <a:solidFill>
                  <a:srgbClr val="984807"/>
                </a:solidFill>
                <a:latin typeface="標楷體" pitchFamily="65" charset="-120"/>
                <a:ea typeface="標楷體" pitchFamily="65" charset="-120"/>
                <a:hlinkClick r:id="rId2" action="ppaction://hlinksldjump"/>
              </a:rPr>
              <a:t>評量基準與規準</a:t>
            </a:r>
            <a:endParaRPr kumimoji="0" lang="zh-TW" altLang="en-US" sz="4000" b="1" dirty="0">
              <a:solidFill>
                <a:srgbClr val="984807"/>
              </a:solidFill>
              <a:latin typeface="Calibri" pitchFamily="34" charset="0"/>
            </a:endParaRPr>
          </a:p>
        </p:txBody>
      </p:sp>
      <p:sp>
        <p:nvSpPr>
          <p:cNvPr id="5" name="內容版面配置區 2"/>
          <p:cNvSpPr txBox="1">
            <a:spLocks noGrp="1"/>
          </p:cNvSpPr>
          <p:nvPr>
            <p:ph idx="1"/>
          </p:nvPr>
        </p:nvSpPr>
        <p:spPr>
          <a:xfrm>
            <a:off x="304800" y="1268760"/>
            <a:ext cx="3907160" cy="5040560"/>
          </a:xfrm>
          <a:prstGeom prst="rect">
            <a:avLst/>
          </a:prstGeom>
          <a:solidFill>
            <a:schemeClr val="accent5">
              <a:lumMod val="20000"/>
              <a:lumOff val="80000"/>
              <a:alpha val="22000"/>
            </a:schemeClr>
          </a:solidFill>
          <a:ln>
            <a:noFill/>
          </a:ln>
          <a:effectLst>
            <a:outerShdw blurRad="44450" dist="27940" dir="5400000" algn="ctr">
              <a:srgbClr val="000000">
                <a:alpha val="32000"/>
              </a:srgbClr>
            </a:outerShdw>
          </a:effectLst>
        </p:spPr>
        <p:txBody>
          <a:bodyPr>
            <a:normAutofit/>
          </a:bodyPr>
          <a:lstStyle/>
          <a:p>
            <a:pPr marL="342900" indent="-342900" fontAlgn="auto">
              <a:spcBef>
                <a:spcPct val="20000"/>
              </a:spcBef>
              <a:spcAft>
                <a:spcPts val="600"/>
              </a:spcAft>
              <a:buNone/>
              <a:defRPr/>
            </a:pPr>
            <a:r>
              <a:rPr kumimoji="0" lang="zh-TW" altLang="zh-TW" sz="2800" b="1" u="sng" dirty="0">
                <a:solidFill>
                  <a:srgbClr val="0070C0"/>
                </a:solidFill>
                <a:latin typeface="Calibri"/>
                <a:ea typeface="新細明體"/>
              </a:rPr>
              <a:t>對教師而言</a:t>
            </a:r>
            <a:endParaRPr kumimoji="0" lang="zh-TW" altLang="zh-TW" sz="2400" dirty="0">
              <a:solidFill>
                <a:prstClr val="black"/>
              </a:solidFill>
              <a:latin typeface="Calibri"/>
              <a:ea typeface="新細明體"/>
            </a:endParaRPr>
          </a:p>
          <a:p>
            <a:pPr marL="342900" indent="-342900" fontAlgn="auto">
              <a:spcBef>
                <a:spcPts val="1200"/>
              </a:spcBef>
              <a:spcAft>
                <a:spcPts val="0"/>
              </a:spcAft>
              <a:buNone/>
              <a:defRPr/>
            </a:pPr>
            <a:r>
              <a:rPr kumimoji="0" lang="en-US" altLang="zh-TW" sz="2400" dirty="0">
                <a:solidFill>
                  <a:prstClr val="black"/>
                </a:solidFill>
                <a:latin typeface="標楷體" pitchFamily="65" charset="-120"/>
                <a:ea typeface="標楷體" pitchFamily="65" charset="-120"/>
              </a:rPr>
              <a:t>(1)</a:t>
            </a:r>
            <a:r>
              <a:rPr kumimoji="0" lang="zh-TW" altLang="zh-TW" sz="2400" dirty="0">
                <a:solidFill>
                  <a:prstClr val="black"/>
                </a:solidFill>
                <a:latin typeface="標楷體" pitchFamily="65" charset="-120"/>
                <a:ea typeface="標楷體" pitchFamily="65" charset="-120"/>
              </a:rPr>
              <a:t>客觀評量，避免主觀的成見</a:t>
            </a:r>
            <a:r>
              <a:rPr kumimoji="0" lang="zh-TW" altLang="zh-TW" sz="2400" dirty="0" smtClean="0">
                <a:solidFill>
                  <a:prstClr val="black"/>
                </a:solidFill>
                <a:latin typeface="標楷體" pitchFamily="65" charset="-120"/>
                <a:ea typeface="標楷體" pitchFamily="65" charset="-120"/>
              </a:rPr>
              <a:t>或</a:t>
            </a:r>
            <a:r>
              <a:rPr kumimoji="0" lang="zh-TW" altLang="en-US" sz="2400" dirty="0" smtClean="0">
                <a:solidFill>
                  <a:prstClr val="black"/>
                </a:solidFill>
                <a:latin typeface="標楷體" pitchFamily="65" charset="-120"/>
                <a:ea typeface="標楷體" pitchFamily="65" charset="-120"/>
              </a:rPr>
              <a:t>既</a:t>
            </a:r>
            <a:r>
              <a:rPr kumimoji="0" lang="zh-TW" altLang="zh-TW" sz="2400" dirty="0" smtClean="0">
                <a:solidFill>
                  <a:prstClr val="black"/>
                </a:solidFill>
                <a:latin typeface="標楷體" pitchFamily="65" charset="-120"/>
                <a:ea typeface="標楷體" pitchFamily="65" charset="-120"/>
              </a:rPr>
              <a:t>定</a:t>
            </a:r>
            <a:r>
              <a:rPr kumimoji="0" lang="zh-TW" altLang="zh-TW" sz="2400" dirty="0">
                <a:solidFill>
                  <a:prstClr val="black"/>
                </a:solidFill>
                <a:latin typeface="標楷體" pitchFamily="65" charset="-120"/>
                <a:ea typeface="標楷體" pitchFamily="65" charset="-120"/>
              </a:rPr>
              <a:t>印象。</a:t>
            </a:r>
          </a:p>
          <a:p>
            <a:pPr marL="342900" indent="-342900" fontAlgn="auto">
              <a:spcBef>
                <a:spcPts val="1200"/>
              </a:spcBef>
              <a:spcAft>
                <a:spcPts val="0"/>
              </a:spcAft>
              <a:buNone/>
              <a:defRPr/>
            </a:pPr>
            <a:r>
              <a:rPr kumimoji="0" lang="en-US" altLang="zh-TW" sz="2400" dirty="0">
                <a:solidFill>
                  <a:prstClr val="black"/>
                </a:solidFill>
                <a:latin typeface="標楷體" pitchFamily="65" charset="-120"/>
                <a:ea typeface="標楷體" pitchFamily="65" charset="-120"/>
              </a:rPr>
              <a:t>(2)</a:t>
            </a:r>
            <a:r>
              <a:rPr kumimoji="0" lang="zh-TW" altLang="zh-TW" sz="2400" dirty="0">
                <a:solidFill>
                  <a:prstClr val="black"/>
                </a:solidFill>
                <a:latin typeface="標楷體" pitchFamily="65" charset="-120"/>
                <a:ea typeface="標楷體" pitchFamily="65" charset="-120"/>
              </a:rPr>
              <a:t>能夠明確回應學生對於評分高低的疑問。</a:t>
            </a:r>
          </a:p>
          <a:p>
            <a:pPr marL="342900" indent="-342900" fontAlgn="auto">
              <a:spcBef>
                <a:spcPts val="1200"/>
              </a:spcBef>
              <a:spcAft>
                <a:spcPts val="0"/>
              </a:spcAft>
              <a:buNone/>
              <a:defRPr/>
            </a:pPr>
            <a:r>
              <a:rPr kumimoji="0" lang="en-US" altLang="zh-TW" sz="2400" dirty="0">
                <a:solidFill>
                  <a:prstClr val="black"/>
                </a:solidFill>
                <a:latin typeface="標楷體" pitchFamily="65" charset="-120"/>
                <a:ea typeface="標楷體" pitchFamily="65" charset="-120"/>
              </a:rPr>
              <a:t>(3)</a:t>
            </a:r>
            <a:r>
              <a:rPr kumimoji="0" lang="zh-TW" altLang="zh-TW" sz="2400" dirty="0">
                <a:solidFill>
                  <a:prstClr val="black"/>
                </a:solidFill>
                <a:latin typeface="標楷體" pitchFamily="65" charset="-120"/>
                <a:ea typeface="標楷體" pitchFamily="65" charset="-120"/>
              </a:rPr>
              <a:t>能夠節省教師在評估作業及提供回饋所需時間。</a:t>
            </a:r>
          </a:p>
          <a:p>
            <a:pPr marL="342900" indent="-342900" fontAlgn="auto">
              <a:spcBef>
                <a:spcPts val="1200"/>
              </a:spcBef>
              <a:spcAft>
                <a:spcPts val="0"/>
              </a:spcAft>
              <a:buNone/>
              <a:defRPr/>
            </a:pPr>
            <a:r>
              <a:rPr kumimoji="0" lang="en-US" altLang="zh-TW" sz="2400" dirty="0">
                <a:solidFill>
                  <a:prstClr val="black"/>
                </a:solidFill>
                <a:latin typeface="標楷體" pitchFamily="65" charset="-120"/>
                <a:ea typeface="標楷體" pitchFamily="65" charset="-120"/>
              </a:rPr>
              <a:t>(4)</a:t>
            </a:r>
            <a:r>
              <a:rPr kumimoji="0" lang="zh-TW" altLang="zh-TW" sz="2400" dirty="0">
                <a:solidFill>
                  <a:prstClr val="black"/>
                </a:solidFill>
                <a:latin typeface="標楷體" pitchFamily="65" charset="-120"/>
                <a:ea typeface="標楷體" pitchFamily="65" charset="-120"/>
              </a:rPr>
              <a:t>能夠幫助教師檢視並調整課程目標與教學行為。</a:t>
            </a:r>
          </a:p>
          <a:p>
            <a:pPr marL="342900" indent="-342900" fontAlgn="auto">
              <a:spcBef>
                <a:spcPct val="20000"/>
              </a:spcBef>
              <a:spcAft>
                <a:spcPts val="0"/>
              </a:spcAft>
              <a:defRPr/>
            </a:pPr>
            <a:endParaRPr kumimoji="0" lang="zh-TW" altLang="en-US" sz="3200" dirty="0">
              <a:solidFill>
                <a:prstClr val="black"/>
              </a:solidFill>
              <a:latin typeface="Calibri"/>
              <a:ea typeface="新細明體"/>
            </a:endParaRPr>
          </a:p>
        </p:txBody>
      </p:sp>
      <p:sp>
        <p:nvSpPr>
          <p:cNvPr id="6" name="內容版面配置區 2"/>
          <p:cNvSpPr txBox="1">
            <a:spLocks/>
          </p:cNvSpPr>
          <p:nvPr/>
        </p:nvSpPr>
        <p:spPr>
          <a:xfrm>
            <a:off x="4857750" y="1268760"/>
            <a:ext cx="3857625" cy="5040560"/>
          </a:xfrm>
          <a:prstGeom prst="rect">
            <a:avLst/>
          </a:prstGeom>
          <a:solidFill>
            <a:schemeClr val="accent4">
              <a:lumMod val="20000"/>
              <a:lumOff val="80000"/>
              <a:alpha val="67000"/>
            </a:schemeClr>
          </a:solidFill>
        </p:spPr>
        <p:txBody>
          <a:bodyPr>
            <a:normAutofit/>
          </a:bodyPr>
          <a:lstStyle/>
          <a:p>
            <a:pPr marL="342900" indent="-342900" eaLnBrk="0" fontAlgn="auto" hangingPunct="0">
              <a:spcBef>
                <a:spcPct val="20000"/>
              </a:spcBef>
              <a:spcAft>
                <a:spcPts val="600"/>
              </a:spcAft>
              <a:buFont typeface="Arial" pitchFamily="34" charset="0"/>
              <a:buNone/>
              <a:defRPr/>
            </a:pPr>
            <a:r>
              <a:rPr kumimoji="0" lang="zh-TW" altLang="en-US" sz="2800" b="1" u="sng" dirty="0">
                <a:solidFill>
                  <a:srgbClr val="0070C0"/>
                </a:solidFill>
                <a:latin typeface="Calibri"/>
                <a:ea typeface="新細明體"/>
              </a:rPr>
              <a:t>對學生而言</a:t>
            </a:r>
            <a:endParaRPr kumimoji="0" lang="en-US" altLang="zh-TW" sz="2400" dirty="0">
              <a:solidFill>
                <a:prstClr val="black"/>
              </a:solidFill>
              <a:latin typeface="Calibri"/>
              <a:ea typeface="新細明體"/>
            </a:endParaRPr>
          </a:p>
          <a:p>
            <a:pPr marL="342900" indent="-342900" eaLnBrk="0" fontAlgn="auto" hangingPunct="0">
              <a:spcBef>
                <a:spcPts val="1200"/>
              </a:spcBef>
              <a:spcAft>
                <a:spcPts val="0"/>
              </a:spcAft>
              <a:buFont typeface="Arial" pitchFamily="34" charset="0"/>
              <a:buNone/>
              <a:defRPr/>
            </a:pPr>
            <a:r>
              <a:rPr kumimoji="0" lang="en-US" altLang="zh-TW" sz="2400" dirty="0">
                <a:solidFill>
                  <a:prstClr val="black"/>
                </a:solidFill>
                <a:latin typeface="標楷體" pitchFamily="65" charset="-120"/>
                <a:ea typeface="標楷體" pitchFamily="65" charset="-120"/>
              </a:rPr>
              <a:t>(1)</a:t>
            </a:r>
            <a:r>
              <a:rPr kumimoji="0" lang="zh-TW" altLang="zh-TW" sz="2400" dirty="0">
                <a:solidFill>
                  <a:prstClr val="black"/>
                </a:solidFill>
                <a:latin typeface="標楷體" pitchFamily="65" charset="-120"/>
                <a:ea typeface="標楷體" pitchFamily="65" charset="-120"/>
              </a:rPr>
              <a:t>知道成績的評量標準及各等級範圍，引導正確有效學習。</a:t>
            </a:r>
          </a:p>
          <a:p>
            <a:pPr marL="342900" indent="-342900" eaLnBrk="0" fontAlgn="auto" hangingPunct="0">
              <a:spcBef>
                <a:spcPts val="1200"/>
              </a:spcBef>
              <a:spcAft>
                <a:spcPts val="0"/>
              </a:spcAft>
              <a:buFont typeface="Arial" pitchFamily="34" charset="0"/>
              <a:buNone/>
              <a:defRPr/>
            </a:pPr>
            <a:r>
              <a:rPr kumimoji="0" lang="en-US" altLang="zh-TW" sz="2400" dirty="0">
                <a:solidFill>
                  <a:prstClr val="black"/>
                </a:solidFill>
                <a:latin typeface="標楷體" pitchFamily="65" charset="-120"/>
                <a:ea typeface="標楷體" pitchFamily="65" charset="-120"/>
              </a:rPr>
              <a:t>(2)</a:t>
            </a:r>
            <a:r>
              <a:rPr kumimoji="0" lang="zh-TW" altLang="zh-TW" sz="2400" dirty="0">
                <a:solidFill>
                  <a:prstClr val="black"/>
                </a:solidFill>
                <a:latin typeface="標楷體" pitchFamily="65" charset="-120"/>
                <a:ea typeface="標楷體" pitchFamily="65" charset="-120"/>
              </a:rPr>
              <a:t>可藉此知道自己的優缺點，及未來應該朝何種方向改進。</a:t>
            </a:r>
          </a:p>
          <a:p>
            <a:pPr marL="342900" indent="-342900" eaLnBrk="0" fontAlgn="auto" hangingPunct="0">
              <a:spcBef>
                <a:spcPts val="1200"/>
              </a:spcBef>
              <a:spcAft>
                <a:spcPts val="0"/>
              </a:spcAft>
              <a:buFont typeface="Arial" pitchFamily="34" charset="0"/>
              <a:buNone/>
              <a:defRPr/>
            </a:pPr>
            <a:r>
              <a:rPr kumimoji="0" lang="en-US" altLang="zh-TW" sz="2400" dirty="0">
                <a:solidFill>
                  <a:prstClr val="black"/>
                </a:solidFill>
                <a:latin typeface="標楷體" pitchFamily="65" charset="-120"/>
                <a:ea typeface="標楷體" pitchFamily="65" charset="-120"/>
              </a:rPr>
              <a:t>(3)</a:t>
            </a:r>
            <a:r>
              <a:rPr kumimoji="0" lang="zh-TW" altLang="zh-TW" sz="2400" dirty="0">
                <a:solidFill>
                  <a:prstClr val="black"/>
                </a:solidFill>
                <a:latin typeface="標楷體" pitchFamily="65" charset="-120"/>
                <a:ea typeface="標楷體" pitchFamily="65" charset="-120"/>
              </a:rPr>
              <a:t>可發展自我評估的能力，並為自己的</a:t>
            </a:r>
            <a:r>
              <a:rPr kumimoji="0" lang="zh-TW" altLang="zh-TW" sz="2400" dirty="0" smtClean="0">
                <a:solidFill>
                  <a:prstClr val="black"/>
                </a:solidFill>
                <a:latin typeface="標楷體" pitchFamily="65" charset="-120"/>
                <a:ea typeface="標楷體" pitchFamily="65" charset="-120"/>
              </a:rPr>
              <a:t>學習</a:t>
            </a:r>
            <a:r>
              <a:rPr lang="zh-TW" altLang="en-US" sz="2400" dirty="0" smtClean="0">
                <a:solidFill>
                  <a:prstClr val="black"/>
                </a:solidFill>
                <a:latin typeface="標楷體" pitchFamily="65" charset="-120"/>
                <a:ea typeface="標楷體" pitchFamily="65" charset="-120"/>
              </a:rPr>
              <a:t>負責</a:t>
            </a:r>
            <a:r>
              <a:rPr kumimoji="0" lang="zh-TW" altLang="zh-TW" sz="2400" dirty="0" smtClean="0">
                <a:solidFill>
                  <a:prstClr val="black"/>
                </a:solidFill>
                <a:latin typeface="標楷體" pitchFamily="65" charset="-120"/>
                <a:ea typeface="標楷體" pitchFamily="65" charset="-120"/>
              </a:rPr>
              <a:t>。</a:t>
            </a:r>
            <a:endParaRPr kumimoji="0" lang="zh-TW" altLang="en-US" sz="3200" dirty="0">
              <a:solidFill>
                <a:prstClr val="black"/>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手繪多邊形 3"/>
          <p:cNvSpPr/>
          <p:nvPr/>
        </p:nvSpPr>
        <p:spPr>
          <a:xfrm>
            <a:off x="2555776" y="332656"/>
            <a:ext cx="4176464" cy="1944216"/>
          </a:xfrm>
          <a:custGeom>
            <a:avLst/>
            <a:gdLst>
              <a:gd name="connsiteX0" fmla="*/ 0 w 3600405"/>
              <a:gd name="connsiteY0" fmla="*/ 1315341 h 2630682"/>
              <a:gd name="connsiteX1" fmla="*/ 738156 w 3600405"/>
              <a:gd name="connsiteY1" fmla="*/ 253293 h 2630682"/>
              <a:gd name="connsiteX2" fmla="*/ 1800205 w 3600405"/>
              <a:gd name="connsiteY2" fmla="*/ 2 h 2630682"/>
              <a:gd name="connsiteX3" fmla="*/ 2862254 w 3600405"/>
              <a:gd name="connsiteY3" fmla="*/ 253295 h 2630682"/>
              <a:gd name="connsiteX4" fmla="*/ 3600406 w 3600405"/>
              <a:gd name="connsiteY4" fmla="*/ 1315346 h 2630682"/>
              <a:gd name="connsiteX5" fmla="*/ 2862251 w 3600405"/>
              <a:gd name="connsiteY5" fmla="*/ 2377395 h 2630682"/>
              <a:gd name="connsiteX6" fmla="*/ 1800202 w 3600405"/>
              <a:gd name="connsiteY6" fmla="*/ 2630687 h 2630682"/>
              <a:gd name="connsiteX7" fmla="*/ 738153 w 3600405"/>
              <a:gd name="connsiteY7" fmla="*/ 2377394 h 2630682"/>
              <a:gd name="connsiteX8" fmla="*/ 0 w 3600405"/>
              <a:gd name="connsiteY8" fmla="*/ 1315344 h 2630682"/>
              <a:gd name="connsiteX9" fmla="*/ 0 w 3600405"/>
              <a:gd name="connsiteY9" fmla="*/ 1315341 h 2630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405" h="2630682">
                <a:moveTo>
                  <a:pt x="0" y="1315341"/>
                </a:moveTo>
                <a:cubicBezTo>
                  <a:pt x="1" y="895542"/>
                  <a:pt x="274249" y="500958"/>
                  <a:pt x="738156" y="253293"/>
                </a:cubicBezTo>
                <a:cubicBezTo>
                  <a:pt x="1046451" y="88705"/>
                  <a:pt x="1418384" y="1"/>
                  <a:pt x="1800205" y="2"/>
                </a:cubicBezTo>
                <a:cubicBezTo>
                  <a:pt x="2182027" y="2"/>
                  <a:pt x="2553959" y="88706"/>
                  <a:pt x="2862254" y="253295"/>
                </a:cubicBezTo>
                <a:cubicBezTo>
                  <a:pt x="3326161" y="500961"/>
                  <a:pt x="3600408" y="895546"/>
                  <a:pt x="3600406" y="1315346"/>
                </a:cubicBezTo>
                <a:cubicBezTo>
                  <a:pt x="3600406" y="1735146"/>
                  <a:pt x="3326158" y="2129730"/>
                  <a:pt x="2862251" y="2377395"/>
                </a:cubicBezTo>
                <a:cubicBezTo>
                  <a:pt x="2553956" y="2541984"/>
                  <a:pt x="2182023" y="2630687"/>
                  <a:pt x="1800202" y="2630687"/>
                </a:cubicBezTo>
                <a:cubicBezTo>
                  <a:pt x="1418381" y="2630687"/>
                  <a:pt x="1046448" y="2541983"/>
                  <a:pt x="738153" y="2377394"/>
                </a:cubicBezTo>
                <a:cubicBezTo>
                  <a:pt x="274246" y="2129728"/>
                  <a:pt x="-1" y="1735144"/>
                  <a:pt x="0" y="1315344"/>
                </a:cubicBezTo>
                <a:lnTo>
                  <a:pt x="0" y="1315341"/>
                </a:ln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lIns="580607" tIns="438594" rIns="580607" bIns="438594" spcCol="1270" anchor="ctr"/>
          <a:lstStyle/>
          <a:p>
            <a:pPr algn="ctr" defTabSz="1866900">
              <a:lnSpc>
                <a:spcPct val="90000"/>
              </a:lnSpc>
              <a:spcAft>
                <a:spcPct val="35000"/>
              </a:spcAft>
              <a:defRPr/>
            </a:pPr>
            <a:r>
              <a:rPr lang="zh-TW" altLang="en-US" sz="4200" dirty="0">
                <a:latin typeface="標楷體" pitchFamily="65" charset="-120"/>
                <a:ea typeface="標楷體" pitchFamily="65" charset="-120"/>
              </a:rPr>
              <a:t>能力指標</a:t>
            </a:r>
            <a:endParaRPr lang="en-US" altLang="zh-TW" sz="4200" dirty="0">
              <a:latin typeface="標楷體" pitchFamily="65" charset="-120"/>
              <a:ea typeface="標楷體" pitchFamily="65" charset="-120"/>
            </a:endParaRPr>
          </a:p>
          <a:p>
            <a:pPr algn="ctr" defTabSz="1866900">
              <a:lnSpc>
                <a:spcPct val="90000"/>
              </a:lnSpc>
              <a:spcAft>
                <a:spcPct val="35000"/>
              </a:spcAft>
              <a:defRPr/>
            </a:pPr>
            <a:r>
              <a:rPr lang="en-US" altLang="zh-TW" sz="4200" dirty="0">
                <a:latin typeface="標楷體" pitchFamily="65" charset="-120"/>
                <a:ea typeface="標楷體" pitchFamily="65" charset="-120"/>
              </a:rPr>
              <a:t>(</a:t>
            </a:r>
            <a:r>
              <a:rPr lang="zh-TW" altLang="en-US" sz="4200" dirty="0">
                <a:latin typeface="標楷體" pitchFamily="65" charset="-120"/>
                <a:ea typeface="標楷體" pitchFamily="65" charset="-120"/>
              </a:rPr>
              <a:t>教學目標</a:t>
            </a:r>
            <a:r>
              <a:rPr lang="en-US" altLang="zh-TW" sz="4200" dirty="0">
                <a:latin typeface="標楷體" pitchFamily="65" charset="-120"/>
                <a:ea typeface="標楷體" pitchFamily="65" charset="-120"/>
              </a:rPr>
              <a:t>)</a:t>
            </a:r>
            <a:endParaRPr lang="zh-TW" altLang="en-US" sz="4200" dirty="0"/>
          </a:p>
        </p:txBody>
      </p:sp>
      <p:sp>
        <p:nvSpPr>
          <p:cNvPr id="5" name="手繪多邊形 4"/>
          <p:cNvSpPr/>
          <p:nvPr/>
        </p:nvSpPr>
        <p:spPr>
          <a:xfrm rot="13794344">
            <a:off x="5845912" y="3178221"/>
            <a:ext cx="682162" cy="447551"/>
          </a:xfrm>
          <a:custGeom>
            <a:avLst/>
            <a:gdLst>
              <a:gd name="connsiteX0" fmla="*/ 0 w 682162"/>
              <a:gd name="connsiteY0" fmla="*/ 177571 h 887855"/>
              <a:gd name="connsiteX1" fmla="*/ 341081 w 682162"/>
              <a:gd name="connsiteY1" fmla="*/ 177571 h 887855"/>
              <a:gd name="connsiteX2" fmla="*/ 341081 w 682162"/>
              <a:gd name="connsiteY2" fmla="*/ 0 h 887855"/>
              <a:gd name="connsiteX3" fmla="*/ 682162 w 682162"/>
              <a:gd name="connsiteY3" fmla="*/ 443928 h 887855"/>
              <a:gd name="connsiteX4" fmla="*/ 341081 w 682162"/>
              <a:gd name="connsiteY4" fmla="*/ 887855 h 887855"/>
              <a:gd name="connsiteX5" fmla="*/ 341081 w 682162"/>
              <a:gd name="connsiteY5" fmla="*/ 710284 h 887855"/>
              <a:gd name="connsiteX6" fmla="*/ 0 w 682162"/>
              <a:gd name="connsiteY6" fmla="*/ 710284 h 887855"/>
              <a:gd name="connsiteX7" fmla="*/ 0 w 682162"/>
              <a:gd name="connsiteY7" fmla="*/ 177571 h 88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2162" h="887855">
                <a:moveTo>
                  <a:pt x="0" y="177571"/>
                </a:moveTo>
                <a:lnTo>
                  <a:pt x="341081" y="177571"/>
                </a:lnTo>
                <a:lnTo>
                  <a:pt x="341081" y="0"/>
                </a:lnTo>
                <a:lnTo>
                  <a:pt x="682162" y="443928"/>
                </a:lnTo>
                <a:lnTo>
                  <a:pt x="341081" y="887855"/>
                </a:lnTo>
                <a:lnTo>
                  <a:pt x="341081" y="710284"/>
                </a:lnTo>
                <a:lnTo>
                  <a:pt x="0" y="710284"/>
                </a:lnTo>
                <a:lnTo>
                  <a:pt x="0" y="177571"/>
                </a:ln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lIns="-1" tIns="177569" rIns="204649" bIns="177572" spcCol="1270" anchor="ctr"/>
          <a:lstStyle/>
          <a:p>
            <a:pPr algn="ctr" defTabSz="1466850">
              <a:lnSpc>
                <a:spcPct val="90000"/>
              </a:lnSpc>
              <a:spcAft>
                <a:spcPct val="35000"/>
              </a:spcAft>
              <a:defRPr/>
            </a:pPr>
            <a:endParaRPr lang="zh-TW" altLang="en-US" sz="3300"/>
          </a:p>
        </p:txBody>
      </p:sp>
      <p:sp>
        <p:nvSpPr>
          <p:cNvPr id="6" name="手繪多邊形 5"/>
          <p:cNvSpPr/>
          <p:nvPr/>
        </p:nvSpPr>
        <p:spPr>
          <a:xfrm>
            <a:off x="6156176" y="3933056"/>
            <a:ext cx="2232248" cy="1910602"/>
          </a:xfrm>
          <a:custGeom>
            <a:avLst/>
            <a:gdLst>
              <a:gd name="connsiteX0" fmla="*/ 0 w 3417993"/>
              <a:gd name="connsiteY0" fmla="*/ 1315341 h 2630682"/>
              <a:gd name="connsiteX1" fmla="*/ 666643 w 3417993"/>
              <a:gd name="connsiteY1" fmla="*/ 272986 h 2630682"/>
              <a:gd name="connsiteX2" fmla="*/ 1709000 w 3417993"/>
              <a:gd name="connsiteY2" fmla="*/ 2 h 2630682"/>
              <a:gd name="connsiteX3" fmla="*/ 2751357 w 3417993"/>
              <a:gd name="connsiteY3" fmla="*/ 272988 h 2630682"/>
              <a:gd name="connsiteX4" fmla="*/ 3417996 w 3417993"/>
              <a:gd name="connsiteY4" fmla="*/ 1315346 h 2630682"/>
              <a:gd name="connsiteX5" fmla="*/ 2751355 w 3417993"/>
              <a:gd name="connsiteY5" fmla="*/ 2357702 h 2630682"/>
              <a:gd name="connsiteX6" fmla="*/ 1708998 w 3417993"/>
              <a:gd name="connsiteY6" fmla="*/ 2630687 h 2630682"/>
              <a:gd name="connsiteX7" fmla="*/ 666641 w 3417993"/>
              <a:gd name="connsiteY7" fmla="*/ 2357702 h 2630682"/>
              <a:gd name="connsiteX8" fmla="*/ 1 w 3417993"/>
              <a:gd name="connsiteY8" fmla="*/ 1315344 h 2630682"/>
              <a:gd name="connsiteX9" fmla="*/ 0 w 3417993"/>
              <a:gd name="connsiteY9" fmla="*/ 1315341 h 2630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17993" h="2630682">
                <a:moveTo>
                  <a:pt x="0" y="1315341"/>
                </a:moveTo>
                <a:cubicBezTo>
                  <a:pt x="1" y="907092"/>
                  <a:pt x="246297" y="521985"/>
                  <a:pt x="666643" y="272986"/>
                </a:cubicBezTo>
                <a:cubicBezTo>
                  <a:pt x="965453" y="95980"/>
                  <a:pt x="1331934" y="2"/>
                  <a:pt x="1709000" y="2"/>
                </a:cubicBezTo>
                <a:cubicBezTo>
                  <a:pt x="2086066" y="2"/>
                  <a:pt x="2452547" y="95981"/>
                  <a:pt x="2751357" y="272988"/>
                </a:cubicBezTo>
                <a:cubicBezTo>
                  <a:pt x="3171702" y="521989"/>
                  <a:pt x="3417997" y="907097"/>
                  <a:pt x="3417996" y="1315346"/>
                </a:cubicBezTo>
                <a:cubicBezTo>
                  <a:pt x="3417996" y="1723595"/>
                  <a:pt x="3171700" y="2108702"/>
                  <a:pt x="2751355" y="2357702"/>
                </a:cubicBezTo>
                <a:cubicBezTo>
                  <a:pt x="2452545" y="2534708"/>
                  <a:pt x="2086064" y="2630687"/>
                  <a:pt x="1708998" y="2630687"/>
                </a:cubicBezTo>
                <a:cubicBezTo>
                  <a:pt x="1331932" y="2630687"/>
                  <a:pt x="965451" y="2534708"/>
                  <a:pt x="666641" y="2357702"/>
                </a:cubicBezTo>
                <a:cubicBezTo>
                  <a:pt x="246296" y="2108701"/>
                  <a:pt x="1" y="1723594"/>
                  <a:pt x="1" y="1315344"/>
                </a:cubicBezTo>
                <a:cubicBezTo>
                  <a:pt x="1" y="1315343"/>
                  <a:pt x="0" y="1315342"/>
                  <a:pt x="0" y="1315341"/>
                </a:cubicBezTo>
                <a:close/>
              </a:path>
            </a:pathLst>
          </a:cu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lIns="553894" tIns="438594" rIns="553894" bIns="438594" spcCol="1270" anchor="ctr"/>
          <a:lstStyle/>
          <a:p>
            <a:pPr algn="ctr" defTabSz="1866900">
              <a:lnSpc>
                <a:spcPct val="90000"/>
              </a:lnSpc>
              <a:spcAft>
                <a:spcPct val="35000"/>
              </a:spcAft>
              <a:defRPr/>
            </a:pPr>
            <a:r>
              <a:rPr lang="zh-TW" altLang="en-US" sz="4200" dirty="0">
                <a:latin typeface="標楷體" pitchFamily="65" charset="-120"/>
                <a:ea typeface="標楷體" pitchFamily="65" charset="-120"/>
              </a:rPr>
              <a:t>評量活動</a:t>
            </a:r>
            <a:endParaRPr lang="zh-TW" altLang="en-US" sz="4200" dirty="0"/>
          </a:p>
        </p:txBody>
      </p:sp>
      <p:sp>
        <p:nvSpPr>
          <p:cNvPr id="7" name="手繪多邊形 6"/>
          <p:cNvSpPr/>
          <p:nvPr/>
        </p:nvSpPr>
        <p:spPr>
          <a:xfrm rot="10800000">
            <a:off x="4355975" y="4725144"/>
            <a:ext cx="704873" cy="311792"/>
          </a:xfrm>
          <a:custGeom>
            <a:avLst/>
            <a:gdLst>
              <a:gd name="connsiteX0" fmla="*/ 0 w 704872"/>
              <a:gd name="connsiteY0" fmla="*/ 177571 h 887855"/>
              <a:gd name="connsiteX1" fmla="*/ 352436 w 704872"/>
              <a:gd name="connsiteY1" fmla="*/ 177571 h 887855"/>
              <a:gd name="connsiteX2" fmla="*/ 352436 w 704872"/>
              <a:gd name="connsiteY2" fmla="*/ 0 h 887855"/>
              <a:gd name="connsiteX3" fmla="*/ 704872 w 704872"/>
              <a:gd name="connsiteY3" fmla="*/ 443928 h 887855"/>
              <a:gd name="connsiteX4" fmla="*/ 352436 w 704872"/>
              <a:gd name="connsiteY4" fmla="*/ 887855 h 887855"/>
              <a:gd name="connsiteX5" fmla="*/ 352436 w 704872"/>
              <a:gd name="connsiteY5" fmla="*/ 710284 h 887855"/>
              <a:gd name="connsiteX6" fmla="*/ 0 w 704872"/>
              <a:gd name="connsiteY6" fmla="*/ 710284 h 887855"/>
              <a:gd name="connsiteX7" fmla="*/ 0 w 704872"/>
              <a:gd name="connsiteY7" fmla="*/ 177571 h 88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872" h="887855">
                <a:moveTo>
                  <a:pt x="704872" y="710284"/>
                </a:moveTo>
                <a:lnTo>
                  <a:pt x="352436" y="710284"/>
                </a:lnTo>
                <a:lnTo>
                  <a:pt x="352436" y="887855"/>
                </a:lnTo>
                <a:lnTo>
                  <a:pt x="0" y="443927"/>
                </a:lnTo>
                <a:lnTo>
                  <a:pt x="352436" y="0"/>
                </a:lnTo>
                <a:lnTo>
                  <a:pt x="352436" y="177571"/>
                </a:lnTo>
                <a:lnTo>
                  <a:pt x="704872" y="177571"/>
                </a:lnTo>
                <a:lnTo>
                  <a:pt x="704872" y="710284"/>
                </a:lnTo>
                <a:close/>
              </a:path>
            </a:pathLst>
          </a:cu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lIns="211461" tIns="177571" rIns="1" bIns="177571" spcCol="1270" anchor="ctr"/>
          <a:lstStyle/>
          <a:p>
            <a:pPr algn="ctr" defTabSz="1466850">
              <a:lnSpc>
                <a:spcPct val="90000"/>
              </a:lnSpc>
              <a:spcAft>
                <a:spcPct val="35000"/>
              </a:spcAft>
              <a:defRPr/>
            </a:pPr>
            <a:endParaRPr lang="zh-TW" altLang="en-US" sz="3300"/>
          </a:p>
        </p:txBody>
      </p:sp>
      <p:sp>
        <p:nvSpPr>
          <p:cNvPr id="8" name="手繪多邊形 7"/>
          <p:cNvSpPr/>
          <p:nvPr/>
        </p:nvSpPr>
        <p:spPr>
          <a:xfrm>
            <a:off x="467544" y="3861048"/>
            <a:ext cx="2592288" cy="1982610"/>
          </a:xfrm>
          <a:custGeom>
            <a:avLst/>
            <a:gdLst>
              <a:gd name="connsiteX0" fmla="*/ 0 w 3533164"/>
              <a:gd name="connsiteY0" fmla="*/ 1315341 h 2630682"/>
              <a:gd name="connsiteX1" fmla="*/ 711567 w 3533164"/>
              <a:gd name="connsiteY1" fmla="*/ 260325 h 2630682"/>
              <a:gd name="connsiteX2" fmla="*/ 1766584 w 3533164"/>
              <a:gd name="connsiteY2" fmla="*/ 2 h 2630682"/>
              <a:gd name="connsiteX3" fmla="*/ 2821601 w 3533164"/>
              <a:gd name="connsiteY3" fmla="*/ 260327 h 2630682"/>
              <a:gd name="connsiteX4" fmla="*/ 3533164 w 3533164"/>
              <a:gd name="connsiteY4" fmla="*/ 1315346 h 2630682"/>
              <a:gd name="connsiteX5" fmla="*/ 2821599 w 3533164"/>
              <a:gd name="connsiteY5" fmla="*/ 2370363 h 2630682"/>
              <a:gd name="connsiteX6" fmla="*/ 1766582 w 3533164"/>
              <a:gd name="connsiteY6" fmla="*/ 2630687 h 2630682"/>
              <a:gd name="connsiteX7" fmla="*/ 711565 w 3533164"/>
              <a:gd name="connsiteY7" fmla="*/ 2370362 h 2630682"/>
              <a:gd name="connsiteX8" fmla="*/ 1 w 3533164"/>
              <a:gd name="connsiteY8" fmla="*/ 1315344 h 2630682"/>
              <a:gd name="connsiteX9" fmla="*/ 0 w 3533164"/>
              <a:gd name="connsiteY9" fmla="*/ 1315341 h 2630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33164" h="2630682">
                <a:moveTo>
                  <a:pt x="0" y="1315341"/>
                </a:moveTo>
                <a:cubicBezTo>
                  <a:pt x="1" y="899714"/>
                  <a:pt x="263832" y="508540"/>
                  <a:pt x="711567" y="260325"/>
                </a:cubicBezTo>
                <a:cubicBezTo>
                  <a:pt x="1016464" y="91296"/>
                  <a:pt x="1386455" y="2"/>
                  <a:pt x="1766584" y="2"/>
                </a:cubicBezTo>
                <a:cubicBezTo>
                  <a:pt x="2146714" y="2"/>
                  <a:pt x="2516705" y="91297"/>
                  <a:pt x="2821601" y="260327"/>
                </a:cubicBezTo>
                <a:cubicBezTo>
                  <a:pt x="3269335" y="508543"/>
                  <a:pt x="3533165" y="899719"/>
                  <a:pt x="3533164" y="1315346"/>
                </a:cubicBezTo>
                <a:cubicBezTo>
                  <a:pt x="3533164" y="1730973"/>
                  <a:pt x="3269333" y="2122148"/>
                  <a:pt x="2821599" y="2370363"/>
                </a:cubicBezTo>
                <a:cubicBezTo>
                  <a:pt x="2516702" y="2539392"/>
                  <a:pt x="2146711" y="2630687"/>
                  <a:pt x="1766582" y="2630687"/>
                </a:cubicBezTo>
                <a:cubicBezTo>
                  <a:pt x="1386452" y="2630687"/>
                  <a:pt x="1016461" y="2539392"/>
                  <a:pt x="711565" y="2370362"/>
                </a:cubicBezTo>
                <a:cubicBezTo>
                  <a:pt x="263831" y="2122146"/>
                  <a:pt x="0" y="1730971"/>
                  <a:pt x="1" y="1315344"/>
                </a:cubicBezTo>
                <a:cubicBezTo>
                  <a:pt x="1" y="1315343"/>
                  <a:pt x="0" y="1315342"/>
                  <a:pt x="0" y="1315341"/>
                </a:cubicBezTo>
                <a:close/>
              </a:path>
            </a:pathLst>
          </a:cu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lIns="570760" tIns="438594" rIns="570760" bIns="438594" spcCol="1270" anchor="ctr"/>
          <a:lstStyle/>
          <a:p>
            <a:pPr algn="ctr" defTabSz="1866900">
              <a:lnSpc>
                <a:spcPct val="90000"/>
              </a:lnSpc>
              <a:spcAft>
                <a:spcPct val="35000"/>
              </a:spcAft>
              <a:defRPr/>
            </a:pPr>
            <a:r>
              <a:rPr lang="zh-TW" altLang="en-US" sz="4200" dirty="0">
                <a:latin typeface="標楷體" pitchFamily="65" charset="-120"/>
                <a:ea typeface="標楷體" pitchFamily="65" charset="-120"/>
              </a:rPr>
              <a:t>教學活動</a:t>
            </a:r>
            <a:endParaRPr lang="zh-TW" altLang="en-US" sz="4200" dirty="0"/>
          </a:p>
        </p:txBody>
      </p:sp>
      <p:sp>
        <p:nvSpPr>
          <p:cNvPr id="9" name="手繪多邊形 8"/>
          <p:cNvSpPr/>
          <p:nvPr/>
        </p:nvSpPr>
        <p:spPr>
          <a:xfrm rot="7256725">
            <a:off x="2777640" y="2840292"/>
            <a:ext cx="709641" cy="415562"/>
          </a:xfrm>
          <a:custGeom>
            <a:avLst/>
            <a:gdLst>
              <a:gd name="connsiteX0" fmla="*/ 0 w 709641"/>
              <a:gd name="connsiteY0" fmla="*/ 177571 h 887855"/>
              <a:gd name="connsiteX1" fmla="*/ 354821 w 709641"/>
              <a:gd name="connsiteY1" fmla="*/ 177571 h 887855"/>
              <a:gd name="connsiteX2" fmla="*/ 354821 w 709641"/>
              <a:gd name="connsiteY2" fmla="*/ 0 h 887855"/>
              <a:gd name="connsiteX3" fmla="*/ 709641 w 709641"/>
              <a:gd name="connsiteY3" fmla="*/ 443928 h 887855"/>
              <a:gd name="connsiteX4" fmla="*/ 354821 w 709641"/>
              <a:gd name="connsiteY4" fmla="*/ 887855 h 887855"/>
              <a:gd name="connsiteX5" fmla="*/ 354821 w 709641"/>
              <a:gd name="connsiteY5" fmla="*/ 710284 h 887855"/>
              <a:gd name="connsiteX6" fmla="*/ 0 w 709641"/>
              <a:gd name="connsiteY6" fmla="*/ 710284 h 887855"/>
              <a:gd name="connsiteX7" fmla="*/ 0 w 709641"/>
              <a:gd name="connsiteY7" fmla="*/ 177571 h 88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641" h="887855">
                <a:moveTo>
                  <a:pt x="0" y="177571"/>
                </a:moveTo>
                <a:lnTo>
                  <a:pt x="354821" y="177571"/>
                </a:lnTo>
                <a:lnTo>
                  <a:pt x="354821" y="0"/>
                </a:lnTo>
                <a:lnTo>
                  <a:pt x="709641" y="443928"/>
                </a:lnTo>
                <a:lnTo>
                  <a:pt x="354821" y="887855"/>
                </a:lnTo>
                <a:lnTo>
                  <a:pt x="354821" y="710284"/>
                </a:lnTo>
                <a:lnTo>
                  <a:pt x="0" y="710284"/>
                </a:lnTo>
                <a:lnTo>
                  <a:pt x="0" y="177571"/>
                </a:lnTo>
                <a:close/>
              </a:path>
            </a:pathLst>
          </a:cu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lIns="-1" tIns="177569" rIns="212892" bIns="177572" spcCol="1270" anchor="ctr"/>
          <a:lstStyle/>
          <a:p>
            <a:pPr algn="ctr" defTabSz="1466850">
              <a:lnSpc>
                <a:spcPct val="90000"/>
              </a:lnSpc>
              <a:spcAft>
                <a:spcPct val="35000"/>
              </a:spcAft>
              <a:defRPr/>
            </a:pPr>
            <a:endParaRPr lang="zh-TW" altLang="en-US" sz="3300"/>
          </a:p>
        </p:txBody>
      </p:sp>
      <p:sp>
        <p:nvSpPr>
          <p:cNvPr id="11" name="手繪多邊形 10"/>
          <p:cNvSpPr/>
          <p:nvPr/>
        </p:nvSpPr>
        <p:spPr>
          <a:xfrm rot="3302074">
            <a:off x="5645517" y="3064918"/>
            <a:ext cx="1065371" cy="714630"/>
          </a:xfrm>
          <a:custGeom>
            <a:avLst/>
            <a:gdLst>
              <a:gd name="connsiteX0" fmla="*/ 0 w 682162"/>
              <a:gd name="connsiteY0" fmla="*/ 177571 h 887855"/>
              <a:gd name="connsiteX1" fmla="*/ 341081 w 682162"/>
              <a:gd name="connsiteY1" fmla="*/ 177571 h 887855"/>
              <a:gd name="connsiteX2" fmla="*/ 341081 w 682162"/>
              <a:gd name="connsiteY2" fmla="*/ 0 h 887855"/>
              <a:gd name="connsiteX3" fmla="*/ 682162 w 682162"/>
              <a:gd name="connsiteY3" fmla="*/ 443928 h 887855"/>
              <a:gd name="connsiteX4" fmla="*/ 341081 w 682162"/>
              <a:gd name="connsiteY4" fmla="*/ 887855 h 887855"/>
              <a:gd name="connsiteX5" fmla="*/ 341081 w 682162"/>
              <a:gd name="connsiteY5" fmla="*/ 710284 h 887855"/>
              <a:gd name="connsiteX6" fmla="*/ 0 w 682162"/>
              <a:gd name="connsiteY6" fmla="*/ 710284 h 887855"/>
              <a:gd name="connsiteX7" fmla="*/ 0 w 682162"/>
              <a:gd name="connsiteY7" fmla="*/ 177571 h 88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2162" h="887855">
                <a:moveTo>
                  <a:pt x="0" y="177571"/>
                </a:moveTo>
                <a:lnTo>
                  <a:pt x="341081" y="177571"/>
                </a:lnTo>
                <a:lnTo>
                  <a:pt x="341081" y="0"/>
                </a:lnTo>
                <a:lnTo>
                  <a:pt x="682162" y="443928"/>
                </a:lnTo>
                <a:lnTo>
                  <a:pt x="341081" y="887855"/>
                </a:lnTo>
                <a:lnTo>
                  <a:pt x="341081" y="710284"/>
                </a:lnTo>
                <a:lnTo>
                  <a:pt x="0" y="710284"/>
                </a:lnTo>
                <a:lnTo>
                  <a:pt x="0" y="177571"/>
                </a:ln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lIns="0" tIns="177570" rIns="204648" bIns="177571" spcCol="1270" anchor="ctr"/>
          <a:lstStyle/>
          <a:p>
            <a:pPr algn="ctr" defTabSz="1466850">
              <a:lnSpc>
                <a:spcPct val="90000"/>
              </a:lnSpc>
              <a:spcAft>
                <a:spcPct val="35000"/>
              </a:spcAft>
              <a:defRPr/>
            </a:pPr>
            <a:endParaRPr lang="zh-TW" altLang="en-US" sz="3300"/>
          </a:p>
        </p:txBody>
      </p:sp>
      <p:sp>
        <p:nvSpPr>
          <p:cNvPr id="12" name="手繪多邊形 11"/>
          <p:cNvSpPr/>
          <p:nvPr/>
        </p:nvSpPr>
        <p:spPr>
          <a:xfrm rot="21419162">
            <a:off x="4083633" y="4536615"/>
            <a:ext cx="1062274" cy="624708"/>
          </a:xfrm>
          <a:custGeom>
            <a:avLst/>
            <a:gdLst>
              <a:gd name="connsiteX0" fmla="*/ 0 w 704872"/>
              <a:gd name="connsiteY0" fmla="*/ 177571 h 887855"/>
              <a:gd name="connsiteX1" fmla="*/ 352436 w 704872"/>
              <a:gd name="connsiteY1" fmla="*/ 177571 h 887855"/>
              <a:gd name="connsiteX2" fmla="*/ 352436 w 704872"/>
              <a:gd name="connsiteY2" fmla="*/ 0 h 887855"/>
              <a:gd name="connsiteX3" fmla="*/ 704872 w 704872"/>
              <a:gd name="connsiteY3" fmla="*/ 443928 h 887855"/>
              <a:gd name="connsiteX4" fmla="*/ 352436 w 704872"/>
              <a:gd name="connsiteY4" fmla="*/ 887855 h 887855"/>
              <a:gd name="connsiteX5" fmla="*/ 352436 w 704872"/>
              <a:gd name="connsiteY5" fmla="*/ 710284 h 887855"/>
              <a:gd name="connsiteX6" fmla="*/ 0 w 704872"/>
              <a:gd name="connsiteY6" fmla="*/ 710284 h 887855"/>
              <a:gd name="connsiteX7" fmla="*/ 0 w 704872"/>
              <a:gd name="connsiteY7" fmla="*/ 177571 h 88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872" h="887855">
                <a:moveTo>
                  <a:pt x="704872" y="710284"/>
                </a:moveTo>
                <a:lnTo>
                  <a:pt x="352436" y="710284"/>
                </a:lnTo>
                <a:lnTo>
                  <a:pt x="352436" y="887855"/>
                </a:lnTo>
                <a:lnTo>
                  <a:pt x="0" y="443927"/>
                </a:lnTo>
                <a:lnTo>
                  <a:pt x="352436" y="0"/>
                </a:lnTo>
                <a:lnTo>
                  <a:pt x="352436" y="177571"/>
                </a:lnTo>
                <a:lnTo>
                  <a:pt x="704872" y="177571"/>
                </a:lnTo>
                <a:lnTo>
                  <a:pt x="704872" y="710284"/>
                </a:lnTo>
                <a:close/>
              </a:path>
            </a:pathLst>
          </a:cu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lIns="211461" tIns="177572" rIns="0" bIns="177570" spcCol="1270" anchor="ctr"/>
          <a:lstStyle/>
          <a:p>
            <a:pPr algn="ctr" defTabSz="1466850">
              <a:lnSpc>
                <a:spcPct val="90000"/>
              </a:lnSpc>
              <a:spcAft>
                <a:spcPct val="35000"/>
              </a:spcAft>
              <a:defRPr/>
            </a:pPr>
            <a:endParaRPr lang="zh-TW" altLang="en-US" sz="3300"/>
          </a:p>
        </p:txBody>
      </p:sp>
      <p:sp>
        <p:nvSpPr>
          <p:cNvPr id="13" name="手繪多邊形 12"/>
          <p:cNvSpPr/>
          <p:nvPr/>
        </p:nvSpPr>
        <p:spPr>
          <a:xfrm rot="18330466">
            <a:off x="2748796" y="2561497"/>
            <a:ext cx="919232" cy="770668"/>
          </a:xfrm>
          <a:custGeom>
            <a:avLst/>
            <a:gdLst>
              <a:gd name="connsiteX0" fmla="*/ 0 w 709641"/>
              <a:gd name="connsiteY0" fmla="*/ 177571 h 887855"/>
              <a:gd name="connsiteX1" fmla="*/ 354821 w 709641"/>
              <a:gd name="connsiteY1" fmla="*/ 177571 h 887855"/>
              <a:gd name="connsiteX2" fmla="*/ 354821 w 709641"/>
              <a:gd name="connsiteY2" fmla="*/ 0 h 887855"/>
              <a:gd name="connsiteX3" fmla="*/ 709641 w 709641"/>
              <a:gd name="connsiteY3" fmla="*/ 443928 h 887855"/>
              <a:gd name="connsiteX4" fmla="*/ 354821 w 709641"/>
              <a:gd name="connsiteY4" fmla="*/ 887855 h 887855"/>
              <a:gd name="connsiteX5" fmla="*/ 354821 w 709641"/>
              <a:gd name="connsiteY5" fmla="*/ 710284 h 887855"/>
              <a:gd name="connsiteX6" fmla="*/ 0 w 709641"/>
              <a:gd name="connsiteY6" fmla="*/ 710284 h 887855"/>
              <a:gd name="connsiteX7" fmla="*/ 0 w 709641"/>
              <a:gd name="connsiteY7" fmla="*/ 177571 h 88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641" h="887855">
                <a:moveTo>
                  <a:pt x="0" y="177571"/>
                </a:moveTo>
                <a:lnTo>
                  <a:pt x="354821" y="177571"/>
                </a:lnTo>
                <a:lnTo>
                  <a:pt x="354821" y="0"/>
                </a:lnTo>
                <a:lnTo>
                  <a:pt x="709641" y="443928"/>
                </a:lnTo>
                <a:lnTo>
                  <a:pt x="354821" y="887855"/>
                </a:lnTo>
                <a:lnTo>
                  <a:pt x="354821" y="710284"/>
                </a:lnTo>
                <a:lnTo>
                  <a:pt x="0" y="710284"/>
                </a:lnTo>
                <a:lnTo>
                  <a:pt x="0" y="177571"/>
                </a:lnTo>
                <a:close/>
              </a:path>
            </a:pathLst>
          </a:cu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lIns="-1" tIns="177571" rIns="212892" bIns="177570" spcCol="1270" anchor="ctr"/>
          <a:lstStyle/>
          <a:p>
            <a:pPr algn="ctr" defTabSz="1466850">
              <a:lnSpc>
                <a:spcPct val="90000"/>
              </a:lnSpc>
              <a:spcAft>
                <a:spcPct val="35000"/>
              </a:spcAft>
              <a:defRPr/>
            </a:pPr>
            <a:endParaRPr lang="zh-TW" altLang="en-US" sz="3300"/>
          </a:p>
        </p:txBody>
      </p:sp>
      <p:sp>
        <p:nvSpPr>
          <p:cNvPr id="14" name="左-右雙向箭號 13"/>
          <p:cNvSpPr/>
          <p:nvPr/>
        </p:nvSpPr>
        <p:spPr>
          <a:xfrm rot="3404617">
            <a:off x="5167078" y="2520363"/>
            <a:ext cx="1777859" cy="115891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左-右雙向箭號 14"/>
          <p:cNvSpPr/>
          <p:nvPr/>
        </p:nvSpPr>
        <p:spPr>
          <a:xfrm rot="10800000">
            <a:off x="3707903" y="4221087"/>
            <a:ext cx="1944481" cy="128804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左-右雙向箭號 15"/>
          <p:cNvSpPr/>
          <p:nvPr/>
        </p:nvSpPr>
        <p:spPr>
          <a:xfrm rot="7805179">
            <a:off x="2110337" y="2556276"/>
            <a:ext cx="1803714" cy="118090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1"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grpId="1"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linds(horizontal)">
                                      <p:cBhvr>
                                        <p:cTn id="18" dur="500"/>
                                        <p:tgtEl>
                                          <p:spTgt spid="13"/>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linds(horizontal)">
                                      <p:cBhvr>
                                        <p:cTn id="21" dur="500"/>
                                        <p:tgtEl>
                                          <p:spTgt spid="11"/>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linds(horizont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linds(horizontal)">
                                      <p:cBhvr>
                                        <p:cTn id="29" dur="500"/>
                                        <p:tgtEl>
                                          <p:spTgt spid="16"/>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linds(horizontal)">
                                      <p:cBhvr>
                                        <p:cTn id="32" dur="500"/>
                                        <p:tgtEl>
                                          <p:spTgt spid="14"/>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linds(horizontal)">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P spid="7" grpId="1" animBg="1"/>
      <p:bldP spid="9" grpId="1" animBg="1"/>
      <p:bldP spid="11" grpId="0" animBg="1"/>
      <p:bldP spid="12" grpId="0" animBg="1"/>
      <p:bldP spid="13" grpId="0" animBg="1"/>
      <p:bldP spid="14" grpId="0" animBg="1"/>
      <p:bldP spid="15"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矩形 1"/>
          <p:cNvSpPr>
            <a:spLocks noChangeArrowheads="1"/>
          </p:cNvSpPr>
          <p:nvPr/>
        </p:nvSpPr>
        <p:spPr bwMode="auto">
          <a:xfrm>
            <a:off x="325438" y="190500"/>
            <a:ext cx="8493125" cy="646113"/>
          </a:xfrm>
          <a:prstGeom prst="rect">
            <a:avLst/>
          </a:prstGeom>
          <a:noFill/>
          <a:ln w="9525">
            <a:noFill/>
            <a:miter lim="800000"/>
            <a:headEnd/>
            <a:tailEnd/>
          </a:ln>
        </p:spPr>
        <p:txBody>
          <a:bodyPr wrap="none">
            <a:spAutoFit/>
          </a:bodyPr>
          <a:lstStyle/>
          <a:p>
            <a:pPr algn="ctr"/>
            <a:r>
              <a:rPr lang="zh-TW" altLang="zh-TW" sz="3600" dirty="0">
                <a:latin typeface="標楷體" pitchFamily="65" charset="-120"/>
                <a:ea typeface="標楷體" pitchFamily="65" charset="-120"/>
              </a:rPr>
              <a:t>宜蘭縣國民中小學學生成績評量作業要點</a:t>
            </a:r>
            <a:endParaRPr lang="zh-TW" altLang="en-US" sz="3600" dirty="0">
              <a:latin typeface="標楷體" pitchFamily="65" charset="-120"/>
              <a:ea typeface="標楷體" pitchFamily="65" charset="-120"/>
            </a:endParaRPr>
          </a:p>
        </p:txBody>
      </p:sp>
      <p:pic>
        <p:nvPicPr>
          <p:cNvPr id="17411" name="Picture 3"/>
          <p:cNvPicPr>
            <a:picLocks noChangeAspect="1" noChangeArrowheads="1"/>
          </p:cNvPicPr>
          <p:nvPr/>
        </p:nvPicPr>
        <p:blipFill>
          <a:blip r:embed="rId3" cstate="print"/>
          <a:srcRect/>
          <a:stretch>
            <a:fillRect/>
          </a:stretch>
        </p:blipFill>
        <p:spPr bwMode="auto">
          <a:xfrm>
            <a:off x="684213" y="1196975"/>
            <a:ext cx="2520950" cy="900113"/>
          </a:xfrm>
          <a:prstGeom prst="rect">
            <a:avLst/>
          </a:prstGeom>
          <a:noFill/>
          <a:ln w="9525">
            <a:noFill/>
            <a:miter lim="800000"/>
            <a:headEnd/>
            <a:tailEnd/>
          </a:ln>
        </p:spPr>
      </p:pic>
      <p:sp>
        <p:nvSpPr>
          <p:cNvPr id="17412" name="Text Box 5"/>
          <p:cNvSpPr txBox="1">
            <a:spLocks noChangeArrowheads="1"/>
          </p:cNvSpPr>
          <p:nvPr/>
        </p:nvSpPr>
        <p:spPr bwMode="auto">
          <a:xfrm>
            <a:off x="1187450" y="1219200"/>
            <a:ext cx="1512888" cy="769938"/>
          </a:xfrm>
          <a:prstGeom prst="rect">
            <a:avLst/>
          </a:prstGeom>
          <a:noFill/>
          <a:ln w="9525">
            <a:noFill/>
            <a:miter lim="800000"/>
            <a:headEnd/>
            <a:tailEnd/>
          </a:ln>
        </p:spPr>
        <p:txBody>
          <a:bodyPr>
            <a:spAutoFit/>
          </a:bodyPr>
          <a:lstStyle/>
          <a:p>
            <a:pPr algn="ctr"/>
            <a:r>
              <a:rPr lang="zh-TW" altLang="en-US" sz="4400" dirty="0">
                <a:solidFill>
                  <a:srgbClr val="000000"/>
                </a:solidFill>
                <a:latin typeface="標楷體" pitchFamily="65" charset="-120"/>
                <a:ea typeface="標楷體" pitchFamily="65" charset="-120"/>
              </a:rPr>
              <a:t>鑑賞</a:t>
            </a:r>
          </a:p>
        </p:txBody>
      </p:sp>
      <p:pic>
        <p:nvPicPr>
          <p:cNvPr id="17413" name="Picture 6"/>
          <p:cNvPicPr>
            <a:picLocks noGrp="1" noChangeAspect="1" noChangeArrowheads="1"/>
          </p:cNvPicPr>
          <p:nvPr>
            <p:ph sz="half" idx="1"/>
          </p:nvPr>
        </p:nvPicPr>
        <p:blipFill>
          <a:blip r:embed="rId4" cstate="print"/>
          <a:srcRect/>
          <a:stretch>
            <a:fillRect/>
          </a:stretch>
        </p:blipFill>
        <p:spPr>
          <a:xfrm>
            <a:off x="684213" y="2386013"/>
            <a:ext cx="2522537" cy="900112"/>
          </a:xfrm>
          <a:noFill/>
        </p:spPr>
      </p:pic>
      <p:pic>
        <p:nvPicPr>
          <p:cNvPr id="17414" name="Picture 7"/>
          <p:cNvPicPr>
            <a:picLocks noChangeAspect="1" noChangeArrowheads="1"/>
          </p:cNvPicPr>
          <p:nvPr/>
        </p:nvPicPr>
        <p:blipFill>
          <a:blip r:embed="rId3" cstate="print"/>
          <a:srcRect/>
          <a:stretch>
            <a:fillRect/>
          </a:stretch>
        </p:blipFill>
        <p:spPr bwMode="auto">
          <a:xfrm>
            <a:off x="682625" y="3536950"/>
            <a:ext cx="2520950" cy="900113"/>
          </a:xfrm>
          <a:prstGeom prst="rect">
            <a:avLst/>
          </a:prstGeom>
          <a:noFill/>
          <a:ln w="9525">
            <a:noFill/>
            <a:miter lim="800000"/>
            <a:headEnd/>
            <a:tailEnd/>
          </a:ln>
        </p:spPr>
      </p:pic>
      <p:pic>
        <p:nvPicPr>
          <p:cNvPr id="17415" name="Picture 10"/>
          <p:cNvPicPr>
            <a:picLocks noChangeAspect="1" noChangeArrowheads="1"/>
          </p:cNvPicPr>
          <p:nvPr/>
        </p:nvPicPr>
        <p:blipFill>
          <a:blip r:embed="rId5" cstate="print"/>
          <a:srcRect/>
          <a:stretch>
            <a:fillRect/>
          </a:stretch>
        </p:blipFill>
        <p:spPr bwMode="auto">
          <a:xfrm>
            <a:off x="3419475" y="1196975"/>
            <a:ext cx="2447925" cy="911225"/>
          </a:xfrm>
          <a:prstGeom prst="rect">
            <a:avLst/>
          </a:prstGeom>
          <a:noFill/>
          <a:ln w="9525">
            <a:noFill/>
            <a:miter lim="800000"/>
            <a:headEnd/>
            <a:tailEnd/>
          </a:ln>
        </p:spPr>
      </p:pic>
      <p:pic>
        <p:nvPicPr>
          <p:cNvPr id="17416" name="Picture 11"/>
          <p:cNvPicPr>
            <a:picLocks noChangeAspect="1" noChangeArrowheads="1"/>
          </p:cNvPicPr>
          <p:nvPr/>
        </p:nvPicPr>
        <p:blipFill>
          <a:blip r:embed="rId5" cstate="print"/>
          <a:srcRect/>
          <a:stretch>
            <a:fillRect/>
          </a:stretch>
        </p:blipFill>
        <p:spPr bwMode="auto">
          <a:xfrm>
            <a:off x="3419475" y="2374900"/>
            <a:ext cx="2447925" cy="911225"/>
          </a:xfrm>
          <a:prstGeom prst="rect">
            <a:avLst/>
          </a:prstGeom>
          <a:noFill/>
          <a:ln w="9525">
            <a:noFill/>
            <a:miter lim="800000"/>
            <a:headEnd/>
            <a:tailEnd/>
          </a:ln>
        </p:spPr>
      </p:pic>
      <p:pic>
        <p:nvPicPr>
          <p:cNvPr id="17417" name="Picture 14"/>
          <p:cNvPicPr>
            <a:picLocks noChangeAspect="1" noChangeArrowheads="1"/>
          </p:cNvPicPr>
          <p:nvPr/>
        </p:nvPicPr>
        <p:blipFill>
          <a:blip r:embed="rId5" cstate="print"/>
          <a:srcRect/>
          <a:stretch>
            <a:fillRect/>
          </a:stretch>
        </p:blipFill>
        <p:spPr bwMode="auto">
          <a:xfrm>
            <a:off x="3419475" y="3525838"/>
            <a:ext cx="2447925" cy="911225"/>
          </a:xfrm>
          <a:prstGeom prst="rect">
            <a:avLst/>
          </a:prstGeom>
          <a:noFill/>
          <a:ln w="9525">
            <a:noFill/>
            <a:miter lim="800000"/>
            <a:headEnd/>
            <a:tailEnd/>
          </a:ln>
        </p:spPr>
      </p:pic>
      <p:pic>
        <p:nvPicPr>
          <p:cNvPr id="17418" name="Picture 16"/>
          <p:cNvPicPr>
            <a:picLocks noChangeAspect="1" noChangeArrowheads="1"/>
          </p:cNvPicPr>
          <p:nvPr/>
        </p:nvPicPr>
        <p:blipFill>
          <a:blip r:embed="rId5" cstate="print"/>
          <a:srcRect/>
          <a:stretch>
            <a:fillRect/>
          </a:stretch>
        </p:blipFill>
        <p:spPr bwMode="auto">
          <a:xfrm>
            <a:off x="6011863" y="1196975"/>
            <a:ext cx="2447925" cy="911225"/>
          </a:xfrm>
          <a:prstGeom prst="rect">
            <a:avLst/>
          </a:prstGeom>
          <a:noFill/>
          <a:ln w="9525">
            <a:noFill/>
            <a:miter lim="800000"/>
            <a:headEnd/>
            <a:tailEnd/>
          </a:ln>
        </p:spPr>
      </p:pic>
      <p:pic>
        <p:nvPicPr>
          <p:cNvPr id="17419" name="Picture 17"/>
          <p:cNvPicPr>
            <a:picLocks noChangeAspect="1" noChangeArrowheads="1"/>
          </p:cNvPicPr>
          <p:nvPr/>
        </p:nvPicPr>
        <p:blipFill>
          <a:blip r:embed="rId5" cstate="print"/>
          <a:srcRect/>
          <a:stretch>
            <a:fillRect/>
          </a:stretch>
        </p:blipFill>
        <p:spPr bwMode="auto">
          <a:xfrm>
            <a:off x="6011863" y="2374900"/>
            <a:ext cx="2447925" cy="911225"/>
          </a:xfrm>
          <a:prstGeom prst="rect">
            <a:avLst/>
          </a:prstGeom>
          <a:noFill/>
          <a:ln w="9525">
            <a:noFill/>
            <a:miter lim="800000"/>
            <a:headEnd/>
            <a:tailEnd/>
          </a:ln>
        </p:spPr>
      </p:pic>
      <p:pic>
        <p:nvPicPr>
          <p:cNvPr id="17420" name="Picture 18"/>
          <p:cNvPicPr>
            <a:picLocks noChangeAspect="1" noChangeArrowheads="1"/>
          </p:cNvPicPr>
          <p:nvPr/>
        </p:nvPicPr>
        <p:blipFill>
          <a:blip r:embed="rId5" cstate="print"/>
          <a:srcRect/>
          <a:stretch>
            <a:fillRect/>
          </a:stretch>
        </p:blipFill>
        <p:spPr bwMode="auto">
          <a:xfrm>
            <a:off x="6011863" y="3525838"/>
            <a:ext cx="2447925" cy="911225"/>
          </a:xfrm>
          <a:prstGeom prst="rect">
            <a:avLst/>
          </a:prstGeom>
          <a:noFill/>
          <a:ln w="9525">
            <a:noFill/>
            <a:miter lim="800000"/>
            <a:headEnd/>
            <a:tailEnd/>
          </a:ln>
        </p:spPr>
      </p:pic>
      <p:sp>
        <p:nvSpPr>
          <p:cNvPr id="17421" name="Text Box 5"/>
          <p:cNvSpPr txBox="1">
            <a:spLocks noChangeArrowheads="1"/>
          </p:cNvSpPr>
          <p:nvPr/>
        </p:nvSpPr>
        <p:spPr bwMode="auto">
          <a:xfrm>
            <a:off x="3851275" y="1268413"/>
            <a:ext cx="1512888" cy="769937"/>
          </a:xfrm>
          <a:prstGeom prst="rect">
            <a:avLst/>
          </a:prstGeom>
          <a:noFill/>
          <a:ln w="9525">
            <a:noFill/>
            <a:miter lim="800000"/>
            <a:headEnd/>
            <a:tailEnd/>
          </a:ln>
        </p:spPr>
        <p:txBody>
          <a:bodyPr>
            <a:spAutoFit/>
          </a:bodyPr>
          <a:lstStyle/>
          <a:p>
            <a:pPr algn="ctr"/>
            <a:r>
              <a:rPr lang="zh-TW" altLang="en-US" sz="4400" dirty="0">
                <a:solidFill>
                  <a:srgbClr val="000000"/>
                </a:solidFill>
                <a:latin typeface="標楷體" pitchFamily="65" charset="-120"/>
                <a:ea typeface="標楷體" pitchFamily="65" charset="-120"/>
              </a:rPr>
              <a:t>晤談</a:t>
            </a:r>
          </a:p>
        </p:txBody>
      </p:sp>
      <p:sp>
        <p:nvSpPr>
          <p:cNvPr id="17422" name="Text Box 5"/>
          <p:cNvSpPr txBox="1">
            <a:spLocks noChangeArrowheads="1"/>
          </p:cNvSpPr>
          <p:nvPr/>
        </p:nvSpPr>
        <p:spPr bwMode="auto">
          <a:xfrm>
            <a:off x="6516688" y="1268413"/>
            <a:ext cx="1511300" cy="769937"/>
          </a:xfrm>
          <a:prstGeom prst="rect">
            <a:avLst/>
          </a:prstGeom>
          <a:noFill/>
          <a:ln w="9525">
            <a:noFill/>
            <a:miter lim="800000"/>
            <a:headEnd/>
            <a:tailEnd/>
          </a:ln>
        </p:spPr>
        <p:txBody>
          <a:bodyPr>
            <a:spAutoFit/>
          </a:bodyPr>
          <a:lstStyle/>
          <a:p>
            <a:pPr algn="ctr"/>
            <a:r>
              <a:rPr lang="zh-TW" altLang="en-US" sz="4400" dirty="0">
                <a:solidFill>
                  <a:srgbClr val="000000"/>
                </a:solidFill>
                <a:latin typeface="標楷體" pitchFamily="65" charset="-120"/>
                <a:ea typeface="標楷體" pitchFamily="65" charset="-120"/>
              </a:rPr>
              <a:t>報告</a:t>
            </a:r>
          </a:p>
        </p:txBody>
      </p:sp>
      <p:sp>
        <p:nvSpPr>
          <p:cNvPr id="17423" name="Text Box 5"/>
          <p:cNvSpPr txBox="1">
            <a:spLocks noChangeArrowheads="1"/>
          </p:cNvSpPr>
          <p:nvPr/>
        </p:nvSpPr>
        <p:spPr bwMode="auto">
          <a:xfrm>
            <a:off x="1187450" y="2420938"/>
            <a:ext cx="1511300" cy="769937"/>
          </a:xfrm>
          <a:prstGeom prst="rect">
            <a:avLst/>
          </a:prstGeom>
          <a:noFill/>
          <a:ln w="9525">
            <a:noFill/>
            <a:miter lim="800000"/>
            <a:headEnd/>
            <a:tailEnd/>
          </a:ln>
        </p:spPr>
        <p:txBody>
          <a:bodyPr>
            <a:spAutoFit/>
          </a:bodyPr>
          <a:lstStyle/>
          <a:p>
            <a:pPr algn="ctr"/>
            <a:r>
              <a:rPr lang="zh-TW" altLang="en-US" sz="4400" dirty="0">
                <a:solidFill>
                  <a:srgbClr val="000000"/>
                </a:solidFill>
                <a:latin typeface="標楷體" pitchFamily="65" charset="-120"/>
                <a:ea typeface="標楷體" pitchFamily="65" charset="-120"/>
              </a:rPr>
              <a:t>表演</a:t>
            </a:r>
          </a:p>
        </p:txBody>
      </p:sp>
      <p:sp>
        <p:nvSpPr>
          <p:cNvPr id="17424" name="Text Box 5"/>
          <p:cNvSpPr txBox="1">
            <a:spLocks noChangeArrowheads="1"/>
          </p:cNvSpPr>
          <p:nvPr/>
        </p:nvSpPr>
        <p:spPr bwMode="auto">
          <a:xfrm>
            <a:off x="3868738" y="2428875"/>
            <a:ext cx="1511300" cy="769938"/>
          </a:xfrm>
          <a:prstGeom prst="rect">
            <a:avLst/>
          </a:prstGeom>
          <a:noFill/>
          <a:ln w="9525">
            <a:noFill/>
            <a:miter lim="800000"/>
            <a:headEnd/>
            <a:tailEnd/>
          </a:ln>
        </p:spPr>
        <p:txBody>
          <a:bodyPr>
            <a:spAutoFit/>
          </a:bodyPr>
          <a:lstStyle/>
          <a:p>
            <a:pPr algn="ctr"/>
            <a:r>
              <a:rPr lang="zh-TW" altLang="en-US" sz="4400" dirty="0">
                <a:solidFill>
                  <a:srgbClr val="000000"/>
                </a:solidFill>
                <a:latin typeface="標楷體" pitchFamily="65" charset="-120"/>
                <a:ea typeface="標楷體" pitchFamily="65" charset="-120"/>
              </a:rPr>
              <a:t>實作</a:t>
            </a:r>
          </a:p>
        </p:txBody>
      </p:sp>
      <p:sp>
        <p:nvSpPr>
          <p:cNvPr id="17425" name="Text Box 5"/>
          <p:cNvSpPr txBox="1">
            <a:spLocks noChangeArrowheads="1"/>
          </p:cNvSpPr>
          <p:nvPr/>
        </p:nvSpPr>
        <p:spPr bwMode="auto">
          <a:xfrm>
            <a:off x="5940425" y="2565400"/>
            <a:ext cx="2592388" cy="522288"/>
          </a:xfrm>
          <a:prstGeom prst="rect">
            <a:avLst/>
          </a:prstGeom>
          <a:noFill/>
          <a:ln w="9525">
            <a:noFill/>
            <a:miter lim="800000"/>
            <a:headEnd/>
            <a:tailEnd/>
          </a:ln>
        </p:spPr>
        <p:txBody>
          <a:bodyPr>
            <a:spAutoFit/>
          </a:bodyPr>
          <a:lstStyle/>
          <a:p>
            <a:pPr algn="ctr"/>
            <a:r>
              <a:rPr lang="zh-TW" altLang="en-US" sz="2800" dirty="0">
                <a:solidFill>
                  <a:srgbClr val="000000"/>
                </a:solidFill>
                <a:latin typeface="標楷體" pitchFamily="65" charset="-120"/>
                <a:ea typeface="標楷體" pitchFamily="65" charset="-120"/>
              </a:rPr>
              <a:t>資料蒐集整理</a:t>
            </a:r>
          </a:p>
        </p:txBody>
      </p:sp>
      <p:sp>
        <p:nvSpPr>
          <p:cNvPr id="17426" name="Text Box 5"/>
          <p:cNvSpPr txBox="1">
            <a:spLocks noChangeArrowheads="1"/>
          </p:cNvSpPr>
          <p:nvPr/>
        </p:nvSpPr>
        <p:spPr bwMode="auto">
          <a:xfrm>
            <a:off x="684213" y="3646488"/>
            <a:ext cx="2519362" cy="646112"/>
          </a:xfrm>
          <a:prstGeom prst="rect">
            <a:avLst/>
          </a:prstGeom>
          <a:noFill/>
          <a:ln w="9525">
            <a:noFill/>
            <a:miter lim="800000"/>
            <a:headEnd/>
            <a:tailEnd/>
          </a:ln>
        </p:spPr>
        <p:txBody>
          <a:bodyPr>
            <a:spAutoFit/>
          </a:bodyPr>
          <a:lstStyle/>
          <a:p>
            <a:pPr algn="ctr"/>
            <a:r>
              <a:rPr lang="zh-TW" altLang="en-US" sz="3600">
                <a:solidFill>
                  <a:srgbClr val="000000"/>
                </a:solidFill>
                <a:latin typeface="標楷體" pitchFamily="65" charset="-120"/>
                <a:ea typeface="標楷體" pitchFamily="65" charset="-120"/>
              </a:rPr>
              <a:t>設計製作</a:t>
            </a:r>
          </a:p>
        </p:txBody>
      </p:sp>
      <p:sp>
        <p:nvSpPr>
          <p:cNvPr id="17427" name="Text Box 5"/>
          <p:cNvSpPr txBox="1">
            <a:spLocks noChangeArrowheads="1"/>
          </p:cNvSpPr>
          <p:nvPr/>
        </p:nvSpPr>
        <p:spPr bwMode="auto">
          <a:xfrm>
            <a:off x="3851275" y="3573463"/>
            <a:ext cx="1512888" cy="769937"/>
          </a:xfrm>
          <a:prstGeom prst="rect">
            <a:avLst/>
          </a:prstGeom>
          <a:noFill/>
          <a:ln w="9525">
            <a:noFill/>
            <a:miter lim="800000"/>
            <a:headEnd/>
            <a:tailEnd/>
          </a:ln>
        </p:spPr>
        <p:txBody>
          <a:bodyPr>
            <a:spAutoFit/>
          </a:bodyPr>
          <a:lstStyle/>
          <a:p>
            <a:pPr algn="ctr"/>
            <a:r>
              <a:rPr lang="zh-TW" altLang="en-US" sz="4400">
                <a:solidFill>
                  <a:srgbClr val="000000"/>
                </a:solidFill>
                <a:latin typeface="標楷體" pitchFamily="65" charset="-120"/>
                <a:ea typeface="標楷體" pitchFamily="65" charset="-120"/>
              </a:rPr>
              <a:t>作業</a:t>
            </a:r>
          </a:p>
        </p:txBody>
      </p:sp>
      <p:sp>
        <p:nvSpPr>
          <p:cNvPr id="17428" name="Text Box 5"/>
          <p:cNvSpPr txBox="1">
            <a:spLocks noChangeArrowheads="1"/>
          </p:cNvSpPr>
          <p:nvPr/>
        </p:nvSpPr>
        <p:spPr bwMode="auto">
          <a:xfrm>
            <a:off x="6084888" y="3646488"/>
            <a:ext cx="2303462" cy="646112"/>
          </a:xfrm>
          <a:prstGeom prst="rect">
            <a:avLst/>
          </a:prstGeom>
          <a:noFill/>
          <a:ln w="9525">
            <a:noFill/>
            <a:miter lim="800000"/>
            <a:headEnd/>
            <a:tailEnd/>
          </a:ln>
        </p:spPr>
        <p:txBody>
          <a:bodyPr>
            <a:spAutoFit/>
          </a:bodyPr>
          <a:lstStyle/>
          <a:p>
            <a:pPr algn="ctr"/>
            <a:r>
              <a:rPr lang="zh-TW" altLang="en-US" sz="3600">
                <a:solidFill>
                  <a:srgbClr val="000000"/>
                </a:solidFill>
                <a:latin typeface="標楷體" pitchFamily="65" charset="-120"/>
                <a:ea typeface="標楷體" pitchFamily="65" charset="-120"/>
              </a:rPr>
              <a:t>紙筆測驗</a:t>
            </a:r>
          </a:p>
        </p:txBody>
      </p:sp>
      <p:pic>
        <p:nvPicPr>
          <p:cNvPr id="17429" name="Picture 3"/>
          <p:cNvPicPr>
            <a:picLocks noChangeAspect="1" noChangeArrowheads="1"/>
          </p:cNvPicPr>
          <p:nvPr/>
        </p:nvPicPr>
        <p:blipFill>
          <a:blip r:embed="rId3" cstate="print"/>
          <a:srcRect/>
          <a:stretch>
            <a:fillRect/>
          </a:stretch>
        </p:blipFill>
        <p:spPr bwMode="auto">
          <a:xfrm>
            <a:off x="1906588" y="4581525"/>
            <a:ext cx="2520950" cy="900113"/>
          </a:xfrm>
          <a:prstGeom prst="rect">
            <a:avLst/>
          </a:prstGeom>
          <a:noFill/>
          <a:ln w="9525">
            <a:noFill/>
            <a:miter lim="800000"/>
            <a:headEnd/>
            <a:tailEnd/>
          </a:ln>
        </p:spPr>
      </p:pic>
      <p:sp>
        <p:nvSpPr>
          <p:cNvPr id="17430" name="Text Box 5"/>
          <p:cNvSpPr txBox="1">
            <a:spLocks noChangeArrowheads="1"/>
          </p:cNvSpPr>
          <p:nvPr/>
        </p:nvSpPr>
        <p:spPr bwMode="auto">
          <a:xfrm>
            <a:off x="2411413" y="4603750"/>
            <a:ext cx="1511300" cy="769938"/>
          </a:xfrm>
          <a:prstGeom prst="rect">
            <a:avLst/>
          </a:prstGeom>
          <a:noFill/>
          <a:ln w="9525">
            <a:noFill/>
            <a:miter lim="800000"/>
            <a:headEnd/>
            <a:tailEnd/>
          </a:ln>
        </p:spPr>
        <p:txBody>
          <a:bodyPr>
            <a:spAutoFit/>
          </a:bodyPr>
          <a:lstStyle/>
          <a:p>
            <a:pPr algn="ctr"/>
            <a:r>
              <a:rPr lang="zh-TW" altLang="en-US" sz="4400">
                <a:solidFill>
                  <a:srgbClr val="000000"/>
                </a:solidFill>
                <a:latin typeface="標楷體" pitchFamily="65" charset="-120"/>
                <a:ea typeface="標楷體" pitchFamily="65" charset="-120"/>
              </a:rPr>
              <a:t>實踐</a:t>
            </a:r>
          </a:p>
        </p:txBody>
      </p:sp>
      <p:pic>
        <p:nvPicPr>
          <p:cNvPr id="17431" name="Picture 3"/>
          <p:cNvPicPr>
            <a:picLocks noChangeAspect="1" noChangeArrowheads="1"/>
          </p:cNvPicPr>
          <p:nvPr/>
        </p:nvPicPr>
        <p:blipFill>
          <a:blip r:embed="rId3" cstate="print"/>
          <a:srcRect/>
          <a:stretch>
            <a:fillRect/>
          </a:stretch>
        </p:blipFill>
        <p:spPr bwMode="auto">
          <a:xfrm>
            <a:off x="4716463" y="4581525"/>
            <a:ext cx="2520950" cy="900113"/>
          </a:xfrm>
          <a:prstGeom prst="rect">
            <a:avLst/>
          </a:prstGeom>
          <a:noFill/>
          <a:ln w="9525">
            <a:noFill/>
            <a:miter lim="800000"/>
            <a:headEnd/>
            <a:tailEnd/>
          </a:ln>
        </p:spPr>
      </p:pic>
      <p:sp>
        <p:nvSpPr>
          <p:cNvPr id="17432" name="Text Box 5"/>
          <p:cNvSpPr txBox="1">
            <a:spLocks noChangeArrowheads="1"/>
          </p:cNvSpPr>
          <p:nvPr/>
        </p:nvSpPr>
        <p:spPr bwMode="auto">
          <a:xfrm>
            <a:off x="5219700" y="4603750"/>
            <a:ext cx="1511300" cy="769938"/>
          </a:xfrm>
          <a:prstGeom prst="rect">
            <a:avLst/>
          </a:prstGeom>
          <a:noFill/>
          <a:ln w="9525">
            <a:noFill/>
            <a:miter lim="800000"/>
            <a:headEnd/>
            <a:tailEnd/>
          </a:ln>
        </p:spPr>
        <p:txBody>
          <a:bodyPr>
            <a:spAutoFit/>
          </a:bodyPr>
          <a:lstStyle/>
          <a:p>
            <a:pPr algn="ctr"/>
            <a:r>
              <a:rPr lang="zh-TW" altLang="en-US" sz="4400">
                <a:solidFill>
                  <a:srgbClr val="000000"/>
                </a:solidFill>
                <a:latin typeface="標楷體" pitchFamily="65" charset="-120"/>
                <a:ea typeface="標楷體" pitchFamily="65" charset="-120"/>
              </a:rPr>
              <a:t>其他</a:t>
            </a:r>
          </a:p>
        </p:txBody>
      </p:sp>
      <p:pic>
        <p:nvPicPr>
          <p:cNvPr id="17433" name="Picture 2"/>
          <p:cNvPicPr>
            <a:picLocks noChangeAspect="1" noChangeArrowheads="1"/>
          </p:cNvPicPr>
          <p:nvPr/>
        </p:nvPicPr>
        <p:blipFill>
          <a:blip r:embed="rId6" cstate="print"/>
          <a:srcRect/>
          <a:stretch>
            <a:fillRect/>
          </a:stretch>
        </p:blipFill>
        <p:spPr bwMode="auto">
          <a:xfrm>
            <a:off x="323850" y="5661025"/>
            <a:ext cx="4176713" cy="936625"/>
          </a:xfrm>
          <a:prstGeom prst="rect">
            <a:avLst/>
          </a:prstGeom>
          <a:noFill/>
          <a:ln w="9525">
            <a:noFill/>
            <a:miter lim="800000"/>
            <a:headEnd/>
            <a:tailEnd/>
          </a:ln>
        </p:spPr>
      </p:pic>
      <p:sp>
        <p:nvSpPr>
          <p:cNvPr id="17434" name="Text Box 5"/>
          <p:cNvSpPr txBox="1">
            <a:spLocks noChangeArrowheads="1"/>
          </p:cNvSpPr>
          <p:nvPr/>
        </p:nvSpPr>
        <p:spPr bwMode="auto">
          <a:xfrm>
            <a:off x="611188" y="5732463"/>
            <a:ext cx="3600450" cy="769937"/>
          </a:xfrm>
          <a:prstGeom prst="rect">
            <a:avLst/>
          </a:prstGeom>
          <a:noFill/>
          <a:ln w="9525">
            <a:noFill/>
            <a:miter lim="800000"/>
            <a:headEnd/>
            <a:tailEnd/>
          </a:ln>
        </p:spPr>
        <p:txBody>
          <a:bodyPr>
            <a:spAutoFit/>
          </a:bodyPr>
          <a:lstStyle/>
          <a:p>
            <a:pPr algn="ctr"/>
            <a:r>
              <a:rPr lang="zh-TW" altLang="en-US" sz="4400">
                <a:solidFill>
                  <a:srgbClr val="000000"/>
                </a:solidFill>
                <a:latin typeface="標楷體" pitchFamily="65" charset="-120"/>
                <a:ea typeface="標楷體" pitchFamily="65" charset="-120"/>
              </a:rPr>
              <a:t>平時評量 </a:t>
            </a:r>
            <a:r>
              <a:rPr lang="en-US" altLang="zh-TW" sz="4400">
                <a:solidFill>
                  <a:srgbClr val="000000"/>
                </a:solidFill>
                <a:latin typeface="標楷體" pitchFamily="65" charset="-120"/>
                <a:ea typeface="標楷體" pitchFamily="65" charset="-120"/>
              </a:rPr>
              <a:t>50%</a:t>
            </a:r>
            <a:endParaRPr lang="zh-TW" altLang="en-US" sz="4400">
              <a:solidFill>
                <a:srgbClr val="000000"/>
              </a:solidFill>
              <a:latin typeface="標楷體" pitchFamily="65" charset="-120"/>
              <a:ea typeface="標楷體" pitchFamily="65" charset="-120"/>
            </a:endParaRPr>
          </a:p>
        </p:txBody>
      </p:sp>
      <p:pic>
        <p:nvPicPr>
          <p:cNvPr id="17435" name="Picture 2"/>
          <p:cNvPicPr>
            <a:picLocks noChangeAspect="1" noChangeArrowheads="1"/>
          </p:cNvPicPr>
          <p:nvPr/>
        </p:nvPicPr>
        <p:blipFill>
          <a:blip r:embed="rId6" cstate="print"/>
          <a:srcRect/>
          <a:stretch>
            <a:fillRect/>
          </a:stretch>
        </p:blipFill>
        <p:spPr bwMode="auto">
          <a:xfrm>
            <a:off x="4643438" y="5661025"/>
            <a:ext cx="4176712" cy="936625"/>
          </a:xfrm>
          <a:prstGeom prst="rect">
            <a:avLst/>
          </a:prstGeom>
          <a:noFill/>
          <a:ln w="9525">
            <a:noFill/>
            <a:miter lim="800000"/>
            <a:headEnd/>
            <a:tailEnd/>
          </a:ln>
        </p:spPr>
      </p:pic>
      <p:sp>
        <p:nvSpPr>
          <p:cNvPr id="17436" name="Text Box 5"/>
          <p:cNvSpPr txBox="1">
            <a:spLocks noChangeArrowheads="1"/>
          </p:cNvSpPr>
          <p:nvPr/>
        </p:nvSpPr>
        <p:spPr bwMode="auto">
          <a:xfrm>
            <a:off x="4932363" y="5734050"/>
            <a:ext cx="3600450" cy="769938"/>
          </a:xfrm>
          <a:prstGeom prst="rect">
            <a:avLst/>
          </a:prstGeom>
          <a:noFill/>
          <a:ln w="9525">
            <a:noFill/>
            <a:miter lim="800000"/>
            <a:headEnd/>
            <a:tailEnd/>
          </a:ln>
        </p:spPr>
        <p:txBody>
          <a:bodyPr>
            <a:spAutoFit/>
          </a:bodyPr>
          <a:lstStyle/>
          <a:p>
            <a:pPr algn="ctr"/>
            <a:r>
              <a:rPr lang="zh-TW" altLang="en-US" sz="4400">
                <a:solidFill>
                  <a:srgbClr val="000000"/>
                </a:solidFill>
                <a:latin typeface="標楷體" pitchFamily="65" charset="-120"/>
                <a:ea typeface="標楷體" pitchFamily="65" charset="-120"/>
              </a:rPr>
              <a:t>定期評量 </a:t>
            </a:r>
            <a:r>
              <a:rPr lang="en-US" altLang="zh-TW" sz="4400">
                <a:solidFill>
                  <a:srgbClr val="000000"/>
                </a:solidFill>
                <a:latin typeface="標楷體" pitchFamily="65" charset="-120"/>
                <a:ea typeface="標楷體" pitchFamily="65" charset="-120"/>
              </a:rPr>
              <a:t>50%</a:t>
            </a:r>
            <a:endParaRPr lang="zh-TW" altLang="en-US" sz="4400">
              <a:solidFill>
                <a:srgbClr val="000000"/>
              </a:solidFill>
              <a:latin typeface="標楷體" pitchFamily="65" charset="-120"/>
              <a:ea typeface="標楷體" pitchFamily="65" charset="-120"/>
            </a:endParaRPr>
          </a:p>
        </p:txBody>
      </p:sp>
      <p:sp>
        <p:nvSpPr>
          <p:cNvPr id="29" name="橢圓 28"/>
          <p:cNvSpPr/>
          <p:nvPr/>
        </p:nvSpPr>
        <p:spPr>
          <a:xfrm>
            <a:off x="179388" y="5516563"/>
            <a:ext cx="4464050" cy="108108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0" name="橢圓 29"/>
          <p:cNvSpPr/>
          <p:nvPr/>
        </p:nvSpPr>
        <p:spPr>
          <a:xfrm>
            <a:off x="4679950" y="5516563"/>
            <a:ext cx="4464050" cy="108108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188640"/>
            <a:ext cx="8280920" cy="1270248"/>
          </a:xfrm>
        </p:spPr>
        <p:txBody>
          <a:bodyPr>
            <a:noAutofit/>
          </a:bodyPr>
          <a:lstStyle/>
          <a:p>
            <a:r>
              <a:rPr lang="zh-TW" altLang="en-US" sz="2000" b="1" dirty="0" smtClean="0">
                <a:solidFill>
                  <a:srgbClr val="04065C"/>
                </a:solidFill>
                <a:hlinkClick r:id="rId2"/>
              </a:rPr>
              <a:t>分享</a:t>
            </a:r>
            <a:r>
              <a:rPr lang="en-US" altLang="zh-TW" sz="2000" b="1" dirty="0" smtClean="0">
                <a:solidFill>
                  <a:srgbClr val="04065C"/>
                </a:solidFill>
                <a:hlinkClick r:id="rId2"/>
              </a:rPr>
              <a:t>--</a:t>
            </a:r>
            <a:r>
              <a:rPr lang="zh-TW" altLang="en-US" sz="2000" b="1" dirty="0" smtClean="0">
                <a:solidFill>
                  <a:srgbClr val="04065C"/>
                </a:solidFill>
                <a:hlinkClick r:id="rId2"/>
              </a:rPr>
              <a:t>台中市大雅區大雅國小張崴耑老師教學部落格</a:t>
            </a:r>
            <a:r>
              <a:rPr lang="en-US" altLang="zh-TW" sz="2000" b="1" dirty="0" smtClean="0">
                <a:solidFill>
                  <a:srgbClr val="04065C"/>
                </a:solidFill>
                <a:hlinkClick r:id="rId2"/>
              </a:rPr>
              <a:t/>
            </a:r>
            <a:br>
              <a:rPr lang="en-US" altLang="zh-TW" sz="2000" b="1" dirty="0" smtClean="0">
                <a:solidFill>
                  <a:srgbClr val="04065C"/>
                </a:solidFill>
                <a:hlinkClick r:id="rId2"/>
              </a:rPr>
            </a:br>
            <a:r>
              <a:rPr lang="en-US" altLang="zh-TW" sz="2000" b="1" dirty="0" smtClean="0">
                <a:solidFill>
                  <a:srgbClr val="04065C"/>
                </a:solidFill>
                <a:hlinkClick r:id="rId2"/>
              </a:rPr>
              <a:t>http://www.wretch.cc/blog/icecream&amp;category_id=11099429</a:t>
            </a:r>
            <a:r>
              <a:rPr lang="en-US" altLang="zh-TW" sz="2000" b="1" dirty="0" smtClean="0">
                <a:solidFill>
                  <a:srgbClr val="04065C"/>
                </a:solidFill>
              </a:rPr>
              <a:t/>
            </a:r>
            <a:br>
              <a:rPr lang="en-US" altLang="zh-TW" sz="2000" b="1" dirty="0" smtClean="0">
                <a:solidFill>
                  <a:srgbClr val="04065C"/>
                </a:solidFill>
              </a:rPr>
            </a:br>
            <a:endParaRPr lang="zh-TW" altLang="en-US" sz="2000" b="1" dirty="0">
              <a:solidFill>
                <a:srgbClr val="04065C"/>
              </a:solidFill>
            </a:endParaRPr>
          </a:p>
        </p:txBody>
      </p:sp>
      <p:sp>
        <p:nvSpPr>
          <p:cNvPr id="4" name="矩形 3"/>
          <p:cNvSpPr/>
          <p:nvPr/>
        </p:nvSpPr>
        <p:spPr>
          <a:xfrm>
            <a:off x="611560" y="1556792"/>
            <a:ext cx="8064896" cy="483209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zh-TW" altLang="en-US" sz="4000" dirty="0" smtClean="0"/>
              <a:t>課程的意識</a:t>
            </a:r>
            <a:r>
              <a:rPr lang="en-US" altLang="zh-TW" sz="4000" dirty="0" smtClean="0"/>
              <a:t>~~</a:t>
            </a:r>
          </a:p>
          <a:p>
            <a:r>
              <a:rPr lang="zh-TW" altLang="en-US" sz="4000" dirty="0" smtClean="0"/>
              <a:t>     教材的應用及轉化</a:t>
            </a:r>
            <a:r>
              <a:rPr lang="en-US" altLang="zh-TW" sz="4000" dirty="0" smtClean="0"/>
              <a:t>----</a:t>
            </a:r>
          </a:p>
          <a:p>
            <a:r>
              <a:rPr lang="zh-TW" altLang="en-US" sz="4000" dirty="0" smtClean="0"/>
              <a:t> </a:t>
            </a:r>
            <a:r>
              <a:rPr lang="en-US" altLang="zh-TW" sz="4000" dirty="0" smtClean="0"/>
              <a:t>1.</a:t>
            </a:r>
            <a:r>
              <a:rPr lang="zh-TW" altLang="en-US" sz="4000" dirty="0" smtClean="0"/>
              <a:t>教材本身內容</a:t>
            </a:r>
            <a:endParaRPr lang="en-US" altLang="zh-TW" sz="4000" dirty="0" smtClean="0"/>
          </a:p>
          <a:p>
            <a:r>
              <a:rPr lang="zh-TW" altLang="en-US" sz="4000" dirty="0" smtClean="0"/>
              <a:t> </a:t>
            </a:r>
            <a:r>
              <a:rPr lang="en-US" altLang="zh-TW" sz="4000" dirty="0" smtClean="0"/>
              <a:t>2.</a:t>
            </a:r>
            <a:r>
              <a:rPr lang="zh-TW" altLang="en-US" sz="4000" dirty="0" smtClean="0"/>
              <a:t>思考背後能力指標與教學目標</a:t>
            </a:r>
            <a:endParaRPr lang="en-US" altLang="zh-TW" sz="4000" dirty="0" smtClean="0"/>
          </a:p>
          <a:p>
            <a:r>
              <a:rPr lang="zh-TW" altLang="en-US" sz="4000" dirty="0" smtClean="0"/>
              <a:t> </a:t>
            </a:r>
            <a:r>
              <a:rPr lang="en-US" altLang="zh-TW" sz="4000" dirty="0" smtClean="0"/>
              <a:t>3.</a:t>
            </a:r>
            <a:r>
              <a:rPr lang="zh-TW" altLang="en-US" sz="4000" dirty="0" smtClean="0"/>
              <a:t>配合實際情況進行的教學內容</a:t>
            </a:r>
            <a:endParaRPr lang="en-US" altLang="zh-TW" sz="4000" dirty="0" smtClean="0"/>
          </a:p>
          <a:p>
            <a:r>
              <a:rPr lang="zh-TW" altLang="en-US" sz="4000" dirty="0" smtClean="0"/>
              <a:t> </a:t>
            </a:r>
            <a:r>
              <a:rPr lang="en-US" altLang="zh-TW" sz="4000" dirty="0" smtClean="0"/>
              <a:t>4.</a:t>
            </a:r>
            <a:r>
              <a:rPr lang="zh-TW" altLang="en-US" sz="4000" dirty="0" smtClean="0"/>
              <a:t>規劃評量內容</a:t>
            </a:r>
            <a:r>
              <a:rPr lang="zh-TW" altLang="en-US" sz="2800" dirty="0" smtClean="0"/>
              <a:t>（課本的知識、補充的教</a:t>
            </a:r>
            <a:endParaRPr lang="en-US" altLang="zh-TW" sz="2800" dirty="0" smtClean="0"/>
          </a:p>
          <a:p>
            <a:r>
              <a:rPr lang="zh-TW" altLang="en-US" sz="2800" dirty="0" smtClean="0"/>
              <a:t>      材、 情意的轉化、 反思與行動力）</a:t>
            </a:r>
            <a:endParaRPr lang="en-US" altLang="zh-TW" sz="2800" dirty="0" smtClean="0"/>
          </a:p>
          <a:p>
            <a:r>
              <a:rPr lang="zh-TW" altLang="en-US" sz="4000" dirty="0" smtClean="0"/>
              <a:t> </a:t>
            </a:r>
            <a:r>
              <a:rPr lang="en-US" altLang="zh-TW" sz="4000" dirty="0" smtClean="0"/>
              <a:t>5.</a:t>
            </a:r>
            <a:r>
              <a:rPr lang="zh-TW" altLang="en-US" sz="4000" b="1" dirty="0" smtClean="0">
                <a:solidFill>
                  <a:schemeClr val="bg1"/>
                </a:solidFill>
                <a:hlinkClick r:id="rId3" action="ppaction://hlinkfile"/>
              </a:rPr>
              <a:t>社會領域多元評量成績單</a:t>
            </a:r>
            <a:endParaRPr lang="en-US" altLang="zh-TW" sz="4000" b="1" dirty="0" smtClean="0">
              <a:solidFill>
                <a:schemeClr val="bg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6398568"/>
            <a:ext cx="8686800" cy="459432"/>
          </a:xfrm>
        </p:spPr>
        <p:txBody>
          <a:bodyPr>
            <a:normAutofit fontScale="90000"/>
          </a:bodyPr>
          <a:lstStyle/>
          <a:p>
            <a:r>
              <a:rPr lang="en-US" altLang="zh-TW" sz="3100" u="sng" dirty="0" smtClean="0">
                <a:hlinkClick r:id="rId2"/>
              </a:rPr>
              <a:t>http://report.ilc.edu.tw/schde/schplan.asp</a:t>
            </a:r>
            <a:r>
              <a:rPr lang="zh-TW" altLang="zh-TW" dirty="0" smtClean="0"/>
              <a:t/>
            </a:r>
            <a:br>
              <a:rPr lang="zh-TW" altLang="zh-TW" dirty="0" smtClean="0"/>
            </a:br>
            <a:r>
              <a:rPr lang="zh-TW" altLang="zh-TW" dirty="0" smtClean="0"/>
              <a:t/>
            </a:r>
            <a:br>
              <a:rPr lang="zh-TW" altLang="zh-TW" dirty="0" smtClean="0"/>
            </a:br>
            <a:endParaRPr lang="zh-TW" altLang="en-US" dirty="0"/>
          </a:p>
        </p:txBody>
      </p:sp>
      <p:sp>
        <p:nvSpPr>
          <p:cNvPr id="3" name="內容版面配置區 2"/>
          <p:cNvSpPr>
            <a:spLocks noGrp="1"/>
          </p:cNvSpPr>
          <p:nvPr>
            <p:ph idx="1"/>
          </p:nvPr>
        </p:nvSpPr>
        <p:spPr>
          <a:xfrm>
            <a:off x="251520" y="260648"/>
            <a:ext cx="8686800" cy="5040560"/>
          </a:xfrm>
        </p:spPr>
        <p:txBody>
          <a:bodyPr/>
          <a:lstStyle/>
          <a:p>
            <a:pPr>
              <a:buNone/>
            </a:pPr>
            <a:r>
              <a:rPr lang="zh-TW" altLang="en-US" dirty="0" smtClean="0"/>
              <a:t>    </a:t>
            </a:r>
            <a:r>
              <a:rPr lang="zh-TW" altLang="en-US" dirty="0" smtClean="0">
                <a:hlinkClick r:id="rId2"/>
              </a:rPr>
              <a:t>宜蘭縣</a:t>
            </a:r>
            <a:r>
              <a:rPr lang="zh-TW" altLang="zh-TW" dirty="0" smtClean="0">
                <a:hlinkClick r:id="rId2"/>
              </a:rPr>
              <a:t>『班級教學進度與評量規劃平台』</a:t>
            </a:r>
            <a:endParaRPr lang="en-US" altLang="zh-TW" dirty="0" smtClean="0"/>
          </a:p>
          <a:p>
            <a:pPr>
              <a:buNone/>
            </a:pPr>
            <a:endParaRPr lang="en-US" altLang="zh-TW" dirty="0" smtClean="0"/>
          </a:p>
          <a:p>
            <a:pPr>
              <a:buNone/>
            </a:pPr>
            <a:r>
              <a:rPr lang="en-US" altLang="zh-TW" sz="2800" dirty="0" smtClean="0"/>
              <a:t>1.</a:t>
            </a:r>
            <a:r>
              <a:rPr lang="zh-TW" altLang="en-US" sz="2800" dirty="0" smtClean="0"/>
              <a:t>評量公開化、透明化與個性化 </a:t>
            </a:r>
            <a:endParaRPr lang="en-US" altLang="zh-TW" sz="2800" dirty="0" smtClean="0"/>
          </a:p>
          <a:p>
            <a:pPr>
              <a:buNone/>
            </a:pPr>
            <a:r>
              <a:rPr lang="en-US" altLang="zh-TW" sz="2800" dirty="0" smtClean="0"/>
              <a:t>2.</a:t>
            </a:r>
            <a:r>
              <a:rPr lang="zh-TW" altLang="en-US" sz="2800" dirty="0" smtClean="0"/>
              <a:t>透過教師教學多元評量</a:t>
            </a:r>
            <a:r>
              <a:rPr lang="zh-TW" altLang="en-US" sz="2800" u="sng" dirty="0" smtClean="0"/>
              <a:t>促進學生多元學習</a:t>
            </a:r>
            <a:endParaRPr lang="en-US" altLang="zh-TW" sz="2800" u="sng" dirty="0" smtClean="0"/>
          </a:p>
          <a:p>
            <a:pPr>
              <a:buNone/>
            </a:pPr>
            <a:r>
              <a:rPr lang="en-US" altLang="zh-TW" sz="2800" dirty="0" smtClean="0"/>
              <a:t>3.</a:t>
            </a:r>
            <a:r>
              <a:rPr lang="zh-TW" altLang="en-US" sz="2800" dirty="0" smtClean="0"/>
              <a:t>民粹時代</a:t>
            </a:r>
            <a:r>
              <a:rPr lang="zh-TW" altLang="zh-TW" sz="2800" dirty="0" smtClean="0"/>
              <a:t>教師無可迴避的責任與義務</a:t>
            </a:r>
            <a:endParaRPr lang="en-US" altLang="zh-TW" sz="2800" dirty="0" smtClean="0"/>
          </a:p>
          <a:p>
            <a:pPr>
              <a:buNone/>
            </a:pPr>
            <a:r>
              <a:rPr lang="en-US" altLang="zh-TW" sz="2800" dirty="0" smtClean="0"/>
              <a:t>4.</a:t>
            </a:r>
            <a:r>
              <a:rPr lang="zh-TW" altLang="en-US" sz="2800" dirty="0" smtClean="0"/>
              <a:t>展現教師教學與評量的專業與</a:t>
            </a:r>
            <a:r>
              <a:rPr lang="zh-TW" altLang="en-US" sz="2800" u="sng" dirty="0" smtClean="0"/>
              <a:t>無可取代性</a:t>
            </a:r>
            <a:endParaRPr lang="en-US" altLang="zh-TW" sz="2800" u="sng" dirty="0" smtClean="0"/>
          </a:p>
          <a:p>
            <a:pPr>
              <a:buNone/>
            </a:pPr>
            <a:r>
              <a:rPr lang="en-US" altLang="zh-TW" sz="2800" dirty="0" smtClean="0"/>
              <a:t>5.</a:t>
            </a:r>
            <a:r>
              <a:rPr lang="zh-TW" altLang="zh-TW" sz="2800" dirty="0" smtClean="0"/>
              <a:t>課程規劃與多元評量的</a:t>
            </a:r>
            <a:r>
              <a:rPr lang="zh-TW" altLang="en-US" sz="2800" u="sng" dirty="0" smtClean="0"/>
              <a:t>可異動性</a:t>
            </a:r>
            <a:endParaRPr lang="en-US" altLang="zh-TW" sz="2800" u="sng" dirty="0" smtClean="0"/>
          </a:p>
          <a:p>
            <a:pPr>
              <a:buNone/>
            </a:pPr>
            <a:r>
              <a:rPr lang="en-US" altLang="zh-TW" sz="2800" dirty="0" smtClean="0"/>
              <a:t>6.</a:t>
            </a:r>
            <a:r>
              <a:rPr lang="zh-TW" altLang="zh-TW" sz="2800" dirty="0" smtClean="0"/>
              <a:t>整合同一班級各科老師的教學計畫為班級教學與評量計畫</a:t>
            </a:r>
            <a:endParaRPr lang="en-US" altLang="zh-TW" dirty="0" smtClean="0"/>
          </a:p>
          <a:p>
            <a:pPr>
              <a:buNone/>
            </a:pPr>
            <a:endParaRPr lang="zh-TW" alt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512" y="188640"/>
            <a:ext cx="8507288" cy="838200"/>
          </a:xfrm>
        </p:spPr>
        <p:txBody>
          <a:bodyPr/>
          <a:lstStyle/>
          <a:p>
            <a:r>
              <a:rPr lang="zh-TW" altLang="en-US" dirty="0" smtClean="0"/>
              <a:t>現在你在教學上重點排序會如何</a:t>
            </a:r>
            <a:r>
              <a:rPr lang="en-US" altLang="zh-TW" dirty="0" smtClean="0"/>
              <a:t>?</a:t>
            </a:r>
            <a:endParaRPr lang="zh-TW" altLang="en-US" dirty="0"/>
          </a:p>
        </p:txBody>
      </p:sp>
      <p:graphicFrame>
        <p:nvGraphicFramePr>
          <p:cNvPr id="4" name="內容版面配置區 3"/>
          <p:cNvGraphicFramePr>
            <a:graphicFrameLocks noGrp="1"/>
          </p:cNvGraphicFramePr>
          <p:nvPr>
            <p:ph idx="1"/>
          </p:nvPr>
        </p:nvGraphicFramePr>
        <p:xfrm>
          <a:off x="467544" y="1484784"/>
          <a:ext cx="8352928" cy="5138656"/>
        </p:xfrm>
        <a:graphic>
          <a:graphicData uri="http://schemas.openxmlformats.org/drawingml/2006/table">
            <a:tbl>
              <a:tblPr firstRow="1" bandRow="1">
                <a:tableStyleId>{93296810-A885-4BE3-A3E7-6D5BEEA58F35}</a:tableStyleId>
              </a:tblPr>
              <a:tblGrid>
                <a:gridCol w="4937640"/>
                <a:gridCol w="811667"/>
                <a:gridCol w="811667"/>
                <a:gridCol w="811667"/>
                <a:gridCol w="980287"/>
              </a:tblGrid>
              <a:tr h="720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3200" dirty="0" smtClean="0"/>
                        <a:t>目        標                            </a:t>
                      </a:r>
                      <a:endParaRPr lang="en-US" altLang="zh-TW" sz="3200" dirty="0" smtClean="0"/>
                    </a:p>
                    <a:p>
                      <a:r>
                        <a:rPr lang="zh-TW" altLang="en-US" sz="3200" dirty="0" smtClean="0"/>
                        <a:t>      </a:t>
                      </a:r>
                      <a:endParaRPr lang="zh-TW" altLang="en-US" sz="3200" dirty="0"/>
                    </a:p>
                  </a:txBody>
                  <a:tcPr/>
                </a:tc>
                <a:tc>
                  <a:txBody>
                    <a:bodyPr/>
                    <a:lstStyle/>
                    <a:p>
                      <a:endParaRPr lang="en-US" altLang="zh-TW" sz="3200" dirty="0" smtClean="0"/>
                    </a:p>
                  </a:txBody>
                  <a:tcPr/>
                </a:tc>
                <a:tc>
                  <a:txBody>
                    <a:bodyPr/>
                    <a:lstStyle/>
                    <a:p>
                      <a:endParaRPr lang="zh-TW" altLang="en-US" sz="3200" dirty="0"/>
                    </a:p>
                  </a:txBody>
                  <a:tcPr/>
                </a:tc>
                <a:tc>
                  <a:txBody>
                    <a:bodyPr/>
                    <a:lstStyle/>
                    <a:p>
                      <a:endParaRPr lang="zh-TW" altLang="en-US" sz="3200" dirty="0"/>
                    </a:p>
                  </a:txBody>
                  <a:tcPr/>
                </a:tc>
                <a:tc>
                  <a:txBody>
                    <a:bodyPr/>
                    <a:lstStyle/>
                    <a:p>
                      <a:endParaRPr lang="en-US" altLang="zh-TW" sz="1600" dirty="0" smtClean="0"/>
                    </a:p>
                    <a:p>
                      <a:r>
                        <a:rPr lang="zh-TW" altLang="en-US" sz="1600" dirty="0" smtClean="0"/>
                        <a:t>總分</a:t>
                      </a:r>
                      <a:endParaRPr lang="zh-TW" altLang="en-US" sz="1600" dirty="0"/>
                    </a:p>
                  </a:txBody>
                  <a:tcPr/>
                </a:tc>
              </a:tr>
              <a:tr h="7800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400" dirty="0" smtClean="0"/>
                        <a:t>傳遞社會價值</a:t>
                      </a:r>
                    </a:p>
                    <a:p>
                      <a:endParaRPr lang="zh-TW" altLang="en-US" sz="2400" dirty="0"/>
                    </a:p>
                  </a:txBody>
                  <a:tcPr/>
                </a:tc>
                <a:tc>
                  <a:txBody>
                    <a:bodyPr/>
                    <a:lstStyle/>
                    <a:p>
                      <a:endParaRPr lang="zh-TW" altLang="en-US" dirty="0"/>
                    </a:p>
                  </a:txBody>
                  <a:tcPr/>
                </a:tc>
                <a:tc>
                  <a:txBody>
                    <a:bodyPr/>
                    <a:lstStyle/>
                    <a:p>
                      <a:endParaRPr lang="zh-TW" altLang="en-US" dirty="0"/>
                    </a:p>
                  </a:txBody>
                  <a:tcPr/>
                </a:tc>
                <a:tc>
                  <a:txBody>
                    <a:bodyPr/>
                    <a:lstStyle/>
                    <a:p>
                      <a:endParaRPr lang="zh-TW" altLang="en-US" dirty="0"/>
                    </a:p>
                  </a:txBody>
                  <a:tcPr/>
                </a:tc>
                <a:tc>
                  <a:txBody>
                    <a:bodyPr/>
                    <a:lstStyle/>
                    <a:p>
                      <a:endParaRPr lang="zh-TW" altLang="en-US" dirty="0"/>
                    </a:p>
                  </a:txBody>
                  <a:tcPr/>
                </a:tc>
              </a:tr>
              <a:tr h="7800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400" dirty="0" smtClean="0"/>
                        <a:t>教導社會科學</a:t>
                      </a:r>
                    </a:p>
                    <a:p>
                      <a:endParaRPr lang="zh-TW" altLang="en-US" sz="2400" dirty="0"/>
                    </a:p>
                  </a:txBody>
                  <a:tcPr/>
                </a:tc>
                <a:tc>
                  <a:txBody>
                    <a:bodyPr/>
                    <a:lstStyle/>
                    <a:p>
                      <a:endParaRPr lang="zh-TW" altLang="en-US" dirty="0"/>
                    </a:p>
                  </a:txBody>
                  <a:tcPr/>
                </a:tc>
                <a:tc>
                  <a:txBody>
                    <a:bodyPr/>
                    <a:lstStyle/>
                    <a:p>
                      <a:endParaRPr lang="zh-TW" altLang="en-US" dirty="0"/>
                    </a:p>
                  </a:txBody>
                  <a:tcPr/>
                </a:tc>
                <a:tc>
                  <a:txBody>
                    <a:bodyPr/>
                    <a:lstStyle/>
                    <a:p>
                      <a:endParaRPr lang="zh-TW" altLang="en-US" dirty="0"/>
                    </a:p>
                  </a:txBody>
                  <a:tcPr/>
                </a:tc>
                <a:tc>
                  <a:txBody>
                    <a:bodyPr/>
                    <a:lstStyle/>
                    <a:p>
                      <a:endParaRPr lang="zh-TW" altLang="en-US"/>
                    </a:p>
                  </a:txBody>
                  <a:tcPr/>
                </a:tc>
              </a:tr>
              <a:tr h="7800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400" dirty="0" smtClean="0"/>
                        <a:t>發展反省思考的能力</a:t>
                      </a:r>
                    </a:p>
                    <a:p>
                      <a:endParaRPr lang="zh-TW" altLang="en-US" sz="2400" dirty="0"/>
                    </a:p>
                  </a:txBody>
                  <a:tcPr/>
                </a:tc>
                <a:tc>
                  <a:txBody>
                    <a:bodyPr/>
                    <a:lstStyle/>
                    <a:p>
                      <a:endParaRPr lang="zh-TW" altLang="en-US" dirty="0"/>
                    </a:p>
                  </a:txBody>
                  <a:tcPr/>
                </a:tc>
                <a:tc>
                  <a:txBody>
                    <a:bodyPr/>
                    <a:lstStyle/>
                    <a:p>
                      <a:endParaRPr lang="zh-TW" altLang="en-US" dirty="0"/>
                    </a:p>
                  </a:txBody>
                  <a:tcPr/>
                </a:tc>
                <a:tc>
                  <a:txBody>
                    <a:bodyPr/>
                    <a:lstStyle/>
                    <a:p>
                      <a:endParaRPr lang="zh-TW" altLang="en-US" dirty="0"/>
                    </a:p>
                  </a:txBody>
                  <a:tcPr/>
                </a:tc>
                <a:tc>
                  <a:txBody>
                    <a:bodyPr/>
                    <a:lstStyle/>
                    <a:p>
                      <a:endParaRPr lang="zh-TW" altLang="en-US"/>
                    </a:p>
                  </a:txBody>
                  <a:tcPr/>
                </a:tc>
              </a:tr>
              <a:tr h="7800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400" dirty="0" smtClean="0"/>
                        <a:t>發展改良社會的行動能力</a:t>
                      </a:r>
                    </a:p>
                    <a:p>
                      <a:endParaRPr lang="zh-TW" altLang="en-US" sz="2400" dirty="0"/>
                    </a:p>
                  </a:txBody>
                  <a:tcPr/>
                </a:tc>
                <a:tc>
                  <a:txBody>
                    <a:bodyPr/>
                    <a:lstStyle/>
                    <a:p>
                      <a:endParaRPr lang="zh-TW" altLang="en-US" dirty="0"/>
                    </a:p>
                  </a:txBody>
                  <a:tcPr/>
                </a:tc>
                <a:tc>
                  <a:txBody>
                    <a:bodyPr/>
                    <a:lstStyle/>
                    <a:p>
                      <a:endParaRPr lang="zh-TW" altLang="en-US" dirty="0"/>
                    </a:p>
                  </a:txBody>
                  <a:tcPr/>
                </a:tc>
                <a:tc>
                  <a:txBody>
                    <a:bodyPr/>
                    <a:lstStyle/>
                    <a:p>
                      <a:endParaRPr lang="zh-TW" altLang="en-US" dirty="0"/>
                    </a:p>
                  </a:txBody>
                  <a:tcPr/>
                </a:tc>
                <a:tc>
                  <a:txBody>
                    <a:bodyPr/>
                    <a:lstStyle/>
                    <a:p>
                      <a:endParaRPr lang="zh-TW" altLang="en-US"/>
                    </a:p>
                  </a:txBody>
                  <a:tcPr/>
                </a:tc>
              </a:tr>
              <a:tr h="780016">
                <a:tc>
                  <a:txBody>
                    <a:bodyPr/>
                    <a:lstStyle/>
                    <a:p>
                      <a:r>
                        <a:rPr lang="zh-TW" altLang="en-US" sz="2400" dirty="0" smtClean="0"/>
                        <a:t>培育個人主體意識與自治能力</a:t>
                      </a:r>
                      <a:endParaRPr lang="zh-TW" altLang="en-US" sz="2400" dirty="0"/>
                    </a:p>
                  </a:txBody>
                  <a:tcPr/>
                </a:tc>
                <a:tc>
                  <a:txBody>
                    <a:bodyPr/>
                    <a:lstStyle/>
                    <a:p>
                      <a:endParaRPr lang="zh-TW" altLang="en-US" dirty="0"/>
                    </a:p>
                  </a:txBody>
                  <a:tcPr/>
                </a:tc>
                <a:tc>
                  <a:txBody>
                    <a:bodyPr/>
                    <a:lstStyle/>
                    <a:p>
                      <a:endParaRPr lang="zh-TW" altLang="en-US" dirty="0"/>
                    </a:p>
                  </a:txBody>
                  <a:tcPr/>
                </a:tc>
                <a:tc>
                  <a:txBody>
                    <a:bodyPr/>
                    <a:lstStyle/>
                    <a:p>
                      <a:endParaRPr lang="zh-TW" altLang="en-US" dirty="0"/>
                    </a:p>
                  </a:txBody>
                  <a:tcPr/>
                </a:tc>
                <a:tc>
                  <a:txBody>
                    <a:bodyPr/>
                    <a:lstStyle/>
                    <a:p>
                      <a:endParaRPr lang="zh-TW" altLang="en-US" dirty="0"/>
                    </a:p>
                  </a:txBody>
                  <a:tcPr/>
                </a:tc>
              </a:tr>
            </a:tbl>
          </a:graphicData>
        </a:graphic>
      </p:graphicFrame>
      <p:sp>
        <p:nvSpPr>
          <p:cNvPr id="5" name="標題 1"/>
          <p:cNvSpPr txBox="1">
            <a:spLocks/>
          </p:cNvSpPr>
          <p:nvPr/>
        </p:nvSpPr>
        <p:spPr>
          <a:xfrm>
            <a:off x="4644008" y="1052736"/>
            <a:ext cx="3744416" cy="406152"/>
          </a:xfrm>
          <a:prstGeom prst="rect">
            <a:avLst/>
          </a:prstGeom>
        </p:spPr>
        <p:txBody>
          <a:bodyPr vert="horz" anchor="ctr">
            <a:normAutofit fontScale="7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TW" altLang="en-US" sz="36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最多的</a:t>
            </a:r>
            <a:r>
              <a:rPr kumimoji="0" lang="en-US" altLang="zh-TW" sz="36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5</a:t>
            </a:r>
            <a:r>
              <a:rPr kumimoji="0" lang="zh-TW" altLang="en-US" sz="36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   其次</a:t>
            </a:r>
            <a:r>
              <a:rPr kumimoji="0" lang="en-US" altLang="zh-TW" sz="36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4.3.2.1</a:t>
            </a:r>
            <a:endParaRPr kumimoji="0" lang="zh-TW" altLang="en-US" sz="36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836712"/>
            <a:ext cx="8686800" cy="1198240"/>
          </a:xfrm>
        </p:spPr>
        <p:txBody>
          <a:bodyPr>
            <a:normAutofit/>
          </a:bodyPr>
          <a:lstStyle/>
          <a:p>
            <a:r>
              <a:rPr lang="en-US" altLang="zh-TW" dirty="0" smtClean="0"/>
              <a:t/>
            </a:r>
            <a:br>
              <a:rPr lang="en-US" altLang="zh-TW" dirty="0" smtClean="0"/>
            </a:br>
            <a:endParaRPr lang="zh-TW" altLang="en-US" sz="3300" dirty="0">
              <a:latin typeface="+mn-lt"/>
              <a:ea typeface="+mn-ea"/>
              <a:cs typeface="+mn-cs"/>
            </a:endParaRPr>
          </a:p>
        </p:txBody>
      </p:sp>
      <p:sp>
        <p:nvSpPr>
          <p:cNvPr id="6" name="內容版面配置區 5"/>
          <p:cNvSpPr>
            <a:spLocks noGrp="1"/>
          </p:cNvSpPr>
          <p:nvPr>
            <p:ph idx="1"/>
          </p:nvPr>
        </p:nvSpPr>
        <p:spPr>
          <a:xfrm>
            <a:off x="611560" y="1412776"/>
            <a:ext cx="8003232" cy="4464496"/>
          </a:xfrm>
        </p:spPr>
        <p:txBody>
          <a:bodyPr>
            <a:normAutofit fontScale="92500" lnSpcReduction="10000"/>
          </a:bodyPr>
          <a:lstStyle/>
          <a:p>
            <a:pPr>
              <a:buNone/>
            </a:pPr>
            <a:r>
              <a:rPr lang="en-US" altLang="zh-TW" b="1" dirty="0" smtClean="0"/>
              <a:t>1.</a:t>
            </a:r>
            <a:r>
              <a:rPr lang="zh-TW" altLang="en-US" b="1" dirty="0" smtClean="0"/>
              <a:t>八小時之外不學習的人。 </a:t>
            </a:r>
            <a:endParaRPr lang="en-US" altLang="zh-TW" b="1" dirty="0" smtClean="0"/>
          </a:p>
          <a:p>
            <a:pPr>
              <a:buNone/>
            </a:pPr>
            <a:r>
              <a:rPr lang="zh-TW" altLang="en-US" sz="1400" b="1" dirty="0" smtClean="0"/>
              <a:t>             有學習才有選擇權，沒有知識，要有常識，沒有常識，走進教室</a:t>
            </a:r>
            <a:endParaRPr lang="en-US" altLang="zh-TW" sz="1400" b="1" dirty="0" smtClean="0"/>
          </a:p>
          <a:p>
            <a:pPr>
              <a:buNone/>
            </a:pPr>
            <a:r>
              <a:rPr lang="en-US" altLang="zh-TW" b="1" dirty="0" smtClean="0"/>
              <a:t>2.</a:t>
            </a:r>
            <a:r>
              <a:rPr lang="zh-TW" altLang="en-US" b="1" dirty="0" smtClean="0"/>
              <a:t>對新生事物反應遲鈍，甚至排斥的人。       </a:t>
            </a:r>
            <a:endParaRPr lang="en-US" altLang="zh-TW" b="1" dirty="0" smtClean="0"/>
          </a:p>
          <a:p>
            <a:pPr>
              <a:buNone/>
            </a:pPr>
            <a:r>
              <a:rPr lang="en-US" altLang="zh-TW" b="1" dirty="0" smtClean="0"/>
              <a:t>3.</a:t>
            </a:r>
            <a:r>
              <a:rPr lang="zh-TW" altLang="en-US" b="1" dirty="0" smtClean="0"/>
              <a:t>靠個人能力單打獨鬥的人。 </a:t>
            </a:r>
            <a:endParaRPr lang="en-US" altLang="zh-TW" b="1" dirty="0" smtClean="0"/>
          </a:p>
          <a:p>
            <a:pPr>
              <a:buNone/>
            </a:pPr>
            <a:r>
              <a:rPr lang="en-US" altLang="zh-TW" b="1" dirty="0" smtClean="0"/>
              <a:t>4.</a:t>
            </a:r>
            <a:r>
              <a:rPr lang="zh-TW" altLang="en-US" b="1" dirty="0" smtClean="0"/>
              <a:t>玻璃心，心理脆弱容易受傷害的人。 </a:t>
            </a:r>
            <a:endParaRPr lang="en-US" altLang="zh-TW" b="1" dirty="0" smtClean="0"/>
          </a:p>
          <a:p>
            <a:pPr>
              <a:buNone/>
            </a:pPr>
            <a:r>
              <a:rPr lang="en-US" altLang="zh-TW" b="1" dirty="0" smtClean="0"/>
              <a:t>5.</a:t>
            </a:r>
            <a:r>
              <a:rPr lang="zh-TW" altLang="en-US" b="1" dirty="0" smtClean="0"/>
              <a:t>技能單一沒有特長的人。 </a:t>
            </a:r>
            <a:endParaRPr lang="en-US" altLang="zh-TW" b="1" dirty="0" smtClean="0"/>
          </a:p>
          <a:p>
            <a:pPr>
              <a:buNone/>
            </a:pPr>
            <a:r>
              <a:rPr lang="en-US" altLang="zh-TW" b="1" dirty="0" smtClean="0"/>
              <a:t>6.</a:t>
            </a:r>
            <a:r>
              <a:rPr lang="zh-TW" altLang="en-US" b="1" dirty="0" smtClean="0"/>
              <a:t>計較眼前目光短淺的人。 </a:t>
            </a:r>
            <a:endParaRPr lang="en-US" altLang="zh-TW" b="1" dirty="0" smtClean="0"/>
          </a:p>
          <a:p>
            <a:pPr>
              <a:buNone/>
            </a:pPr>
            <a:r>
              <a:rPr lang="en-US" altLang="zh-TW" b="1" dirty="0" smtClean="0"/>
              <a:t>7.EQ</a:t>
            </a:r>
            <a:r>
              <a:rPr lang="zh-TW" altLang="en-US" b="1" dirty="0" smtClean="0"/>
              <a:t>較低的人。 </a:t>
            </a:r>
            <a:endParaRPr lang="en-US" altLang="zh-TW" b="1" dirty="0" smtClean="0"/>
          </a:p>
          <a:p>
            <a:pPr>
              <a:buNone/>
            </a:pPr>
            <a:r>
              <a:rPr lang="en-US" altLang="zh-TW" b="1" dirty="0" smtClean="0"/>
              <a:t>8.</a:t>
            </a:r>
            <a:r>
              <a:rPr lang="zh-TW" altLang="en-US" b="1" dirty="0" smtClean="0"/>
              <a:t>觀念落後知識陳舊的人。</a:t>
            </a:r>
            <a:endParaRPr lang="zh-TW" altLang="en-US" b="1" dirty="0"/>
          </a:p>
        </p:txBody>
      </p:sp>
      <p:sp>
        <p:nvSpPr>
          <p:cNvPr id="4" name="標題 1"/>
          <p:cNvSpPr txBox="1">
            <a:spLocks/>
          </p:cNvSpPr>
          <p:nvPr/>
        </p:nvSpPr>
        <p:spPr>
          <a:xfrm>
            <a:off x="457200" y="188640"/>
            <a:ext cx="8686800" cy="1745432"/>
          </a:xfrm>
          <a:prstGeom prst="rect">
            <a:avLst/>
          </a:prstGeom>
        </p:spPr>
        <p:txBody>
          <a:bodyPr vert="horz" anchor="ctr">
            <a:normAutofit fontScale="32500" lnSpcReduction="20000"/>
          </a:bodyPr>
          <a:lstStyle/>
          <a:p>
            <a:pPr lvl="0">
              <a:spcBef>
                <a:spcPct val="0"/>
              </a:spcBef>
            </a:pPr>
            <a:r>
              <a:rPr kumimoji="0" lang="en-US" altLang="zh-TW" sz="36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
            </a:r>
            <a:br>
              <a:rPr kumimoji="0" lang="en-US" altLang="zh-TW" sz="36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br>
            <a:r>
              <a:rPr lang="zh-TW" altLang="en-US" sz="9600" b="1" dirty="0" smtClean="0"/>
              <a:t>將被淘汰的</a:t>
            </a:r>
            <a:r>
              <a:rPr lang="en-US" altLang="zh-TW" sz="9600" b="1" dirty="0" smtClean="0"/>
              <a:t>8</a:t>
            </a:r>
            <a:r>
              <a:rPr lang="zh-TW" altLang="en-US" sz="9600" b="1" dirty="0" smtClean="0"/>
              <a:t>種人 </a:t>
            </a:r>
            <a:r>
              <a:rPr lang="en-US" altLang="zh-TW" sz="9600" b="1" cap="all" dirty="0" smtClean="0">
                <a:solidFill>
                  <a:schemeClr val="tx2"/>
                </a:solidFill>
                <a:effectLst>
                  <a:reflection blurRad="12700" stA="48000" endA="300" endPos="55000" dir="5400000" sy="-90000" algn="bl" rotWithShape="0"/>
                </a:effectLst>
                <a:latin typeface="+mj-lt"/>
                <a:ea typeface="+mj-ea"/>
                <a:cs typeface="+mj-cs"/>
              </a:rPr>
              <a:t>---</a:t>
            </a:r>
            <a:r>
              <a:rPr lang="zh-TW" altLang="en-US" sz="12800" b="1" cap="all" dirty="0" smtClean="0">
                <a:solidFill>
                  <a:schemeClr val="tx2"/>
                </a:solidFill>
                <a:effectLst>
                  <a:reflection blurRad="12700" stA="48000" endA="300" endPos="55000" dir="5400000" sy="-90000" algn="bl" rotWithShape="0"/>
                </a:effectLst>
                <a:latin typeface="+mj-lt"/>
                <a:ea typeface="+mj-ea"/>
                <a:cs typeface="+mj-cs"/>
              </a:rPr>
              <a:t>你</a:t>
            </a:r>
            <a:r>
              <a:rPr lang="zh-TW" altLang="en-US" sz="9600" b="1" cap="all" dirty="0" smtClean="0">
                <a:solidFill>
                  <a:schemeClr val="tx2"/>
                </a:solidFill>
                <a:effectLst>
                  <a:reflection blurRad="12700" stA="48000" endA="300" endPos="55000" dir="5400000" sy="-90000" algn="bl" rotWithShape="0"/>
                </a:effectLst>
                <a:latin typeface="+mj-lt"/>
                <a:ea typeface="+mj-ea"/>
                <a:cs typeface="+mj-cs"/>
              </a:rPr>
              <a:t>是其之一嗎</a:t>
            </a:r>
            <a:r>
              <a:rPr lang="en-US" altLang="zh-TW" sz="9600" b="1" cap="all" dirty="0" smtClean="0">
                <a:solidFill>
                  <a:schemeClr val="tx2"/>
                </a:solidFill>
                <a:effectLst>
                  <a:reflection blurRad="12700" stA="48000" endA="300" endPos="55000" dir="5400000" sy="-90000" algn="bl" rotWithShape="0"/>
                </a:effectLst>
                <a:latin typeface="+mj-lt"/>
                <a:ea typeface="+mj-ea"/>
                <a:cs typeface="+mj-cs"/>
              </a:rPr>
              <a:t>?</a:t>
            </a:r>
            <a:r>
              <a:rPr lang="zh-TW" altLang="en-US" sz="9600" b="1" cap="all" dirty="0" smtClean="0">
                <a:solidFill>
                  <a:schemeClr val="tx2"/>
                </a:solidFill>
                <a:effectLst>
                  <a:reflection blurRad="12700" stA="48000" endA="300" endPos="55000" dir="5400000" sy="-90000" algn="bl" rotWithShape="0"/>
                </a:effectLst>
                <a:latin typeface="+mj-lt"/>
                <a:ea typeface="+mj-ea"/>
                <a:cs typeface="+mj-cs"/>
              </a:rPr>
              <a:t> </a:t>
            </a:r>
            <a:r>
              <a:rPr lang="en-US" altLang="zh-TW" sz="9600" b="1" cap="all" dirty="0" smtClean="0">
                <a:solidFill>
                  <a:schemeClr val="tx2"/>
                </a:solidFill>
                <a:effectLst>
                  <a:reflection blurRad="12700" stA="48000" endA="300" endPos="55000" dir="5400000" sy="-90000" algn="bl" rotWithShape="0"/>
                </a:effectLst>
                <a:latin typeface="+mj-lt"/>
                <a:ea typeface="+mj-ea"/>
                <a:cs typeface="+mj-cs"/>
              </a:rPr>
              <a:t/>
            </a:r>
            <a:br>
              <a:rPr lang="en-US" altLang="zh-TW" sz="9600" b="1" cap="all" dirty="0" smtClean="0">
                <a:solidFill>
                  <a:schemeClr val="tx2"/>
                </a:solidFill>
                <a:effectLst>
                  <a:reflection blurRad="12700" stA="48000" endA="300" endPos="55000" dir="5400000" sy="-90000" algn="bl" rotWithShape="0"/>
                </a:effectLst>
                <a:latin typeface="+mj-lt"/>
                <a:ea typeface="+mj-ea"/>
                <a:cs typeface="+mj-cs"/>
              </a:rPr>
            </a:br>
            <a:r>
              <a:rPr lang="en-US" altLang="zh-TW" sz="9600" dirty="0" smtClean="0"/>
              <a:t/>
            </a:r>
            <a:br>
              <a:rPr lang="en-US" altLang="zh-TW" sz="9600" dirty="0" smtClean="0"/>
            </a:br>
            <a:endParaRPr kumimoji="0" lang="zh-TW" altLang="en-US" sz="120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457200" y="404664"/>
            <a:ext cx="8686800" cy="2592288"/>
          </a:xfrm>
        </p:spPr>
        <p:txBody>
          <a:bodyPr>
            <a:normAutofit fontScale="90000"/>
          </a:bodyPr>
          <a:lstStyle/>
          <a:p>
            <a:r>
              <a:rPr lang="zh-TW" altLang="en-US" b="1" dirty="0" smtClean="0"/>
              <a:t>學習的三種態度 ──你是哪一種？</a:t>
            </a:r>
            <a:r>
              <a:rPr lang="en-US" altLang="zh-TW" b="1" dirty="0" smtClean="0"/>
              <a:t/>
            </a:r>
            <a:br>
              <a:rPr lang="en-US" altLang="zh-TW" b="1" dirty="0" smtClean="0"/>
            </a:br>
            <a:r>
              <a:rPr lang="en-US" altLang="zh-TW" b="1" dirty="0" smtClean="0"/>
              <a:t/>
            </a:r>
            <a:br>
              <a:rPr lang="en-US" altLang="zh-TW" b="1" dirty="0" smtClean="0"/>
            </a:br>
            <a:r>
              <a:rPr lang="en-US" altLang="zh-TW" b="1" dirty="0" smtClean="0"/>
              <a:t/>
            </a:r>
            <a:br>
              <a:rPr lang="en-US" altLang="zh-TW" b="1" dirty="0" smtClean="0"/>
            </a:br>
            <a:r>
              <a:rPr lang="zh-TW" altLang="en-US" b="1" dirty="0" smtClean="0"/>
              <a:t/>
            </a:r>
            <a:br>
              <a:rPr lang="zh-TW" altLang="en-US" b="1" dirty="0" smtClean="0"/>
            </a:br>
            <a:endParaRPr lang="zh-TW" altLang="en-US" dirty="0"/>
          </a:p>
        </p:txBody>
      </p:sp>
      <p:sp>
        <p:nvSpPr>
          <p:cNvPr id="9220" name="AutoShape 4" descr="data:image/jpeg;base64,/9j/4AAQSkZJRgABAQAAAQABAAD/2wCEAAkGBhQSERQUExQVFRUVFxgXFxcXGBgYGBsYFxYXFxgYGBoYHCYeGhwkGhcXHy8gIycpLCwsGB4xNTAqNSYrLCkBCQoKDgwOGg8PGiwkHyQsLCwpKSwsLCwpLCksLCwsLCwsLCwsLCwsLCwsLCwsLCwsKSwsLCwsLCwsLCwsLCwsLP/AABEIAMIBAwMBIgACEQEDEQH/xAAbAAACAgMBAAAAAAAAAAAAAAADBAIFAAEGB//EADoQAAEDAgMFBwMEAgIBBQEAAAEAAhEDIQQxQQUSUWFxBhMigZGh8LHB0RQyQuFS8SNyBxZDYoKSFf/EABkBAAMBAQEAAAAAAAAAAAAAAAECAwQABf/EACgRAAICAgIBBAICAwEAAAAAAAABAhEDIRIxQQQTMlEiYUKBcaHRsf/aAAwDAQACEQMRAD8A7yjgQ4WMRa1p5H8clKow2AiZDbxMwIkiYn8KxNINFmtl0yYH+zp1UKlFwuIzvpqMs5IjVTUUa1NlYdm1HySRlnrY5jTP7rf6INM70m8kwcocZPCwKsmeGTMienH+vdaqU6bhd2ZPIybHLX8oqIXNlJisQS0AGIdJgSbTHAZXPkhYIOcd4vcZnKSLAaWAnP7o9bCNsRa83N+R4R+Ew79w4jxbwgCMomZnLjmPI8fsny+jezKbmQGy4mR/yOubwY4/xvMXAto+MObkmJ0AJPSToCStYCpoHAwJgwTMmSY9PLRMU6m8D+RcTyHWyDpdjxbJNeJGnKLyOJHLknQBwA1vmgDDzBtPSVp4dGdxr9lHkgPYzv2kC9z1HmhGmCefHXNJMrmYJA+n50TjnWDR1ldyTFcXE2Htc4Atu2wz4nlHwpnfAtBHl+NUKjiADctyt18ymG1muyITxrwxJX9GG/zgqTF7BLnudIIN9QRaItpAVviDkZj1udMko57yYmNeYHAg2J+iTLxlqSHxSlHcWL0tjhhaco0i2UR0/CYe4jOGjQ3J/Hqh1qxpgm758MExoTmZ9kE49mogm3Ecx84KPKEVXRapzdvZCpsZ5N6pLNRYGOE5xyRmvF2iAMo5if8AaGyqwDwwCUm7aMOMxMTlwPTn7qfOC6LKM5d/8LLD12ibgxnAvzmyhi2fyZB8/e32W8HXZUAMXI6Z38lj90O3d4tcY6dL2/2rcvxJVUiNSg2oC1zQ6ReRIPqqTF9hcOfFuuZeTuEAG+WRAHkujptIFxHT6/OKDXc5oJac9D7/AHTuKatiqTvRzzexdIZOcIMiQ0/RA/8AT+e7ukg58YOULp6Tw6YzFo1HFReOAHC4MKXBFOTOdq4J1xGWaWYQY8JJAAjjH9q/xdMh1iN0wefQRoqlwLSRoXEm2mivCKohObN1X7oktjIBvM/M0hVgEHMuzOgsMgcsgrHEPDgHcARN4tlPLRV72zaIymDE9ErtvY8WktEXwLXOfAcVAVoFm2gRlJgFTqloytpBN72S97w4Ddz3hB9tPLgkY6FH1qhJO86/DeA9IWKwFBx/91o5SPwsSWNR3NekGy6XbozDSbEaiLxyS/6kPHhcCCZmbwc8gPg0KdpVNCgVcGGeNh3QDJAAjqOHFeg43tHnQnWmKvwry2x3XaZOuYFozzPso4hsCHFptBE21ki0XMemqcIa5s2aRwtqM5yVLin363HE6qd0aV+QJlaHZWsRMmM5t5Jp+KBEkXkX5HMGLA8uiq6lYC0kEmxM9JHCCnMAJ8Ok3IEGdSSc7R+YXcvAqjexh1YTnw4Tu2mfbnZXeCaNwR8uqypgw1osBBzv6ynNm1ARujMdfoVB23TLtfjosRAWaFQIQK+MFMST059EjddkVFvoUrUwDqTPC3npxus74GLQPLXhEJartO5LhEg3uAJM8CFXYjbdFrgzfcTOTfFnxDRKzOf0bVjb+Rb1K+VyesC/OAtYfaTWk5jjnPkTzB4LlNq9rG0gHSJvEjMCcwbkW04Kn2h2opmZqBpkyARnmQPI8UqlLtD+1FqmdpW7RkGGnnewMEWAvpqmMNtUGCRMiNR915vS7UtZMPDoIILm6W4GFf4LtRTLd5wYAQTJgeXX0SuU/I/tQqjrTAcXAniZgi9pnPT6LnsXtFwe6N10HRxBAnUXniuU7V9sDWLWUfCADvkHOYtpItmuUrYssE7xHMGPUo+3KfkEZLG9nr1FrHwd517/ALjBjSPNHqPc2CILTuzOkG/t9F5Vs/t+Wd2ze32NkOmL8NJsuq2Z2wbUgBxB0bGV5jOSPllOWOcCqyRn0zu6WLDQILcpbbPXQ5JuvVa+8DqLxrwuFy2ExoB8ThB1sBzudFZ0toQQGuDpEzbd+vzimhma0RyYd2uy43iY4x/HLyUKbiH+LM2B1ynL8IDdqNdEnKxHPLMnLgpt3HOEA5yTz6n7LbGafkytNeB7Dht7XkyRCHWcQcj5XjqEhj21WhxpXA8YvJt+5o65hLbG7RiuC3eLXi17ex+is2uhFF9ju0gTSt/2OYMA3gjVUez8RLqkg7roINyI6Ov8K6bdlsHM5wI62XLYx5o1XAhoa3K9yCLEzygRKR2cuwOJxThV3G/sudL5HhOi050+IXHMx9lA4oPJMwSZAIgi063CwuBNhY8LgHUIxly2Briwbi3hna/0KiG5EgeuY0I4f2jfpwSTrlZAa0SZBtPvrfJcxkRdhGm4ab8DHssRwJvuE84CxTopZZt7UzF/Mj57Jujt4kZyeGn5XM02ADKdVB2IIIIK0RyNGGUE+i8rbTqtJNN4bY+EgObfhqPWOSAzF7zZdewMXy5Rqqx2Lm2XPJHwdRzWDwEA5RLhmbzp/pdJ3sri8oM50eIh5bvAXzE31NuiscFVa7ORFwRnM3AVKMbvPIIMEWi0R01trooY7a/c7uY6bpv5/lQlOisI2zp6j90ZyP8AEkyRnrPqkKePDHEucWQN4TFgRoZn14CVyWJ7QFrtbgg3nIA+ETY34rntr9t2NO7T36hAg79gI/jNyY5LNc5vRtXCC2epM7WODZFRhBu2QJiNR5Gyodu9vaQP/JUvwyIP/W68zx3bCo9m60bkn9wN40A4dc1QOeXGSSSdTr1KqsMpfNkXlhHcFs7Tbv8A5CNQEUw6bw526I4Q0SPouVG3a2e/J4wJShas3FojCMVojKcpDg2468tBPG60zakyHNnokzTUmUtUaQvKSLOjjWiLH1W6m1iYgRlzVezVQ+nNJwQXkkFqbVeCTvTw5JDEYp7v3OJ6lGfkQB5oXdSqxSRJtsAnsJtd7CM7ZEGCEF1JD3EzSfZybXR1eze3TmwHNMDVpv1g2K7XZHaajWaRvARzvNzkbevReQU2prCb2+0NO6SQAZ3RciJJsBPFZ8np4MvHPNdnu9PbNocQ46hsZWFwQRw4Jlr+8bDSAIMAefAgBUGyuy7WsaH42mao0bO5PAEmSJ1iOSccXNO4/dlkHwk34GYheYpxv8XZr7W0WuA2g6hZ1t4jmIPHmkdoYKK/fM/md+xOc+IZ8fqtV6jWglrrOtE34x0zui4bHDwtfO7obCOk/f1WjHlfTElDyjqqNYAN3oBdlfgP7VB2twcPp1REHwnPq0mPMSrU1qdUAgbzW+vyyDtB29SeRG7GuYIEgjhdanJVogo7OUbXY6Bugn+UCDI5kZI9N4AvkDoq5lQvgjeE/wAuuit8FhhAsJjOQDHuTpwSx0wPYGk6/hJJyi1uKO2ibExbInOCmaVIZkwR6TopBhbBibacon1zWhIm2JPwV9fI/wBLE6Wzp7FYu0ASfuhouod4CJMG3ml2OIiQIWYl8Dw+xXIz7sWLDJPEFHw2IcabZlrhYC14/dF7hApYiSLGT9E5s6o3cAkhw/drzjn9QhLotj7Iv2g4R4d22ccuOU8oVFtegKjgbRpkPb5mrjaJANmEA6g5gEaDPklsS0O08Ma687rJls2Yas5HbGIbQZa7nTu8J4lclTuTOZkq87TV2PxECd1ggxx/cQOGYHlyVayq0n9oA5TP9qmP8YgnUpdgHMUWsTrKE5eqNR2VPElF5UiDaQgQtsarL/046dR0RTsoBpDpa8ZOF2nk4ZjqJ6JVmg9WBTXkrW0gVsUVoGESi66ey1WQOGWDC8VZsiEEm9kVNg9tCD8Ohdwn3gG6BF0VJncELHDFDNHkrENsobsplMR4xAUrrZpp7uE/sTY7a9enSe/u2vMF0SRoIGpJgea5zS2xaKCYyseS77ZHaE09n0qtfeeG13UQc3bvdipnmYPPVF7V/wDiWvhPFRnEUzmWNO+P+zBNuYnnCpO12Fdh8HgsO4EEipXe0iCHVHACQdQ1sKU1HJx/yNCTim0dtsmvhcTuHfLWfygSRmTA4+XFP4ruZnDudUa3/NwkRwgAe2i857J0f09J2JruLKOVNn86r/8A48GDV3KBy6HZ20Q9gI3QJmIlt/5Scj15LFkg4ypPRsxvntnVv2+LN3DaIByBtJyVk3aW8GtixEXtfl81XMs7x0OGg/cdRedfnkmMBWh93OcA0nQCRNpSqTbpFXFLsaw+HFgTI0tLcxw/KsTh7TDd7OfxAnyQsM8cOXrbyuiuHAxaw9dV6KZ5/ExtHducufPRSFQwbgR6e6GactM387D5zQMO9zTZtpzkwOsD1+6pypAUbZZh7uAW0v3wFiDPr9lin7g3tlNUM66JKvUgRnCk7EGbSAlcU4KiMhPDX8Xnx8lc94x3iBIbGmXGSIVJgXE56qzNIhgGXS0yPzwuhIpDtmsVXaJc02bYC4i4iw6hecdpu1jt91OnbNpdMmSZcGn2n/a7DtLV/T4Ko9oIcYAMZEmJlx0Xk1OlvO5DNLxTdvwUcnFB8O0q1wWB3vn1UsBswvyGWS67Yey2x4oCxZ/UpaRDnbEtmbG3nBm6ZLSRAnL+rq92fsZoG+QIbE9TED3Cf2JTYKzGF0OYSWuGbmkEbp4xKa2qKdOGl4axpJg3c5x/AXkyzNTpnp+xBwtCLqzKdoE+ULmtv4gQSQBrZR2ptVoLt0yJO7OcLnMXjDUmfRa8WKU2n4PLUW5UK70knKVKg3jnKlTGinTp+116nRujoOJCKKfBaw7fUpprOCVsrViFdsITGp17CSfgQGszsjYKImgVIYe6YFPIaJr9PrC7kCtibqGi9d/8Z9nX0aFTvcOGvqCRVcGzukAhovIEXiBcm5yHm+HaGuaSMiDHQg3XsvZvtrSxFMB3gdk5p45enNSln4NJ6/ZDLBtaCNr4qvUc6g6mylTJaC9pIqOGYGsA23uPmq3a+ysPji39XQaXsJacwQ4G43gQS08MjKep7CxNKoe4q0xTcd7xAyJucs/OUxX2bulz3P3nPMugQJAAsJtkFkyS4QXG1JPe9MXHJSk01rweE9u6dR2OfTfZlItZTY39opgAggc8/bRS2aSwCB0IMK87c0DUxr91pdusYDAmLTeMs9UhQwDmAbzYBG8JsS3IGD5rVyuCRqh8rLDCVN4O3mkW1dF9Y0j7hWuFe4gCQALbwBPlw4jzVEKohrYgkaTaFZ7NquADZEmYmMsvulhGnY852tHSYKkd3O1/Q5j5yRzXa0QSPO3polsDiSIDgL6gEDkYKI6gGkkA8yStK7IdoHXxLg6w3gc4MxAmR84rdFrqhkC4gEix65XtdRbVAPhAcJm2flKm7EOGQmP42DoOnlxTNWInRZM2e8CO8J8mn6iVirjtKv8A4UzYaHh1W0vFBtlLUpw3mkO4g5knmnn4gNF7pLvpy1WlIxoawmHMjjNlZYhrR+6AYt7aJOkYi94kCczpKqe1e2O6pOd/M2bB/kRmJv4YlLLspDoou3vaNr2jD0yDDgXxkCMmzNzOelhzXN7NwM30HuUgxu85dJs2wCzeonwjSJZJXotdkAMNxona+Oh0hV7sQ1t/3fPRVuN2uDYC/qvKjjlN9CKLfR2PZav32NpiP2hzvT/aqNsuqVqtZ7I3e8cJ4kEiB6Jv/wAZT39WodKbgPb7qyx+BjDB/wC1oBIGrjnPST5qc37eSls9fHhvGozOBr04AkyTqgmjY3vp8Kcx2bUuF7HgkopaRptNbY2BrZTa6FNhQsehTF4stjnryWqGJPFFx2D3m2zF0vhMOd4SLWlc6aCm0XVNpLQeSWDCHEkcJ6ZJh1YgwOHrKnRk8ISWUB934hHzJWlKiSQACXGwAFySkX0zwmYgg5R1XXdkdr0aAc+pHekw2f4gZu9fWEmSfCNnd9E6nZhmGo99i6gpkCW0wQXHW/PkPXRLM2zTaWVW03UwR+5xNwSXCWkQBf8A0n8bjNnVXB2Ir1nvkuGYF4ECG5dOKewG1wXtfhqfeMZ4fGBy/aSJGl1jyT5L8vIitWWOC7XtLRDuqYG1DiJDD4WiXO4D8lKY/tXg6j+7xWF8cwIaCZOUOaQfQqyZtbBYdgG4+kN6Q1wdc85mdNUiwxbTcrX7TEc2v47LNuFZQpeCz3wTMSZtJi0gceCG7srTr0Q2tTF7h4MPE8/SxsiYnacUWuJa1z7hz2ywz/Gf4p/CYwmg1zoLjaGmxPI8F6MMmNuvpWZGpLf7PMe0HZj9JVb4i6m4Hu3mBmI3XEDd3vSVymOxBbiWEfxgHnOf1Xue1sG1+HNNzZa4Gx0IEg9QV4Hia4FVwP8AlYnnl9lVLZWM247O1wtXeaJ01+fLK1FMgGXFw0nPoYHuqPZ5loyyH1V41sMJguIvAzy49FWKGYF1U8CebRw85URinDON05XE2TZoh4BuDnFveflkvWwXPPKYF+S0JWZ26I9/xc0+3tNliXGGd/ifLJYu4IXkVrsMcyoBgBVvXwpjS3qlG4EkyZjXoiqQGn0QfimMZMhpzByjmZyGS8x21tI16zjvS0Ehmnhmx881bdu9vzOHZFo3z0uGfc81zmFYkf2WivBBjSDIzT9PGn/Fs85PtZCZTRW04CjKMZdheKL2PbP245hEsaTvDxEXAz8LTaUztPBioTWpEuB/cDdwMajMdFWspjRGwgIHhMHiDfmDxyWeWKpcoaf+maYtVxfR0XYd26/dNgZyOYP2kK97athrWMcXARIzjM6fdUHZPdFUl4JMjKPsvVMDgKb4c4RGW7ECfcryskqyvXlM2SqMEzxDGYd29+1xtORQGOAF17YNgNdW36RDWsnxC0k5gcbZrkdv9mmVe9eBEEkOjUZzGYmVdetqlkjRD27txZwLnCyPRgjJLVaDmuLSIIMJmit2q0RtknlRojgo1TAlCo1r5fPhXUFO2NVBYyeY9PgRtjtJBv8ANUpUqAhObFpfVL4HXZaNoRfjp8yWCiTNk3QoTnpZM06N+HFcFoo6+AJvFxPDI58ufkF2PZnFNLXPZn/Jt7EgTDTz+pVQ7DTNvnz6ouyy9lQBrf3WN9OPss/qYXBv6BF7C4poq4hgMQN53MbrXOF+oC63Zp321xWG82mYDjnkJukMZsG7Ht8VQDfdybEbvV2Xqj7OcalOqGEOD4I42ABDhmDZZo8lDYs6chLAbRqNqd2yo4Mduw1w32EGQYBuMsvqu+w2BgUwCN1gyH4XntMinWw4cci8Hldpj6/MrWhiCcQ5xc/dBiGk+QshGSjLatCyg5LRe7Xxj/ECdxviAJyAaJnqfoF4TtRtRr3EtDgTMxHn15Fem9otrO7l1Nzy99UnwyIawGCJHHL1XItpEOcwtmAT4gT6GV6OBt3J+ROFKgOw9pkgcZyAPlHVdbhK5Lb2PXjeLagKjwmGDZc1oFhI66/OCscKTNrWniDK1xAP4KsSSDmNesZ/NEzUpWuQCDIIJ015hVtGod6QLzkTmDw9fZPB8g+HdPAe+WnkrRasSa0Y1pi+9PI2WIT6V/7IWKpnLPF1WRcen2+aKk7SbZbRw1R7SC4AwM/EfCB6kSiY6qSIc7MWuLD76rzXtrjd6qKYNmC/V1/oQPVZuTNbRy1ZxcSXGSTJJzJOabwbdOiUVjs+mjJ6FgtjAp81ttO9uKKGrZao2WoxlFSptgj69FJg9URzRqErkMkWOysYKNS7SQ7KOPBdtgtoveIu1uvE8uQ+WXnrXEtOp/j10VnT2zVp+BwiAJIBmDy8l5HqsDc+UO2bIP8AGmd9U2sQ3ca7dtc5Bo5aTwCrMVtZm6Wj9gEZ6aDnJufNU2xNpitV3GkWEy4TrnBsTzOSpu0dR9Ku+m46zNhIcBkBHryUMeByfF99nSaQptSoH1XOHwoApfByWmVW8VM1mr2Ix4pRXgyNpuwFRougEQfmSNVfOhQ4vkb5p6YmiLwrPYlSJHyFWVjGh9FY7JJJJjmg+h4vZ0lBpTDDfJAwtQ2TFOpeDYjlolssxn7qLarmvG6YM6icxCFSqSTe2XmPhRatBzoDRJ06pZq4tE6OopYzuqREy52ZOpOpVZtrZoaxr6csc1ogtJBsLXCp8PtJzX/8pu3T7rocbVc6m1zoDDB10OXqvKucNFFFM5XH0sUHtc54qbpm4AkgXkgdVa4I4qoCHPIkGAA0AmLSWi6extZu60DMlaqbTYyDNmAk+WQ9U0crk9I5xSRzVOs4uLTmNHRw4+yZqgwczAB55fNSkmO36rj/AJkmOBLifurBtXiCZERxt6SvbRlZBjYE5jWLEazzt8KZw7oIjhA+tloNDZdFhGWfopuw4ABboZi8cTAHIyrJE2xyiYde4OvA20+ZJl7TAISrqQnQ2vPnH0TG8Q0gzI4HkqxQsmDDyLLFIEam/msVKIlTtPECmxzzcMDnaaAleO4jHlzi43LjJ816T2zxO7hXg2Li1o53k+wXmr6YUoxsrOVMjTriZKucDl5qpbSCew+LDYSzWqQYS3bLltNFZSVYzah4eqkNov5en9rNxZo5oecYRmQ9hznoSqk4onNMDHwIAP5SOEhvciXOBpOaWu3ZbvATzzvw5SibQxO/Uc6MzFhoLemaJ2V2ud9wORAt0KV25tKK9QMAAynyv7rLji5eoaa6RWU0saaK7Z+OdTxIqi4DsuLdR6Lte3uyhWZRxVEbwcNwwJPFpt5j0XDNcuuwfa9lOi2jTpPLRfxuDr8bAK/qMUlOOSC2v/DPjkmmpM5huDdkWuHkQmDs4gAuaRPER9Vd1e01eoQA1vISfsuj2vQH6MbxDneFxtBmedzmuWWdpTjX9jcE1aZwTMGiMwfJOtbyTLKS3KBn5CFPBpilhgMgnqdEIncpuCfYvKgLC7ifVEa1E7tba1MsUfo55GTw+D3jbORrGdpPJXWJqNoU9xl6rh4ncBy5Klo1XNnh79UTEvLiCTNrXXnZ03njikvxf+zTja9tzXaFXbOa4GZk/wApv+F1ONwpdsxu7mIueToP1K56nb/a6zYdcPwdWmRlJHmJHuFT1WGMYql+v6IxySbs42nhKpPicBpaTb0TLdmtiJJnOdUyApsC0w9Nih0hZZZy7Ym7ZVwZFuSP+kmZEz84dE20LNxV9uIvNircOQ62WoOXuiFlhIt+Z1TAYsLDwTe39A5mnU94TMEZHlqOihUc6JkGLZEGIznz4IlKiBkI6LbsKJ+fZH22dzia8egbHMkH2C0s/RnRx/8A078rF3GR1xPOe3Ndzn0223YJ88ly4ocl123mipUHIR7pWjs4cEILQs/kUjMCjM2aujp7OHBF/wD5g+T9kWjkc83ZaMzZUq/p4RuQH1TVLAxmPRT42UOZOzCEfC7AqVLhpgZ2y5rqhskOF2qxoYTdgaARClPDNv8AHQ8ZwXyOVwGx+6dvF18o5yknbHqVHvdGbiZPVd63CNzgIv6MFdi9LKMnNu2zsmaLSilo4mjsEjNHOziBkuv/AEjQsaWjRauDM7kjltkYZzqwAY61zEA+6ve1e096mGguNwACBNv+tky8s4BQdTYeA+a8Vmn6Vyyc29Fo51GFHM0aD3DUeSco4UgmTPzqrl9Gf2x5z90JlEA8crx+Fp4EuQk2jqVNzfmqegZZDoeE2Qv04zAnXI36I8QWK940ZwjUMO6pO43ej0us7lswQRrkTpf2TWycS2nvbr3DeNxb8JJ8lH8exlTexeps6oHRFrXjQ2+q1iMNuUxJBgwRwOoVkHBxJdUcZAEZZGfcozcKy9pkyZvdY/YzzlFyfTsv7uKKaXkp8PBy+iuNm7TZQB3mOAObpJBjiALKTqQGQCC+sQtebD7sOLdGaE+MrSI4qoyod6kWmc0CmDqCl6lal3jSGkPLhlab3nTLVX+0KTf3R1GXmsmOU8Elim7Xhl5JZFyiqK8U0aEcYW0hZ3UL1VEwuRBoWzTRAxSCdRByAtprfdHijOphRDUeIOQEsK0mFiHE7mecM2aC6c+d1ZUNmK6wuygE9TwQUIwZockVFHZvJMDZo4K4bh1JtJU4COZSt2SFIYOFbPhDewckeKByZXClkR8CYp0uCyoDpFtM1FueRn2hAahhrVvez+yXpPJJDSDe9/ynKVE6i3XXnxRWxWq7AZ/3/pQLjo32PurJbsFzX7BF/oUFI8FruOXnZMOqg2A9Vp2H3hmRyCH+Bv8AIDugOHsse2+mi1U2cNSUajR3cvVDf0c6+wTqUGRHO2aDVog5a/Mk2acnU+Szuf7XHCL6Y0t5IVLAASRn1H3T4wjYv7rDRk/fMJH+x0I0m3vp/jlbqm6QIzmOf9IhwhvLR5StvpwI14SeKCsZ0Fa1up/KYbRaRl9Eg6i4xuwOAvPmjeMQCfpwVE/sm410QxeymuLSIBBzGccjxTjsOCI3iRzPuhHeteylPVTeCEpcmhubSpBgzdFkKoFDdIvJ6Shun5mtKM7RJzoWgVDe4/lZv8THsmQrsmshBGIWxXCbQuwy0hGoFi4NkmsAW9+EsasrA2M7lKkPY3vqNQqAqcFI054hFoCZCnTAESi90OHmsa3nPzoiMzz8kNB7BNaeHuovw3C3EpokclB1UfLoOgxvwAZhgDMAxwCYLStMdIMKVJrjmR86oKvAzvyQEfOKHEgTIjgQivp3g+YhFa0ZEZc1NtN0x0mlaB06M5SOq33BF7owY0HMrDKOqBUmyDKc8VM0OVkTdm8/Oi0GnUruR3Bmu64BBcy4ifnCEarRnU/OCWNJxsPx8KWbHgiZoyMslGnhTzlY+uG5XNpmfPkjYWqHDNKqbGdpAKjLwcvP8LRgacr/AGTrqc2sVH9OAMk9MnaFGsItHmB19ERtMopZlBCnOnz6IoDBOaCsLOSJ3fCPdQqNjMjkmuhKsiGITwFlRs5RHEGbIG7Mk5DOJQcn9DKC+wjgMkHduoOBNwR6lQFQ8B639ygphcCb2hBDAFCrUIi0TrKwOdqBHGUykrEcXQXvfnwLEqa/yyxNzj9i8JfQwzToiFbWJgEmIvDr+Vixc+grsm05eawZnoPqFpYkkUiFcbHofot0BcLFiEuwr4mYk59fumqAz6D6LFiMRZdCtTMKTMx0KxYs/wDJmv8AiglASTPBTxIy+cFtYmXxJy+aJ01o5nqsWJZfEMfkzAEvizZYsSvoaPYMWB6hMPYALAC4+62sRXQH2DpusE0/PzCxYnh0Lk7APNh81QaLzOZz+xWLEH2MlomwyL8QgYoW8/ysWIvoT+SNkf8AH/8AX7lD/g708lpYuXZ0uv7FZiY4BBxDvCPnBYsUiyB0r53W6uixYqYfiQy/IGGhYsWKlATP/9k="/>
          <p:cNvSpPr>
            <a:spLocks noChangeAspect="1" noChangeArrowheads="1"/>
          </p:cNvSpPr>
          <p:nvPr/>
        </p:nvSpPr>
        <p:spPr bwMode="auto">
          <a:xfrm>
            <a:off x="0" y="-3841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9222" name="AutoShape 6" descr="data:image/jpeg;base64,/9j/4AAQSkZJRgABAQAAAQABAAD/2wCEAAkGBhQSERQUExQVFRUVFxgXFxcXGBgYGBsYFxYXFxgYGBoYHCYeGhwkGhcXHy8gIycpLCwsGB4xNTAqNSYrLCkBCQoKDgwOGg8PGiwkHyQsLCwpKSwsLCwpLCksLCwsLCwsLCwsLCwsLCwsLCwsLCwsKSwsLCwsLCwsLCwsLCwsLP/AABEIAMIBAwMBIgACEQEDEQH/xAAbAAACAgMBAAAAAAAAAAAAAAADBAIFAAEGB//EADoQAAEDAgMFBwMEAgIBBQEAAAEAAhEDIQQxQQUSUWFxBhMigZGh8LHB0RQyQuFS8SNyBxZDYoKSFf/EABkBAAMBAQEAAAAAAAAAAAAAAAECAwQABf/EACgRAAICAgIBBAICAwEAAAAAAAABAhEDIRIxQQQTMlEiYUKBcaHRsf/aAAwDAQACEQMRAD8A7yjgQ4WMRa1p5H8clKow2AiZDbxMwIkiYn8KxNINFmtl0yYH+zp1UKlFwuIzvpqMs5IjVTUUa1NlYdm1HySRlnrY5jTP7rf6INM70m8kwcocZPCwKsmeGTMienH+vdaqU6bhd2ZPIybHLX8oqIXNlJisQS0AGIdJgSbTHAZXPkhYIOcd4vcZnKSLAaWAnP7o9bCNsRa83N+R4R+Ew79w4jxbwgCMomZnLjmPI8fsny+jezKbmQGy4mR/yOubwY4/xvMXAto+MObkmJ0AJPSToCStYCpoHAwJgwTMmSY9PLRMU6m8D+RcTyHWyDpdjxbJNeJGnKLyOJHLknQBwA1vmgDDzBtPSVp4dGdxr9lHkgPYzv2kC9z1HmhGmCefHXNJMrmYJA+n50TjnWDR1ldyTFcXE2Htc4Atu2wz4nlHwpnfAtBHl+NUKjiADctyt18ymG1muyITxrwxJX9GG/zgqTF7BLnudIIN9QRaItpAVviDkZj1udMko57yYmNeYHAg2J+iTLxlqSHxSlHcWL0tjhhaco0i2UR0/CYe4jOGjQ3J/Hqh1qxpgm758MExoTmZ9kE49mogm3Ecx84KPKEVXRapzdvZCpsZ5N6pLNRYGOE5xyRmvF2iAMo5if8AaGyqwDwwCUm7aMOMxMTlwPTn7qfOC6LKM5d/8LLD12ibgxnAvzmyhi2fyZB8/e32W8HXZUAMXI6Z38lj90O3d4tcY6dL2/2rcvxJVUiNSg2oC1zQ6ReRIPqqTF9hcOfFuuZeTuEAG+WRAHkujptIFxHT6/OKDXc5oJac9D7/AHTuKatiqTvRzzexdIZOcIMiQ0/RA/8AT+e7ukg58YOULp6Tw6YzFo1HFReOAHC4MKXBFOTOdq4J1xGWaWYQY8JJAAjjH9q/xdMh1iN0wefQRoqlwLSRoXEm2mivCKohObN1X7oktjIBvM/M0hVgEHMuzOgsMgcsgrHEPDgHcARN4tlPLRV72zaIymDE9ErtvY8WktEXwLXOfAcVAVoFm2gRlJgFTqloytpBN72S97w4Ddz3hB9tPLgkY6FH1qhJO86/DeA9IWKwFBx/91o5SPwsSWNR3NekGy6XbozDSbEaiLxyS/6kPHhcCCZmbwc8gPg0KdpVNCgVcGGeNh3QDJAAjqOHFeg43tHnQnWmKvwry2x3XaZOuYFozzPso4hsCHFptBE21ki0XMemqcIa5s2aRwtqM5yVLin363HE6qd0aV+QJlaHZWsRMmM5t5Jp+KBEkXkX5HMGLA8uiq6lYC0kEmxM9JHCCnMAJ8Ok3IEGdSSc7R+YXcvAqjexh1YTnw4Tu2mfbnZXeCaNwR8uqypgw1osBBzv6ynNm1ARujMdfoVB23TLtfjosRAWaFQIQK+MFMST059EjddkVFvoUrUwDqTPC3npxus74GLQPLXhEJartO5LhEg3uAJM8CFXYjbdFrgzfcTOTfFnxDRKzOf0bVjb+Rb1K+VyesC/OAtYfaTWk5jjnPkTzB4LlNq9rG0gHSJvEjMCcwbkW04Kn2h2opmZqBpkyARnmQPI8UqlLtD+1FqmdpW7RkGGnnewMEWAvpqmMNtUGCRMiNR915vS7UtZMPDoIILm6W4GFf4LtRTLd5wYAQTJgeXX0SuU/I/tQqjrTAcXAniZgi9pnPT6LnsXtFwe6N10HRxBAnUXniuU7V9sDWLWUfCADvkHOYtpItmuUrYssE7xHMGPUo+3KfkEZLG9nr1FrHwd517/ALjBjSPNHqPc2CILTuzOkG/t9F5Vs/t+Wd2ze32NkOmL8NJsuq2Z2wbUgBxB0bGV5jOSPllOWOcCqyRn0zu6WLDQILcpbbPXQ5JuvVa+8DqLxrwuFy2ExoB8ThB1sBzudFZ0toQQGuDpEzbd+vzimhma0RyYd2uy43iY4x/HLyUKbiH+LM2B1ynL8IDdqNdEnKxHPLMnLgpt3HOEA5yTz6n7LbGafkytNeB7Dht7XkyRCHWcQcj5XjqEhj21WhxpXA8YvJt+5o65hLbG7RiuC3eLXi17ex+is2uhFF9ju0gTSt/2OYMA3gjVUez8RLqkg7roINyI6Ov8K6bdlsHM5wI62XLYx5o1XAhoa3K9yCLEzygRKR2cuwOJxThV3G/sudL5HhOi050+IXHMx9lA4oPJMwSZAIgi063CwuBNhY8LgHUIxly2Briwbi3hna/0KiG5EgeuY0I4f2jfpwSTrlZAa0SZBtPvrfJcxkRdhGm4ab8DHssRwJvuE84CxTopZZt7UzF/Mj57Jujt4kZyeGn5XM02ADKdVB2IIIIK0RyNGGUE+i8rbTqtJNN4bY+EgObfhqPWOSAzF7zZdewMXy5Rqqx2Lm2XPJHwdRzWDwEA5RLhmbzp/pdJ3sri8oM50eIh5bvAXzE31NuiscFVa7ORFwRnM3AVKMbvPIIMEWi0R01trooY7a/c7uY6bpv5/lQlOisI2zp6j90ZyP8AEkyRnrPqkKePDHEucWQN4TFgRoZn14CVyWJ7QFrtbgg3nIA+ETY34rntr9t2NO7T36hAg79gI/jNyY5LNc5vRtXCC2epM7WODZFRhBu2QJiNR5Gyodu9vaQP/JUvwyIP/W68zx3bCo9m60bkn9wN40A4dc1QOeXGSSSdTr1KqsMpfNkXlhHcFs7Tbv8A5CNQEUw6bw526I4Q0SPouVG3a2e/J4wJShas3FojCMVojKcpDg2468tBPG60zakyHNnokzTUmUtUaQvKSLOjjWiLH1W6m1iYgRlzVezVQ+nNJwQXkkFqbVeCTvTw5JDEYp7v3OJ6lGfkQB5oXdSqxSRJtsAnsJtd7CM7ZEGCEF1JD3EzSfZybXR1eze3TmwHNMDVpv1g2K7XZHaajWaRvARzvNzkbevReQU2prCb2+0NO6SQAZ3RciJJsBPFZ8np4MvHPNdnu9PbNocQ46hsZWFwQRw4Jlr+8bDSAIMAefAgBUGyuy7WsaH42mao0bO5PAEmSJ1iOSccXNO4/dlkHwk34GYheYpxv8XZr7W0WuA2g6hZ1t4jmIPHmkdoYKK/fM/md+xOc+IZ8fqtV6jWglrrOtE34x0zui4bHDwtfO7obCOk/f1WjHlfTElDyjqqNYAN3oBdlfgP7VB2twcPp1REHwnPq0mPMSrU1qdUAgbzW+vyyDtB29SeRG7GuYIEgjhdanJVogo7OUbXY6Bugn+UCDI5kZI9N4AvkDoq5lQvgjeE/wAuuit8FhhAsJjOQDHuTpwSx0wPYGk6/hJJyi1uKO2ibExbInOCmaVIZkwR6TopBhbBibacon1zWhIm2JPwV9fI/wBLE6Wzp7FYu0ASfuhouod4CJMG3ml2OIiQIWYl8Dw+xXIz7sWLDJPEFHw2IcabZlrhYC14/dF7hApYiSLGT9E5s6o3cAkhw/drzjn9QhLotj7Iv2g4R4d22ccuOU8oVFtegKjgbRpkPb5mrjaJANmEA6g5gEaDPklsS0O08Ma687rJls2Yas5HbGIbQZa7nTu8J4lclTuTOZkq87TV2PxECd1ggxx/cQOGYHlyVayq0n9oA5TP9qmP8YgnUpdgHMUWsTrKE5eqNR2VPElF5UiDaQgQtsarL/046dR0RTsoBpDpa8ZOF2nk4ZjqJ6JVmg9WBTXkrW0gVsUVoGESi66ey1WQOGWDC8VZsiEEm9kVNg9tCD8Ohdwn3gG6BF0VJncELHDFDNHkrENsobsplMR4xAUrrZpp7uE/sTY7a9enSe/u2vMF0SRoIGpJgea5zS2xaKCYyseS77ZHaE09n0qtfeeG13UQc3bvdipnmYPPVF7V/wDiWvhPFRnEUzmWNO+P+zBNuYnnCpO12Fdh8HgsO4EEipXe0iCHVHACQdQ1sKU1HJx/yNCTim0dtsmvhcTuHfLWfygSRmTA4+XFP4ruZnDudUa3/NwkRwgAe2i857J0f09J2JruLKOVNn86r/8A48GDV3KBy6HZ20Q9gI3QJmIlt/5Scj15LFkg4ypPRsxvntnVv2+LN3DaIByBtJyVk3aW8GtixEXtfl81XMs7x0OGg/cdRedfnkmMBWh93OcA0nQCRNpSqTbpFXFLsaw+HFgTI0tLcxw/KsTh7TDd7OfxAnyQsM8cOXrbyuiuHAxaw9dV6KZ5/ExtHducufPRSFQwbgR6e6GactM387D5zQMO9zTZtpzkwOsD1+6pypAUbZZh7uAW0v3wFiDPr9lin7g3tlNUM66JKvUgRnCk7EGbSAlcU4KiMhPDX8Xnx8lc94x3iBIbGmXGSIVJgXE56qzNIhgGXS0yPzwuhIpDtmsVXaJc02bYC4i4iw6hecdpu1jt91OnbNpdMmSZcGn2n/a7DtLV/T4Ko9oIcYAMZEmJlx0Xk1OlvO5DNLxTdvwUcnFB8O0q1wWB3vn1UsBswvyGWS67Yey2x4oCxZ/UpaRDnbEtmbG3nBm6ZLSRAnL+rq92fsZoG+QIbE9TED3Cf2JTYKzGF0OYSWuGbmkEbp4xKa2qKdOGl4axpJg3c5x/AXkyzNTpnp+xBwtCLqzKdoE+ULmtv4gQSQBrZR2ptVoLt0yJO7OcLnMXjDUmfRa8WKU2n4PLUW5UK70knKVKg3jnKlTGinTp+116nRujoOJCKKfBaw7fUpprOCVsrViFdsITGp17CSfgQGszsjYKImgVIYe6YFPIaJr9PrC7kCtibqGi9d/8Z9nX0aFTvcOGvqCRVcGzukAhovIEXiBcm5yHm+HaGuaSMiDHQg3XsvZvtrSxFMB3gdk5p45enNSln4NJ6/ZDLBtaCNr4qvUc6g6mylTJaC9pIqOGYGsA23uPmq3a+ysPji39XQaXsJacwQ4G43gQS08MjKep7CxNKoe4q0xTcd7xAyJucs/OUxX2bulz3P3nPMugQJAAsJtkFkyS4QXG1JPe9MXHJSk01rweE9u6dR2OfTfZlItZTY39opgAggc8/bRS2aSwCB0IMK87c0DUxr91pdusYDAmLTeMs9UhQwDmAbzYBG8JsS3IGD5rVyuCRqh8rLDCVN4O3mkW1dF9Y0j7hWuFe4gCQALbwBPlw4jzVEKohrYgkaTaFZ7NquADZEmYmMsvulhGnY852tHSYKkd3O1/Q5j5yRzXa0QSPO3polsDiSIDgL6gEDkYKI6gGkkA8yStK7IdoHXxLg6w3gc4MxAmR84rdFrqhkC4gEix65XtdRbVAPhAcJm2flKm7EOGQmP42DoOnlxTNWInRZM2e8CO8J8mn6iVirjtKv8A4UzYaHh1W0vFBtlLUpw3mkO4g5knmnn4gNF7pLvpy1WlIxoawmHMjjNlZYhrR+6AYt7aJOkYi94kCczpKqe1e2O6pOd/M2bB/kRmJv4YlLLspDoou3vaNr2jD0yDDgXxkCMmzNzOelhzXN7NwM30HuUgxu85dJs2wCzeonwjSJZJXotdkAMNxona+Oh0hV7sQ1t/3fPRVuN2uDYC/qvKjjlN9CKLfR2PZav32NpiP2hzvT/aqNsuqVqtZ7I3e8cJ4kEiB6Jv/wAZT39WodKbgPb7qyx+BjDB/wC1oBIGrjnPST5qc37eSls9fHhvGozOBr04AkyTqgmjY3vp8Kcx2bUuF7HgkopaRptNbY2BrZTa6FNhQsehTF4stjnryWqGJPFFx2D3m2zF0vhMOd4SLWlc6aCm0XVNpLQeSWDCHEkcJ6ZJh1YgwOHrKnRk8ISWUB934hHzJWlKiSQACXGwAFySkX0zwmYgg5R1XXdkdr0aAc+pHekw2f4gZu9fWEmSfCNnd9E6nZhmGo99i6gpkCW0wQXHW/PkPXRLM2zTaWVW03UwR+5xNwSXCWkQBf8A0n8bjNnVXB2Ir1nvkuGYF4ECG5dOKewG1wXtfhqfeMZ4fGBy/aSJGl1jyT5L8vIitWWOC7XtLRDuqYG1DiJDD4WiXO4D8lKY/tXg6j+7xWF8cwIaCZOUOaQfQqyZtbBYdgG4+kN6Q1wdc85mdNUiwxbTcrX7TEc2v47LNuFZQpeCz3wTMSZtJi0gceCG7srTr0Q2tTF7h4MPE8/SxsiYnacUWuJa1z7hz2ywz/Gf4p/CYwmg1zoLjaGmxPI8F6MMmNuvpWZGpLf7PMe0HZj9JVb4i6m4Hu3mBmI3XEDd3vSVymOxBbiWEfxgHnOf1Xue1sG1+HNNzZa4Gx0IEg9QV4Hia4FVwP8AlYnnl9lVLZWM247O1wtXeaJ01+fLK1FMgGXFw0nPoYHuqPZ5loyyH1V41sMJguIvAzy49FWKGYF1U8CebRw85URinDON05XE2TZoh4BuDnFveflkvWwXPPKYF+S0JWZ26I9/xc0+3tNliXGGd/ifLJYu4IXkVrsMcyoBgBVvXwpjS3qlG4EkyZjXoiqQGn0QfimMZMhpzByjmZyGS8x21tI16zjvS0Ehmnhmx881bdu9vzOHZFo3z0uGfc81zmFYkf2WivBBjSDIzT9PGn/Fs85PtZCZTRW04CjKMZdheKL2PbP245hEsaTvDxEXAz8LTaUztPBioTWpEuB/cDdwMajMdFWspjRGwgIHhMHiDfmDxyWeWKpcoaf+maYtVxfR0XYd26/dNgZyOYP2kK97athrWMcXARIzjM6fdUHZPdFUl4JMjKPsvVMDgKb4c4RGW7ECfcryskqyvXlM2SqMEzxDGYd29+1xtORQGOAF17YNgNdW36RDWsnxC0k5gcbZrkdv9mmVe9eBEEkOjUZzGYmVdetqlkjRD27txZwLnCyPRgjJLVaDmuLSIIMJmit2q0RtknlRojgo1TAlCo1r5fPhXUFO2NVBYyeY9PgRtjtJBv8ANUpUqAhObFpfVL4HXZaNoRfjp8yWCiTNk3QoTnpZM06N+HFcFoo6+AJvFxPDI58ufkF2PZnFNLXPZn/Jt7EgTDTz+pVQ7DTNvnz6ouyy9lQBrf3WN9OPss/qYXBv6BF7C4poq4hgMQN53MbrXOF+oC63Zp321xWG82mYDjnkJukMZsG7Ht8VQDfdybEbvV2Xqj7OcalOqGEOD4I42ABDhmDZZo8lDYs6chLAbRqNqd2yo4Mduw1w32EGQYBuMsvqu+w2BgUwCN1gyH4XntMinWw4cci8Hldpj6/MrWhiCcQ5xc/dBiGk+QshGSjLatCyg5LRe7Xxj/ECdxviAJyAaJnqfoF4TtRtRr3EtDgTMxHn15Fem9otrO7l1Nzy99UnwyIawGCJHHL1XItpEOcwtmAT4gT6GV6OBt3J+ROFKgOw9pkgcZyAPlHVdbhK5Lb2PXjeLagKjwmGDZc1oFhI66/OCscKTNrWniDK1xAP4KsSSDmNesZ/NEzUpWuQCDIIJ015hVtGod6QLzkTmDw9fZPB8g+HdPAe+WnkrRasSa0Y1pi+9PI2WIT6V/7IWKpnLPF1WRcen2+aKk7SbZbRw1R7SC4AwM/EfCB6kSiY6qSIc7MWuLD76rzXtrjd6qKYNmC/V1/oQPVZuTNbRy1ZxcSXGSTJJzJOabwbdOiUVjs+mjJ6FgtjAp81ttO9uKKGrZao2WoxlFSptgj69FJg9URzRqErkMkWOysYKNS7SQ7KOPBdtgtoveIu1uvE8uQ+WXnrXEtOp/j10VnT2zVp+BwiAJIBmDy8l5HqsDc+UO2bIP8AGmd9U2sQ3ca7dtc5Bo5aTwCrMVtZm6Wj9gEZ6aDnJufNU2xNpitV3GkWEy4TrnBsTzOSpu0dR9Ku+m46zNhIcBkBHryUMeByfF99nSaQptSoH1XOHwoApfByWmVW8VM1mr2Ix4pRXgyNpuwFRougEQfmSNVfOhQ4vkb5p6YmiLwrPYlSJHyFWVjGh9FY7JJJJjmg+h4vZ0lBpTDDfJAwtQ2TFOpeDYjlolssxn7qLarmvG6YM6icxCFSqSTe2XmPhRatBzoDRJ06pZq4tE6OopYzuqREy52ZOpOpVZtrZoaxr6csc1ogtJBsLXCp8PtJzX/8pu3T7rocbVc6m1zoDDB10OXqvKucNFFFM5XH0sUHtc54qbpm4AkgXkgdVa4I4qoCHPIkGAA0AmLSWi6extZu60DMlaqbTYyDNmAk+WQ9U0crk9I5xSRzVOs4uLTmNHRw4+yZqgwczAB55fNSkmO36rj/AJkmOBLifurBtXiCZERxt6SvbRlZBjYE5jWLEazzt8KZw7oIjhA+tloNDZdFhGWfopuw4ABboZi8cTAHIyrJE2xyiYde4OvA20+ZJl7TAISrqQnQ2vPnH0TG8Q0gzI4HkqxQsmDDyLLFIEam/msVKIlTtPECmxzzcMDnaaAleO4jHlzi43LjJ816T2zxO7hXg2Li1o53k+wXmr6YUoxsrOVMjTriZKucDl5qpbSCew+LDYSzWqQYS3bLltNFZSVYzah4eqkNov5en9rNxZo5oecYRmQ9hznoSqk4onNMDHwIAP5SOEhvciXOBpOaWu3ZbvATzzvw5SibQxO/Uc6MzFhoLemaJ2V2ud9wORAt0KV25tKK9QMAAynyv7rLji5eoaa6RWU0saaK7Z+OdTxIqi4DsuLdR6Lte3uyhWZRxVEbwcNwwJPFpt5j0XDNcuuwfa9lOi2jTpPLRfxuDr8bAK/qMUlOOSC2v/DPjkmmpM5huDdkWuHkQmDs4gAuaRPER9Vd1e01eoQA1vISfsuj2vQH6MbxDneFxtBmedzmuWWdpTjX9jcE1aZwTMGiMwfJOtbyTLKS3KBn5CFPBpilhgMgnqdEIncpuCfYvKgLC7ifVEa1E7tba1MsUfo55GTw+D3jbORrGdpPJXWJqNoU9xl6rh4ncBy5Klo1XNnh79UTEvLiCTNrXXnZ03njikvxf+zTja9tzXaFXbOa4GZk/wApv+F1ONwpdsxu7mIueToP1K56nb/a6zYdcPwdWmRlJHmJHuFT1WGMYql+v6IxySbs42nhKpPicBpaTb0TLdmtiJJnOdUyApsC0w9Nih0hZZZy7Ym7ZVwZFuSP+kmZEz84dE20LNxV9uIvNircOQ62WoOXuiFlhIt+Z1TAYsLDwTe39A5mnU94TMEZHlqOihUc6JkGLZEGIznz4IlKiBkI6LbsKJ+fZH22dzia8egbHMkH2C0s/RnRx/8A078rF3GR1xPOe3Ndzn0223YJ88ly4ocl123mipUHIR7pWjs4cEILQs/kUjMCjM2aujp7OHBF/wD5g+T9kWjkc83ZaMzZUq/p4RuQH1TVLAxmPRT42UOZOzCEfC7AqVLhpgZ2y5rqhskOF2qxoYTdgaARClPDNv8AHQ8ZwXyOVwGx+6dvF18o5yknbHqVHvdGbiZPVd63CNzgIv6MFdi9LKMnNu2zsmaLSilo4mjsEjNHOziBkuv/AEjQsaWjRauDM7kjltkYZzqwAY61zEA+6ve1e096mGguNwACBNv+tky8s4BQdTYeA+a8Vmn6Vyyc29Fo51GFHM0aD3DUeSco4UgmTPzqrl9Gf2x5z90JlEA8crx+Fp4EuQk2jqVNzfmqegZZDoeE2Qv04zAnXI36I8QWK940ZwjUMO6pO43ej0us7lswQRrkTpf2TWycS2nvbr3DeNxb8JJ8lH8exlTexeps6oHRFrXjQ2+q1iMNuUxJBgwRwOoVkHBxJdUcZAEZZGfcozcKy9pkyZvdY/YzzlFyfTsv7uKKaXkp8PBy+iuNm7TZQB3mOAObpJBjiALKTqQGQCC+sQtebD7sOLdGaE+MrSI4qoyod6kWmc0CmDqCl6lal3jSGkPLhlab3nTLVX+0KTf3R1GXmsmOU8Elim7Xhl5JZFyiqK8U0aEcYW0hZ3UL1VEwuRBoWzTRAxSCdRByAtprfdHijOphRDUeIOQEsK0mFiHE7mecM2aC6c+d1ZUNmK6wuygE9TwQUIwZockVFHZvJMDZo4K4bh1JtJU4COZSt2SFIYOFbPhDewckeKByZXClkR8CYp0uCyoDpFtM1FueRn2hAahhrVvez+yXpPJJDSDe9/ynKVE6i3XXnxRWxWq7AZ/3/pQLjo32PurJbsFzX7BF/oUFI8FruOXnZMOqg2A9Vp2H3hmRyCH+Bv8AIDugOHsse2+mi1U2cNSUajR3cvVDf0c6+wTqUGRHO2aDVog5a/Mk2acnU+Szuf7XHCL6Y0t5IVLAASRn1H3T4wjYv7rDRk/fMJH+x0I0m3vp/jlbqm6QIzmOf9IhwhvLR5StvpwI14SeKCsZ0Fa1up/KYbRaRl9Eg6i4xuwOAvPmjeMQCfpwVE/sm410QxeymuLSIBBzGccjxTjsOCI3iRzPuhHeteylPVTeCEpcmhubSpBgzdFkKoFDdIvJ6Shun5mtKM7RJzoWgVDe4/lZv8THsmQrsmshBGIWxXCbQuwy0hGoFi4NkmsAW9+EsasrA2M7lKkPY3vqNQqAqcFI054hFoCZCnTAESi90OHmsa3nPzoiMzz8kNB7BNaeHuovw3C3EpokclB1UfLoOgxvwAZhgDMAxwCYLStMdIMKVJrjmR86oKvAzvyQEfOKHEgTIjgQivp3g+YhFa0ZEZc1NtN0x0mlaB06M5SOq33BF7owY0HMrDKOqBUmyDKc8VM0OVkTdm8/Oi0GnUruR3Bmu64BBcy4ifnCEarRnU/OCWNJxsPx8KWbHgiZoyMslGnhTzlY+uG5XNpmfPkjYWqHDNKqbGdpAKjLwcvP8LRgacr/AGTrqc2sVH9OAMk9MnaFGsItHmB19ERtMopZlBCnOnz6IoDBOaCsLOSJ3fCPdQqNjMjkmuhKsiGITwFlRs5RHEGbIG7Mk5DOJQcn9DKC+wjgMkHduoOBNwR6lQFQ8B639ygphcCb2hBDAFCrUIi0TrKwOdqBHGUykrEcXQXvfnwLEqa/yyxNzj9i8JfQwzToiFbWJgEmIvDr+Vixc+grsm05eawZnoPqFpYkkUiFcbHofot0BcLFiEuwr4mYk59fumqAz6D6LFiMRZdCtTMKTMx0KxYs/wDJmv8AiglASTPBTxIy+cFtYmXxJy+aJ01o5nqsWJZfEMfkzAEvizZYsSvoaPYMWB6hMPYALAC4+62sRXQH2DpusE0/PzCxYnh0Lk7APNh81QaLzOZz+xWLEH2MlomwyL8QgYoW8/ysWIvoT+SNkf8AH/8AX7lD/g708lpYuXZ0uv7FZiY4BBxDvCPnBYsUiyB0r53W6uixYqYfiQy/IGGhYsWKlATP/9k="/>
          <p:cNvSpPr>
            <a:spLocks noChangeAspect="1" noChangeArrowheads="1"/>
          </p:cNvSpPr>
          <p:nvPr/>
        </p:nvSpPr>
        <p:spPr bwMode="auto">
          <a:xfrm>
            <a:off x="0" y="-3841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pic>
        <p:nvPicPr>
          <p:cNvPr id="9224" name="Picture 8" descr="https://encrypted-tbn1.gstatic.com/images?q=tbn:ANd9GcS1IPhSif_xoR7WukktGo370MSMVDSyeyqCFimZ1LjqLFWHOP1X"/>
          <p:cNvPicPr>
            <a:picLocks noChangeAspect="1" noChangeArrowheads="1"/>
          </p:cNvPicPr>
          <p:nvPr/>
        </p:nvPicPr>
        <p:blipFill>
          <a:blip r:embed="rId3" cstate="print"/>
          <a:srcRect/>
          <a:stretch>
            <a:fillRect/>
          </a:stretch>
        </p:blipFill>
        <p:spPr bwMode="auto">
          <a:xfrm>
            <a:off x="5004048" y="1196752"/>
            <a:ext cx="2880320" cy="2736304"/>
          </a:xfrm>
          <a:prstGeom prst="rect">
            <a:avLst/>
          </a:prstGeom>
          <a:noFill/>
        </p:spPr>
      </p:pic>
      <p:pic>
        <p:nvPicPr>
          <p:cNvPr id="9228" name="Picture 12" descr="https://encrypted-tbn1.gstatic.com/images?q=tbn:ANd9GcRXjg1gfbqgclMyGRsik7RA0wkms9C8b7jrx3egEAj-NDPrXbAQAQ"/>
          <p:cNvPicPr>
            <a:picLocks noChangeAspect="1" noChangeArrowheads="1"/>
          </p:cNvPicPr>
          <p:nvPr/>
        </p:nvPicPr>
        <p:blipFill>
          <a:blip r:embed="rId4" cstate="print"/>
          <a:srcRect/>
          <a:stretch>
            <a:fillRect/>
          </a:stretch>
        </p:blipFill>
        <p:spPr bwMode="auto">
          <a:xfrm>
            <a:off x="3203848" y="3573016"/>
            <a:ext cx="2160240" cy="3051768"/>
          </a:xfrm>
          <a:prstGeom prst="rect">
            <a:avLst/>
          </a:prstGeom>
          <a:noFill/>
        </p:spPr>
      </p:pic>
      <p:sp>
        <p:nvSpPr>
          <p:cNvPr id="13" name="矩形 12"/>
          <p:cNvSpPr/>
          <p:nvPr/>
        </p:nvSpPr>
        <p:spPr>
          <a:xfrm>
            <a:off x="5436096" y="4437112"/>
            <a:ext cx="3384376" cy="1508105"/>
          </a:xfrm>
          <a:prstGeom prst="rect">
            <a:avLst/>
          </a:prstGeom>
        </p:spPr>
        <p:txBody>
          <a:bodyPr wrap="square">
            <a:spAutoFit/>
          </a:bodyPr>
          <a:lstStyle/>
          <a:p>
            <a:r>
              <a:rPr lang="zh-TW" altLang="en-US" sz="2800" b="1" dirty="0" smtClean="0"/>
              <a:t>從牠們的覓食習性說起</a:t>
            </a:r>
            <a:r>
              <a:rPr lang="en-US" altLang="zh-TW" sz="2800" b="1" dirty="0" smtClean="0"/>
              <a:t>..</a:t>
            </a:r>
          </a:p>
          <a:p>
            <a:endParaRPr lang="en-US" altLang="zh-TW" b="1" dirty="0" smtClean="0"/>
          </a:p>
          <a:p>
            <a:endParaRPr lang="zh-TW" altLang="en-US" dirty="0"/>
          </a:p>
        </p:txBody>
      </p:sp>
      <p:pic>
        <p:nvPicPr>
          <p:cNvPr id="9230" name="Picture 14" descr="https://encrypted-tbn3.gstatic.com/images?q=tbn:ANd9GcS4d0aE2_1kzyD56zcH_zHIo_voX_7nur4kIsEo0W2xACwqRWHWVQhQzrK-"/>
          <p:cNvPicPr>
            <a:picLocks noChangeAspect="1" noChangeArrowheads="1"/>
          </p:cNvPicPr>
          <p:nvPr/>
        </p:nvPicPr>
        <p:blipFill>
          <a:blip r:embed="rId5" cstate="print"/>
          <a:srcRect/>
          <a:stretch>
            <a:fillRect/>
          </a:stretch>
        </p:blipFill>
        <p:spPr bwMode="auto">
          <a:xfrm>
            <a:off x="611560" y="1196752"/>
            <a:ext cx="2736302" cy="2736304"/>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686800" cy="1224136"/>
          </a:xfrm>
        </p:spPr>
        <p:txBody>
          <a:bodyPr>
            <a:normAutofit/>
          </a:bodyPr>
          <a:lstStyle/>
          <a:p>
            <a:r>
              <a:rPr lang="zh-TW" altLang="en-US" b="1" cap="none"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如果孩子的成績是這樣</a:t>
            </a:r>
            <a:r>
              <a:rPr lang="en-US" altLang="zh-TW" b="1" cap="none"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endParaRPr lang="zh-TW" altLang="en-US" dirty="0"/>
          </a:p>
        </p:txBody>
      </p:sp>
      <p:pic>
        <p:nvPicPr>
          <p:cNvPr id="4" name="內容版面配置區 3" descr="1.jpg"/>
          <p:cNvPicPr>
            <a:picLocks noGrp="1" noChangeAspect="1"/>
          </p:cNvPicPr>
          <p:nvPr>
            <p:ph idx="1"/>
          </p:nvPr>
        </p:nvPicPr>
        <p:blipFill>
          <a:blip r:embed="rId3" cstate="print"/>
          <a:stretch>
            <a:fillRect/>
          </a:stretch>
        </p:blipFill>
        <p:spPr>
          <a:xfrm>
            <a:off x="323528" y="1196752"/>
            <a:ext cx="5616624" cy="4212468"/>
          </a:xfrm>
          <a:prstGeom prst="rect">
            <a:avLst/>
          </a:prstGeom>
        </p:spPr>
      </p:pic>
      <p:pic>
        <p:nvPicPr>
          <p:cNvPr id="18434" name="Picture 2" descr="http://pic15.nipic.com/20110716/2034846_225008472001_2.jpg">
            <a:hlinkClick r:id="rId4"/>
          </p:cNvPr>
          <p:cNvPicPr>
            <a:picLocks noChangeAspect="1" noChangeArrowheads="1"/>
          </p:cNvPicPr>
          <p:nvPr/>
        </p:nvPicPr>
        <p:blipFill>
          <a:blip r:embed="rId5" cstate="print"/>
          <a:srcRect/>
          <a:stretch>
            <a:fillRect/>
          </a:stretch>
        </p:blipFill>
        <p:spPr bwMode="auto">
          <a:xfrm>
            <a:off x="5868144" y="2852936"/>
            <a:ext cx="2592288" cy="3651503"/>
          </a:xfrm>
          <a:prstGeom prst="rect">
            <a:avLst/>
          </a:prstGeom>
          <a:noFill/>
        </p:spPr>
      </p:pic>
      <p:sp>
        <p:nvSpPr>
          <p:cNvPr id="5" name="矩形 4"/>
          <p:cNvSpPr/>
          <p:nvPr/>
        </p:nvSpPr>
        <p:spPr>
          <a:xfrm>
            <a:off x="6588224" y="1268760"/>
            <a:ext cx="2195736" cy="707886"/>
          </a:xfrm>
          <a:prstGeom prst="rect">
            <a:avLst/>
          </a:prstGeom>
        </p:spPr>
        <p:txBody>
          <a:bodyPr wrap="square">
            <a:spAutoFit/>
          </a:bodyPr>
          <a:lstStyle/>
          <a:p>
            <a:r>
              <a:rPr lang="zh-TW" altLang="en-US" sz="40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後續呢</a:t>
            </a:r>
            <a:r>
              <a:rPr lang="en-US" altLang="zh-TW" sz="40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r>
              <a:rPr lang="zh-TW" altLang="en-US" sz="40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endParaRPr lang="zh-TW" alt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checkerboard(across)">
                                      <p:cBhvr>
                                        <p:cTn id="7" dur="5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411760" y="332656"/>
            <a:ext cx="4536504" cy="864096"/>
          </a:xfrm>
        </p:spPr>
        <p:txBody>
          <a:bodyPr>
            <a:normAutofit fontScale="90000"/>
          </a:bodyPr>
          <a:lstStyle/>
          <a:p>
            <a:r>
              <a:rPr lang="zh-TW" altLang="en-US" sz="6700" dirty="0" smtClean="0"/>
              <a:t>感謝聆聽</a:t>
            </a:r>
            <a:r>
              <a:rPr lang="zh-TW" altLang="en-US" dirty="0" smtClean="0"/>
              <a:t/>
            </a:r>
            <a:br>
              <a:rPr lang="zh-TW" altLang="en-US" dirty="0" smtClean="0"/>
            </a:br>
            <a:endParaRPr lang="zh-TW" altLang="en-US" dirty="0"/>
          </a:p>
        </p:txBody>
      </p:sp>
      <p:sp>
        <p:nvSpPr>
          <p:cNvPr id="2050" name="AutoShape 2" descr="data:image/jpeg;base64,/9j/4AAQSkZJRgABAQAAAQABAAD/2wCEAAkGBhQQEBISEBQQFRUWFBUVFhYXFxIWFxYUGBQVFhQYFhYXHSYgGBkjGRUVHy8gJCcpLCwsGB4xNzAqNSctLCkBCQoKDgwOGg8PGiwlHyQsKSksLC0sLSw1LSssLywpLCksLDAqNC8sLDQvLCwqLSwsLCoqLCwpLC0qLCwsLCoqLP/AABEIAO0A1AMBIgACEQEDEQH/xAAcAAEAAgMBAQEAAAAAAAAAAAAABQYDBAcCAQj/xABDEAACAQIEAwYEAggDBgcAAAABAgADEQQSITEFBkETIlFhcYEykaGxQlIHFCMzU2JywbLR0hWCkqLw8RY0Y4OTo+H/xAAbAQEAAgMBAQAAAAAAAAAAAAAAAwQBAgUGB//EADERAAIBAgQCCQQCAwEAAAAAAAABAgMRBBIhMUFRBRMiYXGRocHRQoGx8DLhFSPxFP/aAAwDAQACEQMRAD8A7jERAEREAREQBERAEREAREQBERAEREAREQBERAET4TMTY1Buy/MQDNPhMrnGucUpXWgVqP4g9xf6iNz/ACj6So47jFasD2tViOoHcW3mFtcet5XqYiMNNy/QwFSqrvRd/wAHTRilvbML+F5kDXnEzjA7ZaFPtG8QLKPfc+0vnJPDq9ME1S1jrYkkD+kHabU5ynvGxpiKFOlop3fK3vcuMREmKYiIgCIiAIiIAiIgCIiAIiIAiIgCIiAIiIAkZzJhXq4aolLMXOWwUhSbOpIzFhbQHW8k4gHG+YqOMQVqF2Bd6dawqJc61VAJFwBYIco0vb+aV1+FV+xsE7/bF/iXVSmhuW/N0+nWX7mpr4yr5Kg+hP8AeRU5lWo87R6PDYePVRd2rojuA4Z6VEJVvmDN+LN3dxr85s4Dh74+r2aXFIHU/nP+mY8QGrVFw9K92tnI6L4ep+3rOo8t8CXC0lUAXtrJaFLM88itjcT1a6mD8X7Dg3LVLDqAqi9t5LgT7EvHFEREAREQBERAEREAREQBERAEREAREQBERAERPNR7Ak9IBFcZ5kp4WysGZyLhVte21yTYAX+xkU/PyW7tGrfzNMD55j9pVcfjO2q1Kpv32JH9A0Qf8Nj7mYJzp4mV3l2PQUujqeRZ9+JkxOIao71HtmdsxtsNAAB5AACauLxQprc79B1Y9AJjxmOyWVRmc/Co+58BLByvyQ1RhXxOp6DoB4AdJrSoyqO72JcTi4YdZY78uRufo+5fKqa9Ud9jeXuY6FEIoVRYCZJ0kraI83KTk7sRNfEcQp0yA7opOwZgCfQHeZlcHaZFj1ERBgREQBERAEREAREQBERAEREAREQBNTiHElogFrkk2VRbMx3NrnoNSTIzmDm2jhCEZkzkX7xsqjQXYgHqwsBqbj1kFU45SIWvUrK3aKSrgPlyAjRAL2F9+p3O2mrfISairvyLCOZR1o1h/wDGfs0juYOLvWoOlFGUFTmL90ld2VALm5AIvtrNGpxygqqzVUUMLjNdbjMEJsdR3j18zsDNrDYlaih6bBlOxF7GxI+4M1d2rEUcS4tSyrTxKiD18Yk3xLggIzUVVXvqL5VYE638CN7jzHWRGLwrUWs5U3XMMt7bkEa72sNdN5zJ0pQ3PWYbG0sRbK9eXE3eQeDivVqV6gv3iB5AaD6CdLVbCwlQ/RrSthgfGXCdWKskjzlWWabk+Ylc5wxeIpqrYckAXzgBSTtaxYEaa6ee8sc8vTDCxAMy1dWMQlkleyfjqcbr8VVizVi+c/F2gJY+WgII8hp5S08hcWqO7J3zTFspa/hra+tvC/8A2tWJ5do1DdkHymzg+GpS+BQJDCioSzXZbrYyVWGRxX7y5G1ERJyiIiIAiIgCIiAIiIAiIgCLzy7WBJlGxvMdWsbo7U0/CFsGK9Czam5GthYC/WQV8RCgryLFDDyrO0eBaeLcUNLIqBWZr7kgAAXJNgTuVHvIqrj6znVwg6CmB8yzg39gPeVuq7swY1KuYCwbOdAbXFjoRoNwdhMgxdX+IfdaX+mUv8jTe9yxPo+t9DXr8Hnj3KoxRUmqwILliwzZswpjYFQCOyXWxmtiuTDUw9Kh2wVaalMyp3iM4cWJbplW3nc67Tb/AF2r/E+aIR9LH6zKONsobtFUGxyuCcha2ge+qXPXUeYktPGUpuyfmVanR+Jjro/D+0iM4jyR26UVarrSpsgbIxzXYkXGcGw0Frm0sPDMD2FFKQJbKLXIAvck7DQDXQeFpF4jmcIFD9khZQwLOSoUgnMQAG6Hew03mLEc00yHoGogr5hTsubUEBiwvt3C3XQjczNPGUasssHd2vsyvPCVort6a23XnoWEm2pIA8ToPc9JVeN4g1gaiABVpuBe92G+bT4dtBre+tpioYilWY2darLYd4q5AFrAG22u+up3MzY393U/ob/CZPKOZWZth59RUUoPXmXHkKllwieglklf5I/8onoJYJOBERAEREAREQBERAEREAREQBERAEREAwY1M1Nh4gic3w/wAHcd0+q90/UTptTY+k5qrZizDZndh6F2I+hE5PSiWWL7zq9HN3kvA0avHKK1DTZ7MGVbZX3a1he38w+cz1eIU1OVmAN2B8itPtGv4dzWQON5QapUq1O0UF6mcCzaC4uC19DoOmmu83cfwR6lR2WpTUMWNijMQXw4oNqHGlhcabzluFLTtcPU6GaprobmJ4zRpmz1FBsp6nRgSp06WU/TxE2aVZaiBkN1YaGxGm2x1kBxflM16mcOoIRUF1JvlUgE2I6nz+tpO4LC9lTSmCSFFrm32G3p5CazUFFOL1NoObk8y0NTH8DOKWiVdE7NMhBQscwKXBsw0BT6nWeavKGfGfrJqCxfNkCkWNrXDhrg7C/hJPB4sIpDhwczE91iNT0Kg30tMtbGg02ambm4UbizMQBcHUWuDOH1mJhUyU7pXcVpzfOxrUoxu5NFc4XhEwxJaqDmViL3uyrrmOpucqE+5khV4hSz9izqHPdy63u1hba34h85qcV4J2+SxUBUZQGXMO8pW9rjUaWmtW5bZsUtfOgCshyhSPhCaDw+E29R4T6HFWikzys5KU3JacS9fo44zTqUBSFRC6j4QdbC2tvDUS5zl/6K+ADDV6pNS5AZcoG4LZgSxOotawAH0nUJItieW4iImTUREQBERAEREAREQBERAETBi8clFS9VlRRuWIAkZieccKiFu2RrfhQhmPkFEGbN6k1K9zDzlSwhyAGpU07gNsoO2ZumnTU+UjcX+kqlkbs6dUtbu5gFF/M3OkoFaszszuSWYlmPiTvJIU3J6lWviI049lpvxv8AgsXFefa9ZSiBaSkWJU5mt5MRYfK8isLxgrZXFwNLrYEDzXY+1vSR8TNbB0q0bTX3K9DpPEUp3jrfhbf39yy4fELUF0II29D4EdDPr1gDYBmbeygk28+g97SGoYWvTu6ow0N8xQDL5hmG24vbw0BMkqXGUp0ajhHtTALd6gxYsQtyabtr11tpttOLHon/AGNSl2efM9SukE6Sk42k+HI2AW/h1P8A6/8AXFntc0zbwDKW9wP7EzTXm2n2JrFagUVOzt3Tduz7QWN7WO2+828Jx2nUoHEd5UBI1AvpbYAne4H+UuLorD835/0RLH1ZNJRXr8mtjMSAP2lVKFxdcxUMQDubnurv5+m0i3rrnytU75ykftLFhuhy5jrrsdRIfjVapxDEIqZEWxRQ17m5zDMQDrcDb6ywYjlY1MWtdmUqMt0udbKi6NbTa9vLfXSOphKVO0YrbjxL8liabcaqte2i5cfEx0OIXNkrKxtexyMbXtfSx3mY4lz+K3oqj/FeROC5WqYR+1dkZbFCFzXUErlJJAuulvL7ecdgy9ZKioGAAF70bH9opPxAn4Qw33OltbxScovLmKjpJLM4LyXwWDg2OdMXSOYnMCp0UaAgi9h0ufnOsU2uBPz4nDKq1i5tZjWAIYadqCB1B3y/M6idW5A4FVw4qvWykvk7wbMWsLs1gBlGZm01uSTp1uUX2d7lDELtbWLfERJiuIiIAiIgCIiAIiIAiJo8a4kMPQqVW/CpIHi2yj3JA94Bz3n3ifa4rswe7SGX/faxY/LKPnK1PVSoWJZjdmJYnxYm5PzM8y9COWNjhYip1lRy4cPARETcgPVOmWNlDMfAAn7Sb4Hw1kcvUW2llva4N9TYbaaTU4NxJKOcODrYggX2FrH7+5mepzMc3dpjL5mzH5aD019ZE3fc7GHp0acVPMrtcWuPd6a6eBN1qeZStyLi1xlJHoGBHzBkfU4GGpvTNRyHy7rRFspuNKaLf3vMP/iVcwsr5PzbNf8Ao8PeYsTzIT+6UAeL7+yg6e59oumWnOEdXJed/RamN+U0XDGjmqOA3aAAIGLBSoAJ08NxNThfFsNRwzUawdbE51qC+Y6C1wAAdFFrLa0wcS4piHIKuVAGyErc+O+p95W8VR7RSCdTrfzmlm3oeh6MwVHFUXOM1J6NZW00+Tvt5fczNihmzpZRmutjtroAfI2E325trbGqBfypg9OtvMfOQf6m2VQCummtz+IHQ+31mM8NOcNmGmX/AJQBp8vOZcE7XR6Sedpf609t/UmK/E6riz1KjDqCxt8pL8EQmiSgBykl9Rf2X0HlsZX5O8oUmNYsL5QpDeZPwj1uL+01nh4VEo2trwK/S9qWDnONll17n3ac9l3m7iBdGt4XH3E6dyljO1wyHyEpbcKpn8Nr/lLL9jaTfImK7PPQbQqTYHql+4fMW6+IMrLCTw/8mmmeGeNpYpWhdNc7fJc4nwGfZk1EREAREQBERAERPLnQwD6WnM+e+P8Ab1exQ/s6R1ts1TY+y7epPhIvivFMQK1VHrV9HYWzsBlvddBYWtbaRYEnpU9pMoYrEpJ043vs/Du8fwIiJaOUIiIAiIgCIiAJjfDqdwPpNzA4JqzhFsDYm5vYAbnT1A95J4rlV1ANNg56g2XX+U7ex+cqVcVRhLJN6lyhTrJdZTlblrb9+9jBQ5Np1qdKojsgKjOB3u9bvWJOhvfQ3m9jeS6LU8tIFHA0a5Nz/OOt/Ef/AJIcdthn/FTY627pDDzGob7iSuG5rI0q07+aG3/K3+c5dSlidJU5Zlws/wB9zvf5jEuSTqNNcHp67NeJUa/B6lOqKTrlJIF91sTYEHqJcXwIp4Z6dEG/ZuBtcuVIBPmTaTdKotWmGtdXUGx6hh1HvNA0yjlL3Fsyk72vYgnrY216gi+u9/o/HKrPq6i14e5r0z0hWxtOKemTdc3z+3IqGE4ViVoVVZamYmllswv3UZWO+nTwvcX0uBhxPBcUaNBFWpnUVFY5wMt2T8dxYEZttLeku80eOITh6liRprbwBGYe4uJ1Z0oqD8P7OBSrSlUSWl2vgkuROOVHcUyzuqpTBLHN+0C9+zdRfT1BnQZXuTuFU6VBSgFyJYZyWdsREQBERAEREASL5k4t+rYapUFiwACg7ZmOVb+Vzf2kpKr+kWmThLjZXRj6Xt/e/tA21RzjEYhqjl6jFmO5NvsNB6CY4idBJLRHnZScndvUT4W1A0v0HpvPshq2DdqnaL2+VMwylyHe/wAZT8oFhYH4rdNJhuxmEVLdks9ZV+JlHqQPvPoqgi4IIJsCCCCfASIx2DZ3uisR2dMXNw2na3GpHeuVuD4zXbC1Gw9lVlbtg1rOPwKCbEXtcH4vDxImuZ8iRU00tSfWoDsQfQiepA8A4e6VCzIVGUi5CjfKRlt6G/8AnJ6bRd0R1IqLsncTYwGDNaotMG173Nr2ABJ09re815M8qoDWY+FM292Uf9esgxVR06MpLclw0VKok+/0RP4DhiUBZBqd2OrH1Ph5DSbURPJtuTuzqN3MdfCrUFnVWHgwBsfK+01H4DQIP7JB6ZgfmDpN+JlSa2ZlTktEz4iBQANAAAB5DQTSx9Ns6Mqs3dZdMuhLIRe5GndOs3otN6NWVKanHdGN73Ium9xsQQSCDuCNwZqcaBNCpbwHyzC/0vNmgbgnxZz83b+1pHcW4he+HpDPUcZSNwgO5PnbYf8AR9r1l6ClPdr1aObCnbE5YLRS9EzovLIthqdvASVkXy7hmp4dFbcASUnKO0IiIAiIgCIi8A+M1hcyj87cy0K2G7OjVV2Z1uF17oNz7aTe5x5mpJQq0UqK1VgUyqblb6MWt8Nhfec1klOGbUrYmv1KtbV3+3J/vIRES6cQREQBERAEREA+gXIABJJsANST4AdZZ+XuENSJqVNCy2C9QL3ux8dBp0+3jlfAgKapGrXVfJQdT7kfICTs89jsY5t0o7fk6tGiqav9X4/eIiInKJhERAEw4uvkQsN9l82Jsv1InjEY4IbWcm1zlANh0vr1sdBc6TXxWLSp2YRlbvZjYg2UKw18NWXeWaNCU5wi07Sf/TazScrba++viYShWmQu4UgHztofnN79HfA07Ptm7ztqSd7ne/nNOvWCKXc2UC5PQCYeBcwqldRh2ZlcnOuVgoO+YXAsSdx1vfTr6zFxVlZ7cCpgZt5rp6637+86aBPs802uAZ6nPOkIiIAiIgCUznzmY0gMPRYh2F3YbqnQA9Gb6AeYlwrVMqkzieMxZq1Hqtu7Fj5X2HsLD2klOOaWpXxFV0oXW+y+TCBERLpwxERAE89qPFfmJIcJ4Ya7gEHIPjNjY/yg+J+gvLkKSjZV+QnMxPSCoyyxV+epepYVOOabtfZd3P4KDRpl/gVn/pBb7TP/ALNrfwq3/A0vIESk+lKl9IomWGpcb+a+Cl4TgtV3ClHQdWZSAB77nykzS5Upi2Z6jeXdUH5C/wBZNxK1XHVqnG3gSxpwh/Fedn7HmnTCgKoAAFgBsB0AmlU4/hlbK2Iw4bvaGpT/AA2DX10IuNDN+Ubi/L2Jao9VVZgTiLAVWFQXqv2WW7AKCrIbAjSmL261qcVJ9pki13LbieMUaQvUq017obVhqrXylfzA5W2vtPdHidJ0DpUpspbIGDAgv+W46yt8z8Fr4gqtNL/s0W5ewLlKysTr3QocXIUlrga201qvLVdsEKOUioMRn3VrAUgtw5cAjTQkG5IBUC5G6hCy1FkWvCcWo1jalVpObZrK6sct7XsDe19Jtyp8ocv1sPVd6qhRlZdXDli3ZNcWvYDIQbm/TUAGWyRzik7IwyNf95UvvdflkW31DfWY8RVyI7eClvkCf7TdxeELEMlswFtdmF72JG2ux13Omsr2Ep1+IOUpgpSBIb8zW0NyNh5CemwONh/51D6lpb3K08LKpUzfTpf4+OBt8s8lHFU1q13dr62LEjXyl8wHLdGlbKouPITY4Pw8UKSoOgm9IzpXPgE+xEGBERAEREA0+LD9i9t8p+04qmw9BO4YynmRh5TinEMM1Byjq1wSAbEgi+huPK0lpSSepUxdOU4LKr6mOJiWte11cX2JFhMstKSexyZ05QdpIRYnQC5OgHiTsPnPFSqF+IgSa5Wwa1WNW4IQ2A/nte58hfTz9JBiK8aMHLj7ktChKo7tdniyx8PwnZUkTwGp8WOrH5kzYiJ5Ntt3Z1G7u4iImDAiIgCIiAIiIAiIgH0Tz+jsjLVy7do9j5ZjaR/H8caNBivxNZE/qbQH2Fz7Sx8lcK7DDKOpE6WBg9ZfYnhpHx9iwxETpmwiIgCIiAIiIAmniOE06huygmbkQCC41yvSq0WRVANtCNwehE5vU5VxRfIFA6ZtfmB0nZZ5yDwEym1sayhGVsyvYovA/wBGtNAGrd5ut9ZscX4GMIwq0FJW1qii1yOhHmD9CZdJ5emGFiLyOcFOOVm9ygYPjVKq2RWIexOVlZTpva+h9jN6SvF+VKVVbqMrDUMNCCNiD0MrFbG1MMcuJR2ttURQbj+ZdLH038BOXWwco6w1RHKmn/EkokOea6H/AKx/9tv7xhuaKbvlKVUB2dwAt/A2Jy+plbqalr5X5GvVy5ExET4zAAk6Aak+AG8iIzS41jXo0HqU1DstjlN/huMx08BrMWB5ho1EUl1Rja6sQpB8Ndx5iamL5oVm7PDp+sXU5iDZRfYXt3r63tJjl7k9amHAroM1peo4Vzj2tO8sKCy2ktTMImjiuH1cAbKrVKN9APiTxy33Xy09ek9UOMUXtlqJf8pIVvQq1iDK9WjOm9UaOm+GpuRESEiInmIXFAH+Ov8AhedCwK2pr6Cc94lSz4vCKfhu7f7wyj7H6zo1FbKB5TtYNWpFlfxX7xPcREtgREQBERAEREAREQBERAEREATDWwiv8QBmaIBof7Co/kWecTwKk6FSi2MkYgFBxnBcRhP3NqlLojXuo8FboPI3HpI3FcecqyDD1c5UrqRlBItuBqBedPIvMJwSXvlF5Wlhacnexm6vdorvJfLi0aC5lGawloAttAW20+yyYPFSkGFiLyCx/JWHralRLBEAo1X9HZT9xVqp5KzAfK81n5Uxq/DiHPqEP3E6FEjdOD3SNsz4lD4ZyziWxCVMQwOS+UBQoF7X26mwl7UaT7E2jFRVkYbuIiJsYEREAREQBERAP//Z"/>
          <p:cNvSpPr>
            <a:spLocks noChangeAspect="1" noChangeArrowheads="1"/>
          </p:cNvSpPr>
          <p:nvPr/>
        </p:nvSpPr>
        <p:spPr bwMode="auto">
          <a:xfrm>
            <a:off x="0" y="-1320800"/>
            <a:ext cx="2019300" cy="2257425"/>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2052" name="AutoShape 4" descr="data:image/jpeg;base64,/9j/4AAQSkZJRgABAQAAAQABAAD/2wCEAAkGBhQQEBISEBQQFRUWFBUVFhYXFxIWFxYUGBQVFhQYFhYXHSYgGBkjGRUVHy8gJCcpLCwsGB4xNzAqNSctLCkBCQoKDgwOGg8PGiwlHyQsKSksLC0sLSw1LSssLywpLCksLDAqNC8sLDQvLCwqLSwsLCoqLCwpLC0qLCwsLCoqLP/AABEIAO0A1AMBIgACEQEDEQH/xAAcAAEAAgMBAQEAAAAAAAAAAAAABQYDBAcCAQj/xABDEAACAQIEAwYEAggDBgcAAAABAgADEQQSITEFBkETIlFhcYEykaGxQlIHFCMzU2JywbLR0hWCkqLw8RY0Y4OTo+H/xAAbAQEAAgMBAQAAAAAAAAAAAAAAAwQBAgUGB//EADERAAIBAgQCCQQCAwEAAAAAAAABAgMRBBIhMUFRBRMiYXGRocHRQoGx8DLhFSPxFP/aAAwDAQACEQMRAD8A7jERAEREAREQBERAEREAREQBERAEREAREQBERAET4TMTY1Buy/MQDNPhMrnGucUpXWgVqP4g9xf6iNz/ACj6So47jFasD2tViOoHcW3mFtcet5XqYiMNNy/QwFSqrvRd/wAHTRilvbML+F5kDXnEzjA7ZaFPtG8QLKPfc+0vnJPDq9ME1S1jrYkkD+kHabU5ynvGxpiKFOlop3fK3vcuMREmKYiIgCIiAIiIAiIgCIiAIiIAiIgCIiAIiIAkZzJhXq4aolLMXOWwUhSbOpIzFhbQHW8k4gHG+YqOMQVqF2Bd6dawqJc61VAJFwBYIco0vb+aV1+FV+xsE7/bF/iXVSmhuW/N0+nWX7mpr4yr5Kg+hP8AeRU5lWo87R6PDYePVRd2rojuA4Z6VEJVvmDN+LN3dxr85s4Dh74+r2aXFIHU/nP+mY8QGrVFw9K92tnI6L4ep+3rOo8t8CXC0lUAXtrJaFLM88itjcT1a6mD8X7Dg3LVLDqAqi9t5LgT7EvHFEREAREQBERAEREAREQBERAEREAREQBERAERPNR7Ak9IBFcZ5kp4WysGZyLhVte21yTYAX+xkU/PyW7tGrfzNMD55j9pVcfjO2q1Kpv32JH9A0Qf8Nj7mYJzp4mV3l2PQUujqeRZ9+JkxOIao71HtmdsxtsNAAB5AACauLxQprc79B1Y9AJjxmOyWVRmc/Co+58BLByvyQ1RhXxOp6DoB4AdJrSoyqO72JcTi4YdZY78uRufo+5fKqa9Ud9jeXuY6FEIoVRYCZJ0kraI83KTk7sRNfEcQp0yA7opOwZgCfQHeZlcHaZFj1ERBgREQBERAEREAREQBERAEREAREQBNTiHElogFrkk2VRbMx3NrnoNSTIzmDm2jhCEZkzkX7xsqjQXYgHqwsBqbj1kFU45SIWvUrK3aKSrgPlyAjRAL2F9+p3O2mrfISairvyLCOZR1o1h/wDGfs0juYOLvWoOlFGUFTmL90ld2VALm5AIvtrNGpxygqqzVUUMLjNdbjMEJsdR3j18zsDNrDYlaih6bBlOxF7GxI+4M1d2rEUcS4tSyrTxKiD18Yk3xLggIzUVVXvqL5VYE638CN7jzHWRGLwrUWs5U3XMMt7bkEa72sNdN5zJ0pQ3PWYbG0sRbK9eXE3eQeDivVqV6gv3iB5AaD6CdLVbCwlQ/RrSthgfGXCdWKskjzlWWabk+Ylc5wxeIpqrYckAXzgBSTtaxYEaa6ee8sc8vTDCxAMy1dWMQlkleyfjqcbr8VVizVi+c/F2gJY+WgII8hp5S08hcWqO7J3zTFspa/hra+tvC/8A2tWJ5do1DdkHymzg+GpS+BQJDCioSzXZbrYyVWGRxX7y5G1ERJyiIiIAiIgCIiAIiIAiIgCLzy7WBJlGxvMdWsbo7U0/CFsGK9Czam5GthYC/WQV8RCgryLFDDyrO0eBaeLcUNLIqBWZr7kgAAXJNgTuVHvIqrj6znVwg6CmB8yzg39gPeVuq7swY1KuYCwbOdAbXFjoRoNwdhMgxdX+IfdaX+mUv8jTe9yxPo+t9DXr8Hnj3KoxRUmqwILliwzZswpjYFQCOyXWxmtiuTDUw9Kh2wVaalMyp3iM4cWJbplW3nc67Tb/AF2r/E+aIR9LH6zKONsobtFUGxyuCcha2ge+qXPXUeYktPGUpuyfmVanR+Jjro/D+0iM4jyR26UVarrSpsgbIxzXYkXGcGw0Frm0sPDMD2FFKQJbKLXIAvck7DQDXQeFpF4jmcIFD9khZQwLOSoUgnMQAG6Hew03mLEc00yHoGogr5hTsubUEBiwvt3C3XQjczNPGUasssHd2vsyvPCVort6a23XnoWEm2pIA8ToPc9JVeN4g1gaiABVpuBe92G+bT4dtBre+tpioYilWY2darLYd4q5AFrAG22u+up3MzY393U/ob/CZPKOZWZth59RUUoPXmXHkKllwieglklf5I/8onoJYJOBERAEREAREQBERAEREAREQBERAEREAwY1M1Nh4gic3w/wAHcd0+q90/UTptTY+k5qrZizDZndh6F2I+hE5PSiWWL7zq9HN3kvA0avHKK1DTZ7MGVbZX3a1he38w+cz1eIU1OVmAN2B8itPtGv4dzWQON5QapUq1O0UF6mcCzaC4uC19DoOmmu83cfwR6lR2WpTUMWNijMQXw4oNqHGlhcabzluFLTtcPU6GaprobmJ4zRpmz1FBsp6nRgSp06WU/TxE2aVZaiBkN1YaGxGm2x1kBxflM16mcOoIRUF1JvlUgE2I6nz+tpO4LC9lTSmCSFFrm32G3p5CazUFFOL1NoObk8y0NTH8DOKWiVdE7NMhBQscwKXBsw0BT6nWeavKGfGfrJqCxfNkCkWNrXDhrg7C/hJPB4sIpDhwczE91iNT0Kg30tMtbGg02ambm4UbizMQBcHUWuDOH1mJhUyU7pXcVpzfOxrUoxu5NFc4XhEwxJaqDmViL3uyrrmOpucqE+5khV4hSz9izqHPdy63u1hba34h85qcV4J2+SxUBUZQGXMO8pW9rjUaWmtW5bZsUtfOgCshyhSPhCaDw+E29R4T6HFWikzys5KU3JacS9fo44zTqUBSFRC6j4QdbC2tvDUS5zl/6K+ADDV6pNS5AZcoG4LZgSxOotawAH0nUJItieW4iImTUREQBERAEREAREQBERAETBi8clFS9VlRRuWIAkZieccKiFu2RrfhQhmPkFEGbN6k1K9zDzlSwhyAGpU07gNsoO2ZumnTU+UjcX+kqlkbs6dUtbu5gFF/M3OkoFaszszuSWYlmPiTvJIU3J6lWviI049lpvxv8AgsXFefa9ZSiBaSkWJU5mt5MRYfK8isLxgrZXFwNLrYEDzXY+1vSR8TNbB0q0bTX3K9DpPEUp3jrfhbf39yy4fELUF0II29D4EdDPr1gDYBmbeygk28+g97SGoYWvTu6ow0N8xQDL5hmG24vbw0BMkqXGUp0ajhHtTALd6gxYsQtyabtr11tpttOLHon/AGNSl2efM9SukE6Sk42k+HI2AW/h1P8A6/8AXFntc0zbwDKW9wP7EzTXm2n2JrFagUVOzt3Tduz7QWN7WO2+828Jx2nUoHEd5UBI1AvpbYAne4H+UuLorD835/0RLH1ZNJRXr8mtjMSAP2lVKFxdcxUMQDubnurv5+m0i3rrnytU75ykftLFhuhy5jrrsdRIfjVapxDEIqZEWxRQ17m5zDMQDrcDb6ywYjlY1MWtdmUqMt0udbKi6NbTa9vLfXSOphKVO0YrbjxL8liabcaqte2i5cfEx0OIXNkrKxtexyMbXtfSx3mY4lz+K3oqj/FeROC5WqYR+1dkZbFCFzXUErlJJAuulvL7ecdgy9ZKioGAAF70bH9opPxAn4Qw33OltbxScovLmKjpJLM4LyXwWDg2OdMXSOYnMCp0UaAgi9h0ufnOsU2uBPz4nDKq1i5tZjWAIYadqCB1B3y/M6idW5A4FVw4qvWykvk7wbMWsLs1gBlGZm01uSTp1uUX2d7lDELtbWLfERJiuIiIAiIgCIiAIiIAiJo8a4kMPQqVW/CpIHi2yj3JA94Bz3n3ifa4rswe7SGX/faxY/LKPnK1PVSoWJZjdmJYnxYm5PzM8y9COWNjhYip1lRy4cPARETcgPVOmWNlDMfAAn7Sb4Hw1kcvUW2llva4N9TYbaaTU4NxJKOcODrYggX2FrH7+5mepzMc3dpjL5mzH5aD019ZE3fc7GHp0acVPMrtcWuPd6a6eBN1qeZStyLi1xlJHoGBHzBkfU4GGpvTNRyHy7rRFspuNKaLf3vMP/iVcwsr5PzbNf8Ao8PeYsTzIT+6UAeL7+yg6e59oumWnOEdXJed/RamN+U0XDGjmqOA3aAAIGLBSoAJ08NxNThfFsNRwzUawdbE51qC+Y6C1wAAdFFrLa0wcS4piHIKuVAGyErc+O+p95W8VR7RSCdTrfzmlm3oeh6MwVHFUXOM1J6NZW00+Tvt5fczNihmzpZRmutjtroAfI2E325trbGqBfypg9OtvMfOQf6m2VQCummtz+IHQ+31mM8NOcNmGmX/AJQBp8vOZcE7XR6Sedpf609t/UmK/E6riz1KjDqCxt8pL8EQmiSgBykl9Rf2X0HlsZX5O8oUmNYsL5QpDeZPwj1uL+01nh4VEo2trwK/S9qWDnONll17n3ac9l3m7iBdGt4XH3E6dyljO1wyHyEpbcKpn8Nr/lLL9jaTfImK7PPQbQqTYHql+4fMW6+IMrLCTw/8mmmeGeNpYpWhdNc7fJc4nwGfZk1EREAREQBERAERPLnQwD6WnM+e+P8Ab1exQ/s6R1ts1TY+y7epPhIvivFMQK1VHrV9HYWzsBlvddBYWtbaRYEnpU9pMoYrEpJ043vs/Du8fwIiJaOUIiIAiIgCIiAJjfDqdwPpNzA4JqzhFsDYm5vYAbnT1A95J4rlV1ANNg56g2XX+U7ex+cqVcVRhLJN6lyhTrJdZTlblrb9+9jBQ5Np1qdKojsgKjOB3u9bvWJOhvfQ3m9jeS6LU8tIFHA0a5Nz/OOt/Ef/AJIcdthn/FTY627pDDzGob7iSuG5rI0q07+aG3/K3+c5dSlidJU5Zlws/wB9zvf5jEuSTqNNcHp67NeJUa/B6lOqKTrlJIF91sTYEHqJcXwIp4Z6dEG/ZuBtcuVIBPmTaTdKotWmGtdXUGx6hh1HvNA0yjlL3Fsyk72vYgnrY216gi+u9/o/HKrPq6i14e5r0z0hWxtOKemTdc3z+3IqGE4ViVoVVZamYmllswv3UZWO+nTwvcX0uBhxPBcUaNBFWpnUVFY5wMt2T8dxYEZttLeku80eOITh6liRprbwBGYe4uJ1Z0oqD8P7OBSrSlUSWl2vgkuROOVHcUyzuqpTBLHN+0C9+zdRfT1BnQZXuTuFU6VBSgFyJYZyWdsREQBERAEREASL5k4t+rYapUFiwACg7ZmOVb+Vzf2kpKr+kWmThLjZXRj6Xt/e/tA21RzjEYhqjl6jFmO5NvsNB6CY4idBJLRHnZScndvUT4W1A0v0HpvPshq2DdqnaL2+VMwylyHe/wAZT8oFhYH4rdNJhuxmEVLdks9ZV+JlHqQPvPoqgi4IIJsCCCCfASIx2DZ3uisR2dMXNw2na3GpHeuVuD4zXbC1Gw9lVlbtg1rOPwKCbEXtcH4vDxImuZ8iRU00tSfWoDsQfQiepA8A4e6VCzIVGUi5CjfKRlt6G/8AnJ6bRd0R1IqLsncTYwGDNaotMG173Nr2ABJ09re815M8qoDWY+FM292Uf9esgxVR06MpLclw0VKok+/0RP4DhiUBZBqd2OrH1Ph5DSbURPJtuTuzqN3MdfCrUFnVWHgwBsfK+01H4DQIP7JB6ZgfmDpN+JlSa2ZlTktEz4iBQANAAAB5DQTSx9Ns6Mqs3dZdMuhLIRe5GndOs3otN6NWVKanHdGN73Ium9xsQQSCDuCNwZqcaBNCpbwHyzC/0vNmgbgnxZz83b+1pHcW4he+HpDPUcZSNwgO5PnbYf8AR9r1l6ClPdr1aObCnbE5YLRS9EzovLIthqdvASVkXy7hmp4dFbcASUnKO0IiIAiIgCIi8A+M1hcyj87cy0K2G7OjVV2Z1uF17oNz7aTe5x5mpJQq0UqK1VgUyqblb6MWt8Nhfec1klOGbUrYmv1KtbV3+3J/vIRES6cQREQBERAEREA+gXIABJJsANST4AdZZ+XuENSJqVNCy2C9QL3ux8dBp0+3jlfAgKapGrXVfJQdT7kfICTs89jsY5t0o7fk6tGiqav9X4/eIiInKJhERAEw4uvkQsN9l82Jsv1InjEY4IbWcm1zlANh0vr1sdBc6TXxWLSp2YRlbvZjYg2UKw18NWXeWaNCU5wi07Sf/TazScrba++viYShWmQu4UgHztofnN79HfA07Ptm7ztqSd7ne/nNOvWCKXc2UC5PQCYeBcwqldRh2ZlcnOuVgoO+YXAsSdx1vfTr6zFxVlZ7cCpgZt5rp6637+86aBPs802uAZ6nPOkIiIAiIgCUznzmY0gMPRYh2F3YbqnQA9Gb6AeYlwrVMqkzieMxZq1Hqtu7Fj5X2HsLD2klOOaWpXxFV0oXW+y+TCBERLpwxERAE89qPFfmJIcJ4Ya7gEHIPjNjY/yg+J+gvLkKSjZV+QnMxPSCoyyxV+epepYVOOabtfZd3P4KDRpl/gVn/pBb7TP/ALNrfwq3/A0vIESk+lKl9IomWGpcb+a+Cl4TgtV3ClHQdWZSAB77nykzS5Upi2Z6jeXdUH5C/wBZNxK1XHVqnG3gSxpwh/Fedn7HmnTCgKoAAFgBsB0AmlU4/hlbK2Iw4bvaGpT/AA2DX10IuNDN+Ubi/L2Jao9VVZgTiLAVWFQXqv2WW7AKCrIbAjSmL261qcVJ9pki13LbieMUaQvUq017obVhqrXylfzA5W2vtPdHidJ0DpUpspbIGDAgv+W46yt8z8Fr4gqtNL/s0W5ewLlKysTr3QocXIUlrga201qvLVdsEKOUioMRn3VrAUgtw5cAjTQkG5IBUC5G6hCy1FkWvCcWo1jalVpObZrK6sct7XsDe19Jtyp8ocv1sPVd6qhRlZdXDli3ZNcWvYDIQbm/TUAGWyRzik7IwyNf95UvvdflkW31DfWY8RVyI7eClvkCf7TdxeELEMlswFtdmF72JG2ux13Omsr2Ep1+IOUpgpSBIb8zW0NyNh5CemwONh/51D6lpb3K08LKpUzfTpf4+OBt8s8lHFU1q13dr62LEjXyl8wHLdGlbKouPITY4Pw8UKSoOgm9IzpXPgE+xEGBERAEREA0+LD9i9t8p+04qmw9BO4YynmRh5TinEMM1Byjq1wSAbEgi+huPK0lpSSepUxdOU4LKr6mOJiWte11cX2JFhMstKSexyZ05QdpIRYnQC5OgHiTsPnPFSqF+IgSa5Wwa1WNW4IQ2A/nte58hfTz9JBiK8aMHLj7ktChKo7tdniyx8PwnZUkTwGp8WOrH5kzYiJ5Ntt3Z1G7u4iImDAiIgCIiAIiIAiIgH0Tz+jsjLVy7do9j5ZjaR/H8caNBivxNZE/qbQH2Fz7Sx8lcK7DDKOpE6WBg9ZfYnhpHx9iwxETpmwiIgCIiAIiIAmniOE06huygmbkQCC41yvSq0WRVANtCNwehE5vU5VxRfIFA6ZtfmB0nZZ5yDwEym1sayhGVsyvYovA/wBGtNAGrd5ut9ZscX4GMIwq0FJW1qii1yOhHmD9CZdJ5emGFiLyOcFOOVm9ygYPjVKq2RWIexOVlZTpva+h9jN6SvF+VKVVbqMrDUMNCCNiD0MrFbG1MMcuJR2ttURQbj+ZdLH038BOXWwco6w1RHKmn/EkokOea6H/AKx/9tv7xhuaKbvlKVUB2dwAt/A2Jy+plbqalr5X5GvVy5ExET4zAAk6Aak+AG8iIzS41jXo0HqU1DstjlN/huMx08BrMWB5ho1EUl1Rja6sQpB8Ndx5iamL5oVm7PDp+sXU5iDZRfYXt3r63tJjl7k9amHAroM1peo4Vzj2tO8sKCy2ktTMImjiuH1cAbKrVKN9APiTxy33Xy09ek9UOMUXtlqJf8pIVvQq1iDK9WjOm9UaOm+GpuRESEiInmIXFAH+Ov8AhedCwK2pr6Cc94lSz4vCKfhu7f7wyj7H6zo1FbKB5TtYNWpFlfxX7xPcREtgREQBERAEREAREQBERAEREATDWwiv8QBmaIBof7Co/kWecTwKk6FSi2MkYgFBxnBcRhP3NqlLojXuo8FboPI3HpI3FcecqyDD1c5UrqRlBItuBqBedPIvMJwSXvlF5Wlhacnexm6vdorvJfLi0aC5lGawloAttAW20+yyYPFSkGFiLyCx/JWHralRLBEAo1X9HZT9xVqp5KzAfK81n5Uxq/DiHPqEP3E6FEjdOD3SNsz4lD4ZyziWxCVMQwOS+UBQoF7X26mwl7UaT7E2jFRVkYbuIiJsYEREAREQBERAP//Z"/>
          <p:cNvSpPr>
            <a:spLocks noChangeAspect="1" noChangeArrowheads="1"/>
          </p:cNvSpPr>
          <p:nvPr/>
        </p:nvSpPr>
        <p:spPr bwMode="auto">
          <a:xfrm>
            <a:off x="0" y="-1320800"/>
            <a:ext cx="2019300" cy="2257425"/>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pic>
        <p:nvPicPr>
          <p:cNvPr id="2056" name="Picture 8" descr="http://www.ilcpb.gov.tw/files/%E5%AE%9C%E8%98%AD%E7%B8%A3%E8%BD%84%E5%8D%80%E5%9C%96_1096966807.jpg"/>
          <p:cNvPicPr>
            <a:picLocks noChangeAspect="1" noChangeArrowheads="1"/>
          </p:cNvPicPr>
          <p:nvPr/>
        </p:nvPicPr>
        <p:blipFill>
          <a:blip r:embed="rId2" cstate="print"/>
          <a:srcRect/>
          <a:stretch>
            <a:fillRect/>
          </a:stretch>
        </p:blipFill>
        <p:spPr bwMode="auto">
          <a:xfrm>
            <a:off x="1835696" y="1196752"/>
            <a:ext cx="4752528" cy="5315972"/>
          </a:xfrm>
          <a:prstGeom prst="rect">
            <a:avLst/>
          </a:prstGeom>
          <a:noFill/>
        </p:spPr>
      </p:pic>
      <p:pic>
        <p:nvPicPr>
          <p:cNvPr id="2058" name="Picture 10" descr="http://pic1a.nipic.com/2008-10-17/2008101718314141_2.jpg"/>
          <p:cNvPicPr>
            <a:picLocks noChangeAspect="1" noChangeArrowheads="1"/>
          </p:cNvPicPr>
          <p:nvPr/>
        </p:nvPicPr>
        <p:blipFill>
          <a:blip r:embed="rId3" cstate="print"/>
          <a:srcRect/>
          <a:stretch>
            <a:fillRect/>
          </a:stretch>
        </p:blipFill>
        <p:spPr bwMode="auto">
          <a:xfrm>
            <a:off x="3059832" y="4077072"/>
            <a:ext cx="764970" cy="100811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056"/>
                                        </p:tgtEl>
                                        <p:attrNameLst>
                                          <p:attrName>style.visibility</p:attrName>
                                        </p:attrNameLst>
                                      </p:cBhvr>
                                      <p:to>
                                        <p:strVal val="visible"/>
                                      </p:to>
                                    </p:set>
                                    <p:animEffect transition="in" filter="diamond(in)">
                                      <p:cBhvr>
                                        <p:cTn id="7" dur="2000"/>
                                        <p:tgtEl>
                                          <p:spTgt spid="205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58"/>
                                        </p:tgtEl>
                                        <p:attrNameLst>
                                          <p:attrName>style.visibility</p:attrName>
                                        </p:attrNameLst>
                                      </p:cBhvr>
                                      <p:to>
                                        <p:strVal val="visible"/>
                                      </p:to>
                                    </p:set>
                                    <p:anim calcmode="lin" valueType="num">
                                      <p:cBhvr additive="base">
                                        <p:cTn id="12" dur="500" fill="hold"/>
                                        <p:tgtEl>
                                          <p:spTgt spid="2058"/>
                                        </p:tgtEl>
                                        <p:attrNameLst>
                                          <p:attrName>ppt_x</p:attrName>
                                        </p:attrNameLst>
                                      </p:cBhvr>
                                      <p:tavLst>
                                        <p:tav tm="0">
                                          <p:val>
                                            <p:strVal val="#ppt_x"/>
                                          </p:val>
                                        </p:tav>
                                        <p:tav tm="100000">
                                          <p:val>
                                            <p:strVal val="#ppt_x"/>
                                          </p:val>
                                        </p:tav>
                                      </p:tavLst>
                                    </p:anim>
                                    <p:anim calcmode="lin" valueType="num">
                                      <p:cBhvr additive="base">
                                        <p:cTn id="13" dur="500" fill="hold"/>
                                        <p:tgtEl>
                                          <p:spTgt spid="20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332656"/>
            <a:ext cx="8686800" cy="838200"/>
          </a:xfrm>
        </p:spPr>
        <p:txBody>
          <a:bodyPr>
            <a:noAutofit/>
          </a:bodyPr>
          <a:lstStyle/>
          <a:p>
            <a:r>
              <a:rPr lang="zh-TW" altLang="en-US" sz="5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考場女俠</a:t>
            </a:r>
            <a:r>
              <a:rPr lang="en-US" altLang="zh-TW" sz="5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endParaRPr lang="zh-TW" altLang="en-US" sz="5400" dirty="0"/>
          </a:p>
        </p:txBody>
      </p:sp>
      <p:sp>
        <p:nvSpPr>
          <p:cNvPr id="4" name="矩形 3"/>
          <p:cNvSpPr/>
          <p:nvPr/>
        </p:nvSpPr>
        <p:spPr>
          <a:xfrm>
            <a:off x="899592" y="1412776"/>
            <a:ext cx="2232248" cy="830997"/>
          </a:xfrm>
          <a:prstGeom prst="rect">
            <a:avLst/>
          </a:prstGeom>
        </p:spPr>
        <p:txBody>
          <a:bodyPr wrap="square">
            <a:spAutoFit/>
          </a:bodyPr>
          <a:lstStyle/>
          <a:p>
            <a:r>
              <a:rPr lang="zh-TW" altLang="en-US" sz="4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廖淑芬     </a:t>
            </a:r>
            <a:endParaRPr lang="zh-TW" altLang="en-US" sz="4800" dirty="0"/>
          </a:p>
        </p:txBody>
      </p:sp>
      <p:sp>
        <p:nvSpPr>
          <p:cNvPr id="5" name="矩形 4"/>
          <p:cNvSpPr/>
          <p:nvPr/>
        </p:nvSpPr>
        <p:spPr>
          <a:xfrm>
            <a:off x="899592" y="2204864"/>
            <a:ext cx="5400600" cy="830997"/>
          </a:xfrm>
          <a:prstGeom prst="rect">
            <a:avLst/>
          </a:prstGeom>
        </p:spPr>
        <p:txBody>
          <a:bodyPr wrap="square">
            <a:spAutoFit/>
          </a:bodyPr>
          <a:lstStyle/>
          <a:p>
            <a:r>
              <a:rPr lang="zh-TW" altLang="en-US" sz="4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伍淑芬</a:t>
            </a:r>
            <a:endParaRPr lang="zh-TW" altLang="en-US" sz="4800" dirty="0"/>
          </a:p>
        </p:txBody>
      </p:sp>
      <p:sp>
        <p:nvSpPr>
          <p:cNvPr id="6" name="矩形 5"/>
          <p:cNvSpPr/>
          <p:nvPr/>
        </p:nvSpPr>
        <p:spPr>
          <a:xfrm>
            <a:off x="899592" y="2996952"/>
            <a:ext cx="5400600" cy="830997"/>
          </a:xfrm>
          <a:prstGeom prst="rect">
            <a:avLst/>
          </a:prstGeom>
        </p:spPr>
        <p:txBody>
          <a:bodyPr wrap="square">
            <a:spAutoFit/>
          </a:bodyPr>
          <a:lstStyle/>
          <a:p>
            <a:r>
              <a:rPr lang="zh-TW" altLang="en-US" sz="4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柯淑芬</a:t>
            </a:r>
            <a:endParaRPr lang="zh-TW" altLang="en-US" sz="4800" dirty="0"/>
          </a:p>
        </p:txBody>
      </p:sp>
      <p:sp>
        <p:nvSpPr>
          <p:cNvPr id="7" name="矩形 6"/>
          <p:cNvSpPr/>
          <p:nvPr/>
        </p:nvSpPr>
        <p:spPr>
          <a:xfrm>
            <a:off x="755576" y="3861048"/>
            <a:ext cx="5400600" cy="830997"/>
          </a:xfrm>
          <a:prstGeom prst="rect">
            <a:avLst/>
          </a:prstGeom>
        </p:spPr>
        <p:txBody>
          <a:bodyPr wrap="square">
            <a:spAutoFit/>
          </a:bodyPr>
          <a:lstStyle/>
          <a:p>
            <a:r>
              <a:rPr lang="zh-TW" altLang="en-US" sz="4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柯玲芬</a:t>
            </a:r>
            <a:endParaRPr lang="zh-TW" altLang="en-US" sz="4800" dirty="0"/>
          </a:p>
        </p:txBody>
      </p:sp>
      <p:sp>
        <p:nvSpPr>
          <p:cNvPr id="8" name="矩形 7"/>
          <p:cNvSpPr/>
          <p:nvPr/>
        </p:nvSpPr>
        <p:spPr>
          <a:xfrm>
            <a:off x="755576" y="4581128"/>
            <a:ext cx="5400600" cy="830997"/>
          </a:xfrm>
          <a:prstGeom prst="rect">
            <a:avLst/>
          </a:prstGeom>
        </p:spPr>
        <p:txBody>
          <a:bodyPr wrap="square">
            <a:spAutoFit/>
          </a:bodyPr>
          <a:lstStyle/>
          <a:p>
            <a:r>
              <a:rPr lang="zh-TW" altLang="en-US" sz="4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柯吉霸</a:t>
            </a:r>
            <a:endParaRPr lang="zh-TW" altLang="en-US" sz="4800" dirty="0"/>
          </a:p>
        </p:txBody>
      </p:sp>
      <p:sp>
        <p:nvSpPr>
          <p:cNvPr id="9" name="爆炸 1 8"/>
          <p:cNvSpPr/>
          <p:nvPr/>
        </p:nvSpPr>
        <p:spPr>
          <a:xfrm>
            <a:off x="3707904" y="1052736"/>
            <a:ext cx="3600400" cy="331236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4000" dirty="0" smtClean="0"/>
              <a:t>60</a:t>
            </a:r>
            <a:endParaRPr lang="zh-TW" altLang="en-US" sz="4000" dirty="0"/>
          </a:p>
        </p:txBody>
      </p:sp>
      <p:sp>
        <p:nvSpPr>
          <p:cNvPr id="10" name="爆炸 1 9"/>
          <p:cNvSpPr/>
          <p:nvPr/>
        </p:nvSpPr>
        <p:spPr>
          <a:xfrm>
            <a:off x="3923928" y="1556792"/>
            <a:ext cx="3312368" cy="252028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4000" dirty="0" smtClean="0"/>
              <a:t>50</a:t>
            </a:r>
            <a:endParaRPr lang="zh-TW" altLang="en-US" sz="4000" dirty="0"/>
          </a:p>
        </p:txBody>
      </p:sp>
      <p:sp>
        <p:nvSpPr>
          <p:cNvPr id="11" name="爆炸 1 10"/>
          <p:cNvSpPr/>
          <p:nvPr/>
        </p:nvSpPr>
        <p:spPr>
          <a:xfrm>
            <a:off x="4139952" y="1844824"/>
            <a:ext cx="2952328" cy="2376264"/>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4000" dirty="0" smtClean="0"/>
              <a:t>10</a:t>
            </a:r>
            <a:endParaRPr lang="zh-TW" altLang="en-US" sz="4000" dirty="0"/>
          </a:p>
        </p:txBody>
      </p:sp>
      <p:sp>
        <p:nvSpPr>
          <p:cNvPr id="12" name="爆炸 1 11"/>
          <p:cNvSpPr/>
          <p:nvPr/>
        </p:nvSpPr>
        <p:spPr>
          <a:xfrm>
            <a:off x="4355976" y="1700808"/>
            <a:ext cx="2627784" cy="288032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5400" dirty="0" smtClean="0"/>
              <a:t>0</a:t>
            </a:r>
            <a:endParaRPr lang="zh-TW" altLang="en-US" sz="5400" dirty="0"/>
          </a:p>
        </p:txBody>
      </p:sp>
      <p:sp>
        <p:nvSpPr>
          <p:cNvPr id="13" name="爆炸 1 12"/>
          <p:cNvSpPr/>
          <p:nvPr/>
        </p:nvSpPr>
        <p:spPr>
          <a:xfrm>
            <a:off x="3779912" y="1196752"/>
            <a:ext cx="3960440" cy="403244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4000" dirty="0" smtClean="0"/>
              <a:t>100</a:t>
            </a:r>
            <a:endParaRPr lang="zh-TW" alt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ox(in)">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1" nodeType="click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additive="base">
                                        <p:cTn id="48" dur="500" fill="hold"/>
                                        <p:tgtEl>
                                          <p:spTgt spid="12"/>
                                        </p:tgtEl>
                                        <p:attrNameLst>
                                          <p:attrName>ppt_x</p:attrName>
                                        </p:attrNameLst>
                                      </p:cBhvr>
                                      <p:tavLst>
                                        <p:tav tm="0">
                                          <p:val>
                                            <p:strVal val="#ppt_x"/>
                                          </p:val>
                                        </p:tav>
                                        <p:tav tm="100000">
                                          <p:val>
                                            <p:strVal val="#ppt_x"/>
                                          </p:val>
                                        </p:tav>
                                      </p:tavLst>
                                    </p:anim>
                                    <p:anim calcmode="lin" valueType="num">
                                      <p:cBhvr additive="base">
                                        <p:cTn id="4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additive="base">
                                        <p:cTn id="54" dur="500" fill="hold"/>
                                        <p:tgtEl>
                                          <p:spTgt spid="8"/>
                                        </p:tgtEl>
                                        <p:attrNameLst>
                                          <p:attrName>ppt_x</p:attrName>
                                        </p:attrNameLst>
                                      </p:cBhvr>
                                      <p:tavLst>
                                        <p:tav tm="0">
                                          <p:val>
                                            <p:strVal val="#ppt_x"/>
                                          </p:val>
                                        </p:tav>
                                        <p:tav tm="100000">
                                          <p:val>
                                            <p:strVal val="#ppt_x"/>
                                          </p:val>
                                        </p:tav>
                                      </p:tavLst>
                                    </p:anim>
                                    <p:anim calcmode="lin" valueType="num">
                                      <p:cBhvr additive="base">
                                        <p:cTn id="5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additive="base">
                                        <p:cTn id="60" dur="500" fill="hold"/>
                                        <p:tgtEl>
                                          <p:spTgt spid="13"/>
                                        </p:tgtEl>
                                        <p:attrNameLst>
                                          <p:attrName>ppt_x</p:attrName>
                                        </p:attrNameLst>
                                      </p:cBhvr>
                                      <p:tavLst>
                                        <p:tav tm="0">
                                          <p:val>
                                            <p:strVal val="#ppt_x"/>
                                          </p:val>
                                        </p:tav>
                                        <p:tav tm="100000">
                                          <p:val>
                                            <p:strVal val="#ppt_x"/>
                                          </p:val>
                                        </p:tav>
                                      </p:tavLst>
                                    </p:anim>
                                    <p:anim calcmode="lin" valueType="num">
                                      <p:cBhvr additive="base">
                                        <p:cTn id="6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animBg="1"/>
      <p:bldP spid="10" grpId="0" animBg="1"/>
      <p:bldP spid="11" grpId="0" animBg="1"/>
      <p:bldP spid="12" grpId="1"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nvPr>
        </p:nvGraphicFramePr>
        <p:xfrm>
          <a:off x="323528" y="1556792"/>
          <a:ext cx="8208912"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標題 5"/>
          <p:cNvSpPr>
            <a:spLocks noGrp="1"/>
          </p:cNvSpPr>
          <p:nvPr>
            <p:ph type="title"/>
          </p:nvPr>
        </p:nvSpPr>
        <p:spPr>
          <a:xfrm>
            <a:off x="457200" y="260648"/>
            <a:ext cx="8686800" cy="838200"/>
          </a:xfrm>
        </p:spPr>
        <p:txBody>
          <a:bodyPr/>
          <a:lstStyle/>
          <a:p>
            <a:r>
              <a:rPr lang="zh-TW" altLang="en-US" dirty="0" smtClean="0"/>
              <a:t>評量的意義與目的</a:t>
            </a:r>
            <a:endParaRPr lang="zh-TW"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nvPr>
        </p:nvGraphicFramePr>
        <p:xfrm>
          <a:off x="323528" y="1412776"/>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lstStyle/>
          <a:p>
            <a:pPr>
              <a:buNone/>
            </a:pPr>
            <a:r>
              <a:rPr lang="zh-TW" altLang="en-US" dirty="0" smtClean="0"/>
              <a:t> </a:t>
            </a:r>
            <a:br>
              <a:rPr lang="zh-TW" altLang="en-US" dirty="0" smtClean="0"/>
            </a:br>
            <a:r>
              <a:rPr lang="zh-TW" altLang="en-US" dirty="0" smtClean="0"/>
              <a:t> </a:t>
            </a:r>
            <a:br>
              <a:rPr lang="zh-TW" altLang="en-US" dirty="0" smtClean="0"/>
            </a:br>
            <a:endParaRPr lang="zh-TW" altLang="en-US" dirty="0"/>
          </a:p>
        </p:txBody>
      </p:sp>
      <p:pic>
        <p:nvPicPr>
          <p:cNvPr id="4" name="圖片 3" descr="12.jpg"/>
          <p:cNvPicPr>
            <a:picLocks noChangeAspect="1"/>
          </p:cNvPicPr>
          <p:nvPr/>
        </p:nvPicPr>
        <p:blipFill>
          <a:blip r:embed="rId2" cstate="print"/>
          <a:stretch>
            <a:fillRect/>
          </a:stretch>
        </p:blipFill>
        <p:spPr>
          <a:xfrm>
            <a:off x="358564" y="332656"/>
            <a:ext cx="8504187" cy="5596674"/>
          </a:xfrm>
          <a:prstGeom prst="rect">
            <a:avLst/>
          </a:prstGeom>
        </p:spPr>
      </p:pic>
      <p:sp>
        <p:nvSpPr>
          <p:cNvPr id="5" name="矩形 4"/>
          <p:cNvSpPr/>
          <p:nvPr/>
        </p:nvSpPr>
        <p:spPr>
          <a:xfrm>
            <a:off x="1979712" y="6309320"/>
            <a:ext cx="3877985" cy="369332"/>
          </a:xfrm>
          <a:prstGeom prst="rect">
            <a:avLst/>
          </a:prstGeom>
        </p:spPr>
        <p:txBody>
          <a:bodyPr wrap="none">
            <a:spAutoFit/>
          </a:bodyPr>
          <a:lstStyle/>
          <a:p>
            <a:r>
              <a:rPr lang="zh-TW" altLang="en-US" b="1" dirty="0" smtClean="0"/>
              <a:t>摘錄：國民中小學社會領域課程綱要</a:t>
            </a:r>
            <a:endParaRPr lang="zh-TW"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051720" y="0"/>
            <a:ext cx="4680520" cy="1143000"/>
          </a:xfrm>
        </p:spPr>
        <p:txBody>
          <a:bodyPr>
            <a:normAutofit/>
          </a:bodyPr>
          <a:lstStyle/>
          <a:p>
            <a:r>
              <a:rPr lang="zh-TW" altLang="en-US" dirty="0" smtClean="0"/>
              <a:t>社會學習領域目標</a:t>
            </a:r>
            <a:endParaRPr lang="zh-TW" altLang="en-US" dirty="0"/>
          </a:p>
        </p:txBody>
      </p:sp>
      <p:graphicFrame>
        <p:nvGraphicFramePr>
          <p:cNvPr id="4" name="內容版面配置區 3"/>
          <p:cNvGraphicFramePr>
            <a:graphicFrameLocks noGrp="1"/>
          </p:cNvGraphicFramePr>
          <p:nvPr>
            <p:ph idx="1"/>
          </p:nvPr>
        </p:nvGraphicFramePr>
        <p:xfrm>
          <a:off x="-704328" y="1124744"/>
          <a:ext cx="9848328" cy="545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旅程">
  <a:themeElements>
    <a:clrScheme name="旅程">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旅程">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旅程">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2875</TotalTime>
  <Words>2376</Words>
  <Application>Microsoft Office PowerPoint</Application>
  <PresentationFormat>如螢幕大小 (4:3)</PresentationFormat>
  <Paragraphs>331</Paragraphs>
  <Slides>40</Slides>
  <Notes>10</Notes>
  <HiddenSlides>0</HiddenSlides>
  <MMClips>0</MMClips>
  <ScaleCrop>false</ScaleCrop>
  <HeadingPairs>
    <vt:vector size="4" baseType="variant">
      <vt:variant>
        <vt:lpstr>佈景主題</vt:lpstr>
      </vt:variant>
      <vt:variant>
        <vt:i4>1</vt:i4>
      </vt:variant>
      <vt:variant>
        <vt:lpstr>投影片標題</vt:lpstr>
      </vt:variant>
      <vt:variant>
        <vt:i4>40</vt:i4>
      </vt:variant>
    </vt:vector>
  </HeadingPairs>
  <TitlesOfParts>
    <vt:vector size="41" baseType="lpstr">
      <vt:lpstr>旅程</vt:lpstr>
      <vt:lpstr>投影片 1</vt:lpstr>
      <vt:lpstr>投影片 2</vt:lpstr>
      <vt:lpstr>投影片 3</vt:lpstr>
      <vt:lpstr>   如果孩子的成績是這樣…</vt:lpstr>
      <vt:lpstr>考場女俠…</vt:lpstr>
      <vt:lpstr>評量的意義與目的</vt:lpstr>
      <vt:lpstr>投影片 7</vt:lpstr>
      <vt:lpstr>投影片 8</vt:lpstr>
      <vt:lpstr>社會學習領域目標</vt:lpstr>
      <vt:lpstr>你覺得在社會教學目標上重點排序如何?</vt:lpstr>
      <vt:lpstr>你覺得你在教學上比重排序如何?</vt:lpstr>
      <vt:lpstr>你發現了什麼?</vt:lpstr>
      <vt:lpstr>以國小『多元的社會文化』教學與評量分析 </vt:lpstr>
      <vt:lpstr>投影片 14</vt:lpstr>
      <vt:lpstr>投影片 15</vt:lpstr>
      <vt:lpstr>運用教學策略提升學生學習興趣</vt:lpstr>
      <vt:lpstr>閱讀摘要重點分析--心智圖</vt:lpstr>
      <vt:lpstr>閱讀摘要重點分析--魚骨圖</vt:lpstr>
      <vt:lpstr>提供適當文本與範例—讓孩子去思考並發表</vt:lpstr>
      <vt:lpstr>教學後老師要思考的</vt:lpstr>
      <vt:lpstr>投影片 21</vt:lpstr>
      <vt:lpstr>說說看   你會如何設計教學與評量活動?</vt:lpstr>
      <vt:lpstr>從新移民多元文化教育觀來談..</vt:lpstr>
      <vt:lpstr>教育部統計資料（101 學年）新移民子女就讀國中小人數分布概況統計102.3.21</vt:lpstr>
      <vt:lpstr>以影片教學進行多元評量策略分享</vt:lpstr>
      <vt:lpstr>投影片 26</vt:lpstr>
      <vt:lpstr>三  帶領實踐、體驗、省思的技巧　　   </vt:lpstr>
      <vt:lpstr>投影片 28</vt:lpstr>
      <vt:lpstr>由真實案例—帶領孩子去省思你覺察到的現象</vt:lpstr>
      <vt:lpstr>破除刻板印象    學習尊重與包容  </vt:lpstr>
      <vt:lpstr>多元評量(教學多元)的必要性</vt:lpstr>
      <vt:lpstr>多元評量應建立評量基準與規準</vt:lpstr>
      <vt:lpstr>投影片 33</vt:lpstr>
      <vt:lpstr>投影片 34</vt:lpstr>
      <vt:lpstr>分享--台中市大雅區大雅國小張崴耑老師教學部落格 http://www.wretch.cc/blog/icecream&amp;category_id=11099429 </vt:lpstr>
      <vt:lpstr>http://report.ilc.edu.tw/schde/schplan.asp  </vt:lpstr>
      <vt:lpstr>現在你在教學上重點排序會如何?</vt:lpstr>
      <vt:lpstr> </vt:lpstr>
      <vt:lpstr>學習的三種態度 ──你是哪一種？    </vt:lpstr>
      <vt:lpstr>感謝聆聽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社會學習領域多元評量與示例</dc:title>
  <dc:creator>user</dc:creator>
  <cp:lastModifiedBy>user</cp:lastModifiedBy>
  <cp:revision>380</cp:revision>
  <dcterms:created xsi:type="dcterms:W3CDTF">2013-09-10T06:45:40Z</dcterms:created>
  <dcterms:modified xsi:type="dcterms:W3CDTF">2013-10-02T04:20:30Z</dcterms:modified>
</cp:coreProperties>
</file>