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2"/>
  </p:notesMasterIdLst>
  <p:sldIdLst>
    <p:sldId id="256" r:id="rId2"/>
    <p:sldId id="257" r:id="rId3"/>
    <p:sldId id="258" r:id="rId4"/>
    <p:sldId id="266" r:id="rId5"/>
    <p:sldId id="267" r:id="rId6"/>
    <p:sldId id="264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93" r:id="rId19"/>
    <p:sldId id="294" r:id="rId20"/>
    <p:sldId id="276" r:id="rId21"/>
    <p:sldId id="277" r:id="rId22"/>
    <p:sldId id="278" r:id="rId23"/>
    <p:sldId id="279" r:id="rId24"/>
    <p:sldId id="295" r:id="rId25"/>
    <p:sldId id="296" r:id="rId26"/>
    <p:sldId id="297" r:id="rId27"/>
    <p:sldId id="298" r:id="rId28"/>
    <p:sldId id="280" r:id="rId29"/>
    <p:sldId id="288" r:id="rId30"/>
    <p:sldId id="283" r:id="rId31"/>
    <p:sldId id="284" r:id="rId32"/>
    <p:sldId id="285" r:id="rId33"/>
    <p:sldId id="287" r:id="rId34"/>
    <p:sldId id="289" r:id="rId35"/>
    <p:sldId id="290" r:id="rId36"/>
    <p:sldId id="291" r:id="rId37"/>
    <p:sldId id="292" r:id="rId38"/>
    <p:sldId id="299" r:id="rId39"/>
    <p:sldId id="300" r:id="rId40"/>
    <p:sldId id="301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80FD7"/>
    <a:srgbClr val="CC00CC"/>
    <a:srgbClr val="669900"/>
    <a:srgbClr val="007FAC"/>
    <a:srgbClr val="F4F3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28.xml"/><Relationship Id="rId1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E8630-795D-4979-B549-624F371D299A}" type="doc">
      <dgm:prSet loTypeId="urn:microsoft.com/office/officeart/2005/8/layout/process1" loCatId="process" qsTypeId="urn:microsoft.com/office/officeart/2005/8/quickstyle/simple2" qsCatId="simple" csTypeId="urn:microsoft.com/office/officeart/2005/8/colors/colorful1#1" csCatId="colorful" phldr="1"/>
      <dgm:spPr/>
    </dgm:pt>
    <dgm:pt modelId="{623835D7-59BD-4BE3-A002-E60BA1874548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分數的命名及說讀聽寫做</a:t>
          </a:r>
          <a:endParaRPr lang="zh-TW" altLang="en-US" sz="2000" dirty="0">
            <a:latin typeface="+mn-ea"/>
            <a:ea typeface="+mn-ea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9DDA154-CA4A-432C-8ED1-38D2950FB2E1}" type="parTrans" cxnId="{9A517B5B-BB9C-48B8-AEB8-48FBDC3B3911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91F46EBF-1366-4C12-9FB2-2C927E3E60A8}" type="sibTrans" cxnId="{9A517B5B-BB9C-48B8-AEB8-48FBDC3B3911}">
      <dgm:prSet custT="1"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71D0C75B-38E5-40A6-940B-C5013E9DA9BC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同分母分數的減法與比較</a:t>
          </a:r>
          <a:endParaRPr lang="zh-TW" altLang="en-US" sz="2000" dirty="0">
            <a:latin typeface="+mn-ea"/>
            <a:ea typeface="+mn-ea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E9C1C2E-64F3-4554-A21E-069C9204F1BE}" type="parTrans" cxnId="{207272B6-1990-4112-BF05-0B34145CE5CC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82DE8E57-EC83-4A87-867B-4DDB3EB99BF0}" type="sibTrans" cxnId="{207272B6-1990-4112-BF05-0B34145CE5CC}">
      <dgm:prSet custT="1"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6DF06A0F-08A5-4DF4-AE40-2E10B961B78A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chemeClr val="accent5"/>
          </a:solidFill>
        </a:ln>
      </dgm:spPr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單位分數的比較</a:t>
          </a:r>
          <a:endParaRPr lang="zh-TW" altLang="en-US" sz="2000" dirty="0">
            <a:latin typeface="+mn-ea"/>
            <a:ea typeface="+mn-ea"/>
          </a:endParaRPr>
        </a:p>
      </dgm:t>
    </dgm:pt>
    <dgm:pt modelId="{ADCB6A1F-BDBF-42F1-B763-9A3949A78756}" type="parTrans" cxnId="{AC4CF246-6782-4537-A54B-15D0E2737446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6989BE72-F8DF-4CD9-9C83-E1E111B12CEA}" type="sibTrans" cxnId="{AC4CF246-6782-4537-A54B-15D0E2737446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116F3C63-8F24-484B-9D67-D12552750547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同分母分數的加法與合成</a:t>
          </a:r>
          <a:endParaRPr lang="zh-TW" altLang="en-US" sz="2000" dirty="0">
            <a:latin typeface="+mn-ea"/>
            <a:ea typeface="+mn-ea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CEB33CC-4AF8-40C4-B625-F517151E4AC8}" type="parTrans" cxnId="{D11C6640-BB3E-4904-8A7A-85F97D96122E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084679DD-9930-4975-90C9-B8A9D4C44239}" type="sibTrans" cxnId="{D11C6640-BB3E-4904-8A7A-85F97D96122E}">
      <dgm:prSet custT="1"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FADD79BD-D820-4DC5-80B1-D1424E08EF4E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認識</a:t>
          </a:r>
          <a:r>
            <a:rPr lang="en-US" altLang="zh-TW" sz="2000" dirty="0" smtClean="0">
              <a:latin typeface="+mn-ea"/>
              <a:ea typeface="+mn-ea"/>
            </a:rPr>
            <a:t>“1”</a:t>
          </a:r>
          <a:r>
            <a:rPr lang="zh-TW" altLang="en-US" sz="2000" dirty="0" smtClean="0">
              <a:latin typeface="+mn-ea"/>
              <a:ea typeface="+mn-ea"/>
            </a:rPr>
            <a:t>的等值分數</a:t>
          </a:r>
          <a:endParaRPr lang="zh-TW" altLang="en-US" sz="2000" dirty="0">
            <a:latin typeface="+mn-ea"/>
            <a:ea typeface="+mn-ea"/>
          </a:endParaRPr>
        </a:p>
      </dgm:t>
    </dgm:pt>
    <dgm:pt modelId="{EF33CA2C-265F-4C8A-A415-BFD999B8FB62}" type="parTrans" cxnId="{B185DA1E-CF34-405D-80E2-C561CB6A5BEB}">
      <dgm:prSet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34A6B552-F549-4F6E-BA11-5989455763F0}" type="sibTrans" cxnId="{B185DA1E-CF34-405D-80E2-C561CB6A5BEB}">
      <dgm:prSet custT="1"/>
      <dgm:spPr/>
      <dgm:t>
        <a:bodyPr/>
        <a:lstStyle/>
        <a:p>
          <a:endParaRPr lang="zh-TW" altLang="en-US" sz="2000">
            <a:latin typeface="+mn-ea"/>
            <a:ea typeface="+mn-ea"/>
          </a:endParaRPr>
        </a:p>
      </dgm:t>
    </dgm:pt>
    <dgm:pt modelId="{DD54C9DB-5F8A-4482-8641-1987EC9AEB40}" type="pres">
      <dgm:prSet presAssocID="{14BE8630-795D-4979-B549-624F371D299A}" presName="Name0" presStyleCnt="0">
        <dgm:presLayoutVars>
          <dgm:dir/>
          <dgm:resizeHandles val="exact"/>
        </dgm:presLayoutVars>
      </dgm:prSet>
      <dgm:spPr/>
    </dgm:pt>
    <dgm:pt modelId="{6B823086-062C-40C3-B7E9-44E7DBA718E2}" type="pres">
      <dgm:prSet presAssocID="{623835D7-59BD-4BE3-A002-E60BA18745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F40991-B18D-4B96-AEDA-496DC3234C9D}" type="pres">
      <dgm:prSet presAssocID="{91F46EBF-1366-4C12-9FB2-2C927E3E60A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FE8E1419-447B-4193-92AF-EEC4B5625C94}" type="pres">
      <dgm:prSet presAssocID="{91F46EBF-1366-4C12-9FB2-2C927E3E60A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01722DF-B17A-4B68-8586-02108157E3BB}" type="pres">
      <dgm:prSet presAssocID="{116F3C63-8F24-484B-9D67-D125527505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B944D7-454E-468C-BA03-7D633CCBB5AC}" type="pres">
      <dgm:prSet presAssocID="{084679DD-9930-4975-90C9-B8A9D4C44239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983B307E-B50C-49B1-9082-89208CCFF9E7}" type="pres">
      <dgm:prSet presAssocID="{084679DD-9930-4975-90C9-B8A9D4C44239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81C47794-3A66-4AB2-A577-BB3508AAB0E1}" type="pres">
      <dgm:prSet presAssocID="{FADD79BD-D820-4DC5-80B1-D1424E08E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A77AC-8428-4C62-9DB0-A61A8922584C}" type="pres">
      <dgm:prSet presAssocID="{34A6B552-F549-4F6E-BA11-5989455763F0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B625EC0-81FE-4B95-83C0-6E2D31799947}" type="pres">
      <dgm:prSet presAssocID="{34A6B552-F549-4F6E-BA11-5989455763F0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41B1B50-1241-4D70-8976-5CE29EC9B7AF}" type="pres">
      <dgm:prSet presAssocID="{71D0C75B-38E5-40A6-940B-C5013E9DA9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25161-1EAE-470E-949E-A670292BA4A3}" type="pres">
      <dgm:prSet presAssocID="{82DE8E57-EC83-4A87-867B-4DDB3EB99BF0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D1543359-51F5-485D-BBF9-58BF38FEF296}" type="pres">
      <dgm:prSet presAssocID="{82DE8E57-EC83-4A87-867B-4DDB3EB99BF0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C8D7C14C-594F-4AA9-9CBD-3D4E92C62BCB}" type="pres">
      <dgm:prSet presAssocID="{6DF06A0F-08A5-4DF4-AE40-2E10B961B7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85DA1E-CF34-405D-80E2-C561CB6A5BEB}" srcId="{14BE8630-795D-4979-B549-624F371D299A}" destId="{FADD79BD-D820-4DC5-80B1-D1424E08EF4E}" srcOrd="2" destOrd="0" parTransId="{EF33CA2C-265F-4C8A-A415-BFD999B8FB62}" sibTransId="{34A6B552-F549-4F6E-BA11-5989455763F0}"/>
    <dgm:cxn modelId="{EF096768-FB21-43B2-83C4-8731F3217252}" type="presOf" srcId="{116F3C63-8F24-484B-9D67-D12552750547}" destId="{701722DF-B17A-4B68-8586-02108157E3BB}" srcOrd="0" destOrd="0" presId="urn:microsoft.com/office/officeart/2005/8/layout/process1"/>
    <dgm:cxn modelId="{EBC9E8D7-C892-46EC-8D29-B369330F82D6}" type="presOf" srcId="{FADD79BD-D820-4DC5-80B1-D1424E08EF4E}" destId="{81C47794-3A66-4AB2-A577-BB3508AAB0E1}" srcOrd="0" destOrd="0" presId="urn:microsoft.com/office/officeart/2005/8/layout/process1"/>
    <dgm:cxn modelId="{9A517B5B-BB9C-48B8-AEB8-48FBDC3B3911}" srcId="{14BE8630-795D-4979-B549-624F371D299A}" destId="{623835D7-59BD-4BE3-A002-E60BA1874548}" srcOrd="0" destOrd="0" parTransId="{D9DDA154-CA4A-432C-8ED1-38D2950FB2E1}" sibTransId="{91F46EBF-1366-4C12-9FB2-2C927E3E60A8}"/>
    <dgm:cxn modelId="{AC4CF246-6782-4537-A54B-15D0E2737446}" srcId="{14BE8630-795D-4979-B549-624F371D299A}" destId="{6DF06A0F-08A5-4DF4-AE40-2E10B961B78A}" srcOrd="4" destOrd="0" parTransId="{ADCB6A1F-BDBF-42F1-B763-9A3949A78756}" sibTransId="{6989BE72-F8DF-4CD9-9C83-E1E111B12CEA}"/>
    <dgm:cxn modelId="{D11C6640-BB3E-4904-8A7A-85F97D96122E}" srcId="{14BE8630-795D-4979-B549-624F371D299A}" destId="{116F3C63-8F24-484B-9D67-D12552750547}" srcOrd="1" destOrd="0" parTransId="{1CEB33CC-4AF8-40C4-B625-F517151E4AC8}" sibTransId="{084679DD-9930-4975-90C9-B8A9D4C44239}"/>
    <dgm:cxn modelId="{25636C89-5730-4365-8A27-697B3EC2E54A}" type="presOf" srcId="{82DE8E57-EC83-4A87-867B-4DDB3EB99BF0}" destId="{5D625161-1EAE-470E-949E-A670292BA4A3}" srcOrd="0" destOrd="0" presId="urn:microsoft.com/office/officeart/2005/8/layout/process1"/>
    <dgm:cxn modelId="{207272B6-1990-4112-BF05-0B34145CE5CC}" srcId="{14BE8630-795D-4979-B549-624F371D299A}" destId="{71D0C75B-38E5-40A6-940B-C5013E9DA9BC}" srcOrd="3" destOrd="0" parTransId="{4E9C1C2E-64F3-4554-A21E-069C9204F1BE}" sibTransId="{82DE8E57-EC83-4A87-867B-4DDB3EB99BF0}"/>
    <dgm:cxn modelId="{A1E77541-BF35-4F9F-9AFD-653D7B3DF434}" type="presOf" srcId="{623835D7-59BD-4BE3-A002-E60BA1874548}" destId="{6B823086-062C-40C3-B7E9-44E7DBA718E2}" srcOrd="0" destOrd="0" presId="urn:microsoft.com/office/officeart/2005/8/layout/process1"/>
    <dgm:cxn modelId="{5FFCF83D-E3F1-4540-9469-9A2FAFB7DBAB}" type="presOf" srcId="{82DE8E57-EC83-4A87-867B-4DDB3EB99BF0}" destId="{D1543359-51F5-485D-BBF9-58BF38FEF296}" srcOrd="1" destOrd="0" presId="urn:microsoft.com/office/officeart/2005/8/layout/process1"/>
    <dgm:cxn modelId="{325586B9-B94D-4289-A27A-F4790858E15A}" type="presOf" srcId="{34A6B552-F549-4F6E-BA11-5989455763F0}" destId="{73AA77AC-8428-4C62-9DB0-A61A8922584C}" srcOrd="0" destOrd="0" presId="urn:microsoft.com/office/officeart/2005/8/layout/process1"/>
    <dgm:cxn modelId="{C6A89D34-45BF-42F4-B63A-5E6F36B9534F}" type="presOf" srcId="{6DF06A0F-08A5-4DF4-AE40-2E10B961B78A}" destId="{C8D7C14C-594F-4AA9-9CBD-3D4E92C62BCB}" srcOrd="0" destOrd="0" presId="urn:microsoft.com/office/officeart/2005/8/layout/process1"/>
    <dgm:cxn modelId="{0B9B7A57-BCEF-464B-889F-65D6B0045BF8}" type="presOf" srcId="{14BE8630-795D-4979-B549-624F371D299A}" destId="{DD54C9DB-5F8A-4482-8641-1987EC9AEB40}" srcOrd="0" destOrd="0" presId="urn:microsoft.com/office/officeart/2005/8/layout/process1"/>
    <dgm:cxn modelId="{6C9102E9-36AA-46D7-88F6-A2FDCA86CD27}" type="presOf" srcId="{34A6B552-F549-4F6E-BA11-5989455763F0}" destId="{9B625EC0-81FE-4B95-83C0-6E2D31799947}" srcOrd="1" destOrd="0" presId="urn:microsoft.com/office/officeart/2005/8/layout/process1"/>
    <dgm:cxn modelId="{746E52D2-03B8-46ED-9E00-68702BC55D62}" type="presOf" srcId="{91F46EBF-1366-4C12-9FB2-2C927E3E60A8}" destId="{FE8E1419-447B-4193-92AF-EEC4B5625C94}" srcOrd="1" destOrd="0" presId="urn:microsoft.com/office/officeart/2005/8/layout/process1"/>
    <dgm:cxn modelId="{98111EFE-F660-4D6D-BBF7-143E68093B94}" type="presOf" srcId="{71D0C75B-38E5-40A6-940B-C5013E9DA9BC}" destId="{341B1B50-1241-4D70-8976-5CE29EC9B7AF}" srcOrd="0" destOrd="0" presId="urn:microsoft.com/office/officeart/2005/8/layout/process1"/>
    <dgm:cxn modelId="{4EA9526B-4E67-4326-8545-E568F2B2B526}" type="presOf" srcId="{084679DD-9930-4975-90C9-B8A9D4C44239}" destId="{89B944D7-454E-468C-BA03-7D633CCBB5AC}" srcOrd="0" destOrd="0" presId="urn:microsoft.com/office/officeart/2005/8/layout/process1"/>
    <dgm:cxn modelId="{0F9DA4CB-F81E-4B47-BEEA-847E01527379}" type="presOf" srcId="{91F46EBF-1366-4C12-9FB2-2C927E3E60A8}" destId="{0DF40991-B18D-4B96-AEDA-496DC3234C9D}" srcOrd="0" destOrd="0" presId="urn:microsoft.com/office/officeart/2005/8/layout/process1"/>
    <dgm:cxn modelId="{6A14E0E2-D5E3-4E89-82CC-BFF5C2854BFE}" type="presOf" srcId="{084679DD-9930-4975-90C9-B8A9D4C44239}" destId="{983B307E-B50C-49B1-9082-89208CCFF9E7}" srcOrd="1" destOrd="0" presId="urn:microsoft.com/office/officeart/2005/8/layout/process1"/>
    <dgm:cxn modelId="{A59EFAC5-3FFB-4E53-AB78-8E8F4F98889E}" type="presParOf" srcId="{DD54C9DB-5F8A-4482-8641-1987EC9AEB40}" destId="{6B823086-062C-40C3-B7E9-44E7DBA718E2}" srcOrd="0" destOrd="0" presId="urn:microsoft.com/office/officeart/2005/8/layout/process1"/>
    <dgm:cxn modelId="{82BAA944-D8BE-42D2-8AC0-F3AB90FDCBDD}" type="presParOf" srcId="{DD54C9DB-5F8A-4482-8641-1987EC9AEB40}" destId="{0DF40991-B18D-4B96-AEDA-496DC3234C9D}" srcOrd="1" destOrd="0" presId="urn:microsoft.com/office/officeart/2005/8/layout/process1"/>
    <dgm:cxn modelId="{DD88E785-7F46-45F2-A26D-DC1E09242305}" type="presParOf" srcId="{0DF40991-B18D-4B96-AEDA-496DC3234C9D}" destId="{FE8E1419-447B-4193-92AF-EEC4B5625C94}" srcOrd="0" destOrd="0" presId="urn:microsoft.com/office/officeart/2005/8/layout/process1"/>
    <dgm:cxn modelId="{C2FEB4EA-9C46-417D-B9A1-EE2F2E22AA2A}" type="presParOf" srcId="{DD54C9DB-5F8A-4482-8641-1987EC9AEB40}" destId="{701722DF-B17A-4B68-8586-02108157E3BB}" srcOrd="2" destOrd="0" presId="urn:microsoft.com/office/officeart/2005/8/layout/process1"/>
    <dgm:cxn modelId="{DB816A16-50D3-49CD-B6BF-07E758AE8C01}" type="presParOf" srcId="{DD54C9DB-5F8A-4482-8641-1987EC9AEB40}" destId="{89B944D7-454E-468C-BA03-7D633CCBB5AC}" srcOrd="3" destOrd="0" presId="urn:microsoft.com/office/officeart/2005/8/layout/process1"/>
    <dgm:cxn modelId="{5118A08C-F001-41AB-875B-A137BBDE861F}" type="presParOf" srcId="{89B944D7-454E-468C-BA03-7D633CCBB5AC}" destId="{983B307E-B50C-49B1-9082-89208CCFF9E7}" srcOrd="0" destOrd="0" presId="urn:microsoft.com/office/officeart/2005/8/layout/process1"/>
    <dgm:cxn modelId="{84FEE1C7-63C7-4A35-928B-46D9EC629552}" type="presParOf" srcId="{DD54C9DB-5F8A-4482-8641-1987EC9AEB40}" destId="{81C47794-3A66-4AB2-A577-BB3508AAB0E1}" srcOrd="4" destOrd="0" presId="urn:microsoft.com/office/officeart/2005/8/layout/process1"/>
    <dgm:cxn modelId="{0E759599-C69F-4952-B41D-43D2F6EC62A7}" type="presParOf" srcId="{DD54C9DB-5F8A-4482-8641-1987EC9AEB40}" destId="{73AA77AC-8428-4C62-9DB0-A61A8922584C}" srcOrd="5" destOrd="0" presId="urn:microsoft.com/office/officeart/2005/8/layout/process1"/>
    <dgm:cxn modelId="{B104944D-C506-4D34-A5E1-F1F5AFA84B0B}" type="presParOf" srcId="{73AA77AC-8428-4C62-9DB0-A61A8922584C}" destId="{9B625EC0-81FE-4B95-83C0-6E2D31799947}" srcOrd="0" destOrd="0" presId="urn:microsoft.com/office/officeart/2005/8/layout/process1"/>
    <dgm:cxn modelId="{3A99A995-54B6-4FB8-8064-85A2FDCECCEE}" type="presParOf" srcId="{DD54C9DB-5F8A-4482-8641-1987EC9AEB40}" destId="{341B1B50-1241-4D70-8976-5CE29EC9B7AF}" srcOrd="6" destOrd="0" presId="urn:microsoft.com/office/officeart/2005/8/layout/process1"/>
    <dgm:cxn modelId="{7F8CCA98-D3CC-4E63-8FD3-7F7C03F80B74}" type="presParOf" srcId="{DD54C9DB-5F8A-4482-8641-1987EC9AEB40}" destId="{5D625161-1EAE-470E-949E-A670292BA4A3}" srcOrd="7" destOrd="0" presId="urn:microsoft.com/office/officeart/2005/8/layout/process1"/>
    <dgm:cxn modelId="{17ADA7E7-6F43-4675-B15A-46553BACA6F2}" type="presParOf" srcId="{5D625161-1EAE-470E-949E-A670292BA4A3}" destId="{D1543359-51F5-485D-BBF9-58BF38FEF296}" srcOrd="0" destOrd="0" presId="urn:microsoft.com/office/officeart/2005/8/layout/process1"/>
    <dgm:cxn modelId="{3E096D21-E21A-4034-AB9D-FA454082315D}" type="presParOf" srcId="{DD54C9DB-5F8A-4482-8641-1987EC9AEB40}" destId="{C8D7C14C-594F-4AA9-9CBD-3D4E92C62BC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E8630-795D-4979-B549-624F371D299A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</dgm:pt>
    <dgm:pt modelId="{116F3C63-8F24-484B-9D67-D12552750547}">
      <dgm:prSet phldrT="[文字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真、假、帶分數的命名及說讀聽寫做</a:t>
          </a:r>
          <a:endParaRPr lang="zh-TW" altLang="en-US" sz="2000" dirty="0">
            <a:latin typeface="+mn-ea"/>
            <a:ea typeface="+mn-ea"/>
          </a:endParaRPr>
        </a:p>
      </dgm:t>
    </dgm:pt>
    <dgm:pt modelId="{1CEB33CC-4AF8-40C4-B625-F517151E4AC8}" type="parTrans" cxnId="{D11C6640-BB3E-4904-8A7A-85F97D96122E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084679DD-9930-4975-90C9-B8A9D4C44239}" type="sibTrans" cxnId="{D11C6640-BB3E-4904-8A7A-85F97D96122E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8076A8D0-2131-4B37-85AF-9F75720E0FDC}">
      <dgm:prSet phldrT="[文字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假分數與帶分數的互換</a:t>
          </a:r>
          <a:endParaRPr lang="zh-TW" altLang="en-US" sz="2000" dirty="0">
            <a:latin typeface="+mn-ea"/>
            <a:ea typeface="+mn-ea"/>
          </a:endParaRPr>
        </a:p>
      </dgm:t>
    </dgm:pt>
    <dgm:pt modelId="{A78D34E9-BE2D-4563-9ECD-00A7E57F870E}" type="parTrans" cxnId="{90DC0F05-F15B-4BF8-A777-4AA67D8FFCEE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A57F20F5-6F51-480D-93AC-BA0A047F7776}" type="sibTrans" cxnId="{90DC0F05-F15B-4BF8-A777-4AA67D8FFCEE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6A8908DE-7563-44B3-A276-C45924ABE4DA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pPr>
            <a:lnSpc>
              <a:spcPts val="1800"/>
            </a:lnSpc>
          </a:pPr>
          <a:r>
            <a:rPr lang="zh-TW" sz="2000" dirty="0" smtClean="0">
              <a:latin typeface="+mn-ea"/>
              <a:ea typeface="+mn-ea"/>
            </a:rPr>
            <a:t>同分母分數的比較、加、減計算</a:t>
          </a:r>
          <a:r>
            <a:rPr lang="en-US" sz="2000" dirty="0" smtClean="0">
              <a:latin typeface="+mn-ea"/>
              <a:ea typeface="+mn-ea"/>
            </a:rPr>
            <a:t>(</a:t>
          </a:r>
          <a:r>
            <a:rPr lang="zh-TW" sz="2000" dirty="0" smtClean="0">
              <a:latin typeface="+mn-ea"/>
              <a:ea typeface="+mn-ea"/>
            </a:rPr>
            <a:t>分母為</a:t>
          </a:r>
          <a:r>
            <a:rPr lang="en-US" sz="2000" dirty="0" smtClean="0">
              <a:latin typeface="+mn-ea"/>
              <a:ea typeface="+mn-ea"/>
            </a:rPr>
            <a:t>20</a:t>
          </a:r>
          <a:r>
            <a:rPr lang="zh-TW" sz="2000" dirty="0" smtClean="0">
              <a:latin typeface="+mn-ea"/>
              <a:ea typeface="+mn-ea"/>
            </a:rPr>
            <a:t>以內</a:t>
          </a:r>
          <a:r>
            <a:rPr lang="en-US" sz="2000" dirty="0" smtClean="0">
              <a:latin typeface="+mn-ea"/>
              <a:ea typeface="+mn-ea"/>
            </a:rPr>
            <a:t>)</a:t>
          </a:r>
          <a:endParaRPr lang="zh-TW" altLang="en-US" sz="2000" dirty="0">
            <a:latin typeface="+mn-ea"/>
            <a:ea typeface="+mn-ea"/>
          </a:endParaRPr>
        </a:p>
      </dgm:t>
    </dgm:pt>
    <dgm:pt modelId="{DEDE4633-9992-4F0D-8B25-E97F8506219F}" type="parTrans" cxnId="{EEE9A742-4DF1-4A21-B6A2-7F9BF3286DF0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165893E6-A78C-4DE8-85C9-4D2E67A56CEB}" type="sibTrans" cxnId="{EEE9A742-4DF1-4A21-B6A2-7F9BF3286DF0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DA2C82AA-53BE-4E89-BC6F-706AE2E07CBB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同分母分數整數倍的計算</a:t>
          </a:r>
          <a:endParaRPr lang="zh-TW" altLang="en-US" sz="2000" dirty="0">
            <a:latin typeface="+mn-ea"/>
            <a:ea typeface="+mn-ea"/>
          </a:endParaRPr>
        </a:p>
      </dgm:t>
    </dgm:pt>
    <dgm:pt modelId="{84C13731-DCD9-4778-BD0C-7099C35E83EC}" type="parTrans" cxnId="{8FA2A975-BCFE-4A34-95B1-A3C2269D078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EACA637D-3E77-43B1-ABE1-0446BA86ABFF}" type="sibTrans" cxnId="{8FA2A975-BCFE-4A34-95B1-A3C2269D0787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0D6DF674-C03D-43C1-A4CA-62BA073CD710}">
      <dgm:prSet phldrT="[文字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分數之「整數相除」的意涵</a:t>
          </a:r>
          <a:endParaRPr lang="zh-TW" altLang="en-US" sz="2000" dirty="0">
            <a:latin typeface="+mn-ea"/>
            <a:ea typeface="+mn-ea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497A9D3-A60E-499F-B284-DA509581D745}" type="parTrans" cxnId="{2A68F12A-F1F0-4FD8-88E0-50574B781B2B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746115A9-7C85-428A-8CB8-D1E8D19752C3}" type="sibTrans" cxnId="{2A68F12A-F1F0-4FD8-88E0-50574B781B2B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DD54C9DB-5F8A-4482-8641-1987EC9AEB40}" type="pres">
      <dgm:prSet presAssocID="{14BE8630-795D-4979-B549-624F371D299A}" presName="Name0" presStyleCnt="0">
        <dgm:presLayoutVars>
          <dgm:dir/>
          <dgm:resizeHandles val="exact"/>
        </dgm:presLayoutVars>
      </dgm:prSet>
      <dgm:spPr/>
    </dgm:pt>
    <dgm:pt modelId="{E20096BA-3C6C-455B-AD62-01D56F3E3117}" type="pres">
      <dgm:prSet presAssocID="{0D6DF674-C03D-43C1-A4CA-62BA073CD7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3E9C9A-057F-45FA-A22A-A1633ADD93A9}" type="pres">
      <dgm:prSet presAssocID="{746115A9-7C85-428A-8CB8-D1E8D19752C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6F0FC30-7492-4613-9337-598DD7226610}" type="pres">
      <dgm:prSet presAssocID="{746115A9-7C85-428A-8CB8-D1E8D19752C3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01722DF-B17A-4B68-8586-02108157E3BB}" type="pres">
      <dgm:prSet presAssocID="{116F3C63-8F24-484B-9D67-D125527505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B944D7-454E-468C-BA03-7D633CCBB5AC}" type="pres">
      <dgm:prSet presAssocID="{084679DD-9930-4975-90C9-B8A9D4C44239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983B307E-B50C-49B1-9082-89208CCFF9E7}" type="pres">
      <dgm:prSet presAssocID="{084679DD-9930-4975-90C9-B8A9D4C44239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CC20FAD-C808-4F6A-8BD8-DD3546221B9C}" type="pres">
      <dgm:prSet presAssocID="{8076A8D0-2131-4B37-85AF-9F75720E0F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C5D49A-BBC5-473D-8BFA-6D3306192826}" type="pres">
      <dgm:prSet presAssocID="{A57F20F5-6F51-480D-93AC-BA0A047F777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213ACB09-C938-410F-AA7F-614CADD1D809}" type="pres">
      <dgm:prSet presAssocID="{A57F20F5-6F51-480D-93AC-BA0A047F777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E11B0A4D-B77C-4E04-B971-1A595B621DDB}" type="pres">
      <dgm:prSet presAssocID="{6A8908DE-7563-44B3-A276-C45924ABE4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09D59D-99C5-4086-95E9-0DE616CE3E2D}" type="pres">
      <dgm:prSet presAssocID="{165893E6-A78C-4DE8-85C9-4D2E67A56CEB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672C9BCD-F592-42B4-B582-CE8B19641D5B}" type="pres">
      <dgm:prSet presAssocID="{165893E6-A78C-4DE8-85C9-4D2E67A56CEB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FB505A52-5C1E-4316-8240-3CF81FB4F71D}" type="pres">
      <dgm:prSet presAssocID="{DA2C82AA-53BE-4E89-BC6F-706AE2E07C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B228EF-ECB9-481E-AE85-5F1279227CCF}" type="presOf" srcId="{8076A8D0-2131-4B37-85AF-9F75720E0FDC}" destId="{CCC20FAD-C808-4F6A-8BD8-DD3546221B9C}" srcOrd="0" destOrd="0" presId="urn:microsoft.com/office/officeart/2005/8/layout/process1"/>
    <dgm:cxn modelId="{79BBCCF1-E370-42A6-8ECF-B3FD14FD7D0F}" type="presOf" srcId="{6A8908DE-7563-44B3-A276-C45924ABE4DA}" destId="{E11B0A4D-B77C-4E04-B971-1A595B621DDB}" srcOrd="0" destOrd="0" presId="urn:microsoft.com/office/officeart/2005/8/layout/process1"/>
    <dgm:cxn modelId="{06118852-F7D5-485B-AC74-02ACEB89251D}" type="presOf" srcId="{165893E6-A78C-4DE8-85C9-4D2E67A56CEB}" destId="{672C9BCD-F592-42B4-B582-CE8B19641D5B}" srcOrd="1" destOrd="0" presId="urn:microsoft.com/office/officeart/2005/8/layout/process1"/>
    <dgm:cxn modelId="{105A0CE1-7592-4FF3-965E-B55F1A6E59A0}" type="presOf" srcId="{165893E6-A78C-4DE8-85C9-4D2E67A56CEB}" destId="{2B09D59D-99C5-4086-95E9-0DE616CE3E2D}" srcOrd="0" destOrd="0" presId="urn:microsoft.com/office/officeart/2005/8/layout/process1"/>
    <dgm:cxn modelId="{90DC0F05-F15B-4BF8-A777-4AA67D8FFCEE}" srcId="{14BE8630-795D-4979-B549-624F371D299A}" destId="{8076A8D0-2131-4B37-85AF-9F75720E0FDC}" srcOrd="2" destOrd="0" parTransId="{A78D34E9-BE2D-4563-9ECD-00A7E57F870E}" sibTransId="{A57F20F5-6F51-480D-93AC-BA0A047F7776}"/>
    <dgm:cxn modelId="{EEE9A742-4DF1-4A21-B6A2-7F9BF3286DF0}" srcId="{14BE8630-795D-4979-B549-624F371D299A}" destId="{6A8908DE-7563-44B3-A276-C45924ABE4DA}" srcOrd="3" destOrd="0" parTransId="{DEDE4633-9992-4F0D-8B25-E97F8506219F}" sibTransId="{165893E6-A78C-4DE8-85C9-4D2E67A56CEB}"/>
    <dgm:cxn modelId="{6FD8D5C7-1FD5-41FD-9876-6155642CE151}" type="presOf" srcId="{A57F20F5-6F51-480D-93AC-BA0A047F7776}" destId="{D2C5D49A-BBC5-473D-8BFA-6D3306192826}" srcOrd="0" destOrd="0" presId="urn:microsoft.com/office/officeart/2005/8/layout/process1"/>
    <dgm:cxn modelId="{0689A763-0BD0-4732-89B4-52D5BC61BA67}" type="presOf" srcId="{746115A9-7C85-428A-8CB8-D1E8D19752C3}" destId="{46F0FC30-7492-4613-9337-598DD7226610}" srcOrd="1" destOrd="0" presId="urn:microsoft.com/office/officeart/2005/8/layout/process1"/>
    <dgm:cxn modelId="{25A9D28A-CCC9-4742-B55F-44D3CA82BDE9}" type="presOf" srcId="{0D6DF674-C03D-43C1-A4CA-62BA073CD710}" destId="{E20096BA-3C6C-455B-AD62-01D56F3E3117}" srcOrd="0" destOrd="0" presId="urn:microsoft.com/office/officeart/2005/8/layout/process1"/>
    <dgm:cxn modelId="{F5E16AD1-A9EA-4022-97EA-2AD6CC880276}" type="presOf" srcId="{A57F20F5-6F51-480D-93AC-BA0A047F7776}" destId="{213ACB09-C938-410F-AA7F-614CADD1D809}" srcOrd="1" destOrd="0" presId="urn:microsoft.com/office/officeart/2005/8/layout/process1"/>
    <dgm:cxn modelId="{8FA2A975-BCFE-4A34-95B1-A3C2269D0787}" srcId="{14BE8630-795D-4979-B549-624F371D299A}" destId="{DA2C82AA-53BE-4E89-BC6F-706AE2E07CBB}" srcOrd="4" destOrd="0" parTransId="{84C13731-DCD9-4778-BD0C-7099C35E83EC}" sibTransId="{EACA637D-3E77-43B1-ABE1-0446BA86ABFF}"/>
    <dgm:cxn modelId="{D11C6640-BB3E-4904-8A7A-85F97D96122E}" srcId="{14BE8630-795D-4979-B549-624F371D299A}" destId="{116F3C63-8F24-484B-9D67-D12552750547}" srcOrd="1" destOrd="0" parTransId="{1CEB33CC-4AF8-40C4-B625-F517151E4AC8}" sibTransId="{084679DD-9930-4975-90C9-B8A9D4C44239}"/>
    <dgm:cxn modelId="{1B722C57-6C85-4349-A57A-91F80F3F9EB3}" type="presOf" srcId="{746115A9-7C85-428A-8CB8-D1E8D19752C3}" destId="{193E9C9A-057F-45FA-A22A-A1633ADD93A9}" srcOrd="0" destOrd="0" presId="urn:microsoft.com/office/officeart/2005/8/layout/process1"/>
    <dgm:cxn modelId="{43C3DB04-BFAC-497D-8A87-5629637E0AFC}" type="presOf" srcId="{084679DD-9930-4975-90C9-B8A9D4C44239}" destId="{89B944D7-454E-468C-BA03-7D633CCBB5AC}" srcOrd="0" destOrd="0" presId="urn:microsoft.com/office/officeart/2005/8/layout/process1"/>
    <dgm:cxn modelId="{2A68F12A-F1F0-4FD8-88E0-50574B781B2B}" srcId="{14BE8630-795D-4979-B549-624F371D299A}" destId="{0D6DF674-C03D-43C1-A4CA-62BA073CD710}" srcOrd="0" destOrd="0" parTransId="{0497A9D3-A60E-499F-B284-DA509581D745}" sibTransId="{746115A9-7C85-428A-8CB8-D1E8D19752C3}"/>
    <dgm:cxn modelId="{4E87E6E9-9FEC-47D5-9F51-D695CCC12947}" type="presOf" srcId="{DA2C82AA-53BE-4E89-BC6F-706AE2E07CBB}" destId="{FB505A52-5C1E-4316-8240-3CF81FB4F71D}" srcOrd="0" destOrd="0" presId="urn:microsoft.com/office/officeart/2005/8/layout/process1"/>
    <dgm:cxn modelId="{FC8202F5-6223-4135-B5D9-1B2FC5E5ACE6}" type="presOf" srcId="{116F3C63-8F24-484B-9D67-D12552750547}" destId="{701722DF-B17A-4B68-8586-02108157E3BB}" srcOrd="0" destOrd="0" presId="urn:microsoft.com/office/officeart/2005/8/layout/process1"/>
    <dgm:cxn modelId="{EE801CC5-0901-428D-AB9B-A818E8618052}" type="presOf" srcId="{14BE8630-795D-4979-B549-624F371D299A}" destId="{DD54C9DB-5F8A-4482-8641-1987EC9AEB40}" srcOrd="0" destOrd="0" presId="urn:microsoft.com/office/officeart/2005/8/layout/process1"/>
    <dgm:cxn modelId="{3613BDAD-1B06-43C2-AFB2-F10FA8F0DCB3}" type="presOf" srcId="{084679DD-9930-4975-90C9-B8A9D4C44239}" destId="{983B307E-B50C-49B1-9082-89208CCFF9E7}" srcOrd="1" destOrd="0" presId="urn:microsoft.com/office/officeart/2005/8/layout/process1"/>
    <dgm:cxn modelId="{4D763147-E45A-43D7-9785-C6962428A080}" type="presParOf" srcId="{DD54C9DB-5F8A-4482-8641-1987EC9AEB40}" destId="{E20096BA-3C6C-455B-AD62-01D56F3E3117}" srcOrd="0" destOrd="0" presId="urn:microsoft.com/office/officeart/2005/8/layout/process1"/>
    <dgm:cxn modelId="{DA4C5EF5-A525-463A-8E57-F1634E073822}" type="presParOf" srcId="{DD54C9DB-5F8A-4482-8641-1987EC9AEB40}" destId="{193E9C9A-057F-45FA-A22A-A1633ADD93A9}" srcOrd="1" destOrd="0" presId="urn:microsoft.com/office/officeart/2005/8/layout/process1"/>
    <dgm:cxn modelId="{B2265750-98D7-40F9-AFC0-C085E0EAA842}" type="presParOf" srcId="{193E9C9A-057F-45FA-A22A-A1633ADD93A9}" destId="{46F0FC30-7492-4613-9337-598DD7226610}" srcOrd="0" destOrd="0" presId="urn:microsoft.com/office/officeart/2005/8/layout/process1"/>
    <dgm:cxn modelId="{14CEED3E-4008-47A0-A7AC-1244055B1DEE}" type="presParOf" srcId="{DD54C9DB-5F8A-4482-8641-1987EC9AEB40}" destId="{701722DF-B17A-4B68-8586-02108157E3BB}" srcOrd="2" destOrd="0" presId="urn:microsoft.com/office/officeart/2005/8/layout/process1"/>
    <dgm:cxn modelId="{2AC9AD2A-AB25-481B-AF27-229C69CD7EA9}" type="presParOf" srcId="{DD54C9DB-5F8A-4482-8641-1987EC9AEB40}" destId="{89B944D7-454E-468C-BA03-7D633CCBB5AC}" srcOrd="3" destOrd="0" presId="urn:microsoft.com/office/officeart/2005/8/layout/process1"/>
    <dgm:cxn modelId="{76F34025-76C3-460C-B229-086C5ED374F7}" type="presParOf" srcId="{89B944D7-454E-468C-BA03-7D633CCBB5AC}" destId="{983B307E-B50C-49B1-9082-89208CCFF9E7}" srcOrd="0" destOrd="0" presId="urn:microsoft.com/office/officeart/2005/8/layout/process1"/>
    <dgm:cxn modelId="{8277E685-5571-483F-AC05-2EBB19F9CDDF}" type="presParOf" srcId="{DD54C9DB-5F8A-4482-8641-1987EC9AEB40}" destId="{CCC20FAD-C808-4F6A-8BD8-DD3546221B9C}" srcOrd="4" destOrd="0" presId="urn:microsoft.com/office/officeart/2005/8/layout/process1"/>
    <dgm:cxn modelId="{CFB11148-103E-42C0-9191-3969D7EE5A4F}" type="presParOf" srcId="{DD54C9DB-5F8A-4482-8641-1987EC9AEB40}" destId="{D2C5D49A-BBC5-473D-8BFA-6D3306192826}" srcOrd="5" destOrd="0" presId="urn:microsoft.com/office/officeart/2005/8/layout/process1"/>
    <dgm:cxn modelId="{73C3587A-F32C-467F-9054-FADBBD345EB4}" type="presParOf" srcId="{D2C5D49A-BBC5-473D-8BFA-6D3306192826}" destId="{213ACB09-C938-410F-AA7F-614CADD1D809}" srcOrd="0" destOrd="0" presId="urn:microsoft.com/office/officeart/2005/8/layout/process1"/>
    <dgm:cxn modelId="{6C37F0CF-136A-471C-9BA7-3EA568390D1B}" type="presParOf" srcId="{DD54C9DB-5F8A-4482-8641-1987EC9AEB40}" destId="{E11B0A4D-B77C-4E04-B971-1A595B621DDB}" srcOrd="6" destOrd="0" presId="urn:microsoft.com/office/officeart/2005/8/layout/process1"/>
    <dgm:cxn modelId="{74E7A4FB-3CC2-44D4-8811-951BE6C56F4C}" type="presParOf" srcId="{DD54C9DB-5F8A-4482-8641-1987EC9AEB40}" destId="{2B09D59D-99C5-4086-95E9-0DE616CE3E2D}" srcOrd="7" destOrd="0" presId="urn:microsoft.com/office/officeart/2005/8/layout/process1"/>
    <dgm:cxn modelId="{357BA382-3AE1-461B-8E76-EBBE7676FA1E}" type="presParOf" srcId="{2B09D59D-99C5-4086-95E9-0DE616CE3E2D}" destId="{672C9BCD-F592-42B4-B582-CE8B19641D5B}" srcOrd="0" destOrd="0" presId="urn:microsoft.com/office/officeart/2005/8/layout/process1"/>
    <dgm:cxn modelId="{9B1FB1E2-0D7A-42D8-8870-F2A36C6E8C4E}" type="presParOf" srcId="{DD54C9DB-5F8A-4482-8641-1987EC9AEB40}" destId="{FB505A52-5C1E-4316-8240-3CF81FB4F71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E8630-795D-4979-B549-624F371D299A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57038526-54AF-48AF-BF54-5D0C45E8F18E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進行簡單分、小數互換</a:t>
          </a:r>
          <a:endParaRPr lang="zh-TW" altLang="en-US" sz="2000" dirty="0">
            <a:latin typeface="+mn-ea"/>
            <a:ea typeface="+mn-ea"/>
          </a:endParaRPr>
        </a:p>
      </dgm:t>
    </dgm:pt>
    <dgm:pt modelId="{235FFC1F-17BB-4548-A910-73E229A306F0}" type="parTrans" cxnId="{339068F0-15BB-460C-B392-8E59F0979455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9E454A3A-B870-4247-9FF3-8AB6624CD133}" type="sibTrans" cxnId="{339068F0-15BB-460C-B392-8E59F0979455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EF5B5BAB-4ADC-42F6-894C-1FF32726012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800"/>
            </a:lnSpc>
          </a:pPr>
          <a:r>
            <a:rPr lang="zh-TW" altLang="en-US" sz="2000" smtClean="0">
              <a:latin typeface="+mn-ea"/>
              <a:ea typeface="+mn-ea"/>
            </a:rPr>
            <a:t>將簡單分數標記在數線上</a:t>
          </a:r>
          <a:endParaRPr lang="zh-TW" altLang="en-US" sz="2000">
            <a:latin typeface="+mn-ea"/>
            <a:ea typeface="+mn-ea"/>
          </a:endParaRPr>
        </a:p>
      </dgm:t>
    </dgm:pt>
    <dgm:pt modelId="{E0D6F1D0-732F-4328-B8A7-A7BC97FF1DB7}" type="parTrans" cxnId="{CF4A4E81-970B-4C2F-B616-EF0C6342F086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46FF36BF-CABD-40CA-AE64-F178EA02A044}" type="sibTrans" cxnId="{CF4A4E81-970B-4C2F-B616-EF0C6342F086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79A22F0A-93F0-4CB1-9C83-B849F2D2BD7F}">
      <dgm:prSet phldrT="[文字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ts val="1800"/>
            </a:lnSpc>
          </a:pPr>
          <a:r>
            <a:rPr lang="zh-TW" altLang="en-US" sz="2000" dirty="0" smtClean="0">
              <a:latin typeface="+mn-ea"/>
              <a:ea typeface="+mn-ea"/>
            </a:rPr>
            <a:t>認識等值分數</a:t>
          </a:r>
          <a:endParaRPr lang="zh-TW" altLang="en-US" sz="2000" dirty="0">
            <a:latin typeface="+mn-ea"/>
            <a:ea typeface="+mn-ea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0A96042-7C01-4718-937A-28D507A7C9E6}" type="parTrans" cxnId="{DF048CA2-9F44-40F9-A1C9-B41E290BAF5E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A0094AD7-FFA9-4C18-8C13-79320A095BF2}" type="sibTrans" cxnId="{DF048CA2-9F44-40F9-A1C9-B41E290BAF5E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55AA6FDA-2988-41AE-92CF-B701C95E164F}">
      <dgm:prSet phldrT="[文字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chemeClr val="accent5"/>
          </a:solidFill>
        </a:ln>
      </dgm:spPr>
      <dgm:t>
        <a:bodyPr/>
        <a:lstStyle/>
        <a:p>
          <a:pPr>
            <a:lnSpc>
              <a:spcPts val="1800"/>
            </a:lnSpc>
          </a:pPr>
          <a:r>
            <a:rPr lang="zh-TW" sz="2000" dirty="0" smtClean="0">
              <a:latin typeface="+mn-ea"/>
              <a:ea typeface="+mn-ea"/>
            </a:rPr>
            <a:t>簡單異分母分數的比較</a:t>
          </a:r>
          <a:r>
            <a:rPr lang="en-US" sz="2000" dirty="0" smtClean="0">
              <a:latin typeface="+mn-ea"/>
              <a:ea typeface="+mn-ea"/>
            </a:rPr>
            <a:t>(</a:t>
          </a:r>
          <a:r>
            <a:rPr lang="zh-TW" sz="2000" dirty="0" smtClean="0">
              <a:latin typeface="+mn-ea"/>
              <a:ea typeface="+mn-ea"/>
            </a:rPr>
            <a:t>分母為</a:t>
          </a:r>
          <a:r>
            <a:rPr lang="en-US" sz="2000" dirty="0" smtClean="0">
              <a:latin typeface="+mn-ea"/>
              <a:ea typeface="+mn-ea"/>
            </a:rPr>
            <a:t>2</a:t>
          </a:r>
          <a:r>
            <a:rPr lang="zh-TW" sz="2000" dirty="0" smtClean="0">
              <a:latin typeface="+mn-ea"/>
              <a:ea typeface="+mn-ea"/>
            </a:rPr>
            <a:t>、</a:t>
          </a:r>
          <a:r>
            <a:rPr lang="en-US" sz="2000" dirty="0" smtClean="0">
              <a:latin typeface="+mn-ea"/>
              <a:ea typeface="+mn-ea"/>
            </a:rPr>
            <a:t>5</a:t>
          </a:r>
          <a:r>
            <a:rPr lang="zh-TW" sz="2000" dirty="0" smtClean="0">
              <a:latin typeface="+mn-ea"/>
              <a:ea typeface="+mn-ea"/>
            </a:rPr>
            <a:t>、</a:t>
          </a:r>
          <a:r>
            <a:rPr lang="en-US" sz="2000" dirty="0" smtClean="0">
              <a:latin typeface="+mn-ea"/>
              <a:ea typeface="+mn-ea"/>
            </a:rPr>
            <a:t>10</a:t>
          </a:r>
          <a:r>
            <a:rPr lang="zh-TW" sz="2000" dirty="0" smtClean="0">
              <a:latin typeface="+mn-ea"/>
              <a:ea typeface="+mn-ea"/>
            </a:rPr>
            <a:t>、</a:t>
          </a:r>
          <a:r>
            <a:rPr lang="en-US" sz="2000" dirty="0" smtClean="0">
              <a:latin typeface="+mn-ea"/>
              <a:ea typeface="+mn-ea"/>
            </a:rPr>
            <a:t>100)</a:t>
          </a:r>
          <a:endParaRPr lang="zh-TW" altLang="en-US" sz="2000">
            <a:latin typeface="+mn-ea"/>
            <a:ea typeface="+mn-ea"/>
          </a:endParaRPr>
        </a:p>
      </dgm:t>
    </dgm:pt>
    <dgm:pt modelId="{9F5AF1F2-52BD-4AE7-80FC-C5F474663D57}" type="parTrans" cxnId="{CD6F67FD-D007-46AA-AED8-96C29B675B84}">
      <dgm:prSet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242ACE9B-0A1B-44D8-8B43-15CCD0F83D8D}" type="sibTrans" cxnId="{CD6F67FD-D007-46AA-AED8-96C29B675B84}">
      <dgm:prSet custT="1"/>
      <dgm:spPr/>
      <dgm:t>
        <a:bodyPr/>
        <a:lstStyle/>
        <a:p>
          <a:pPr>
            <a:lnSpc>
              <a:spcPts val="1800"/>
            </a:lnSpc>
          </a:pPr>
          <a:endParaRPr lang="zh-TW" altLang="en-US" sz="2000">
            <a:latin typeface="+mn-ea"/>
            <a:ea typeface="+mn-ea"/>
          </a:endParaRPr>
        </a:p>
      </dgm:t>
    </dgm:pt>
    <dgm:pt modelId="{DD54C9DB-5F8A-4482-8641-1987EC9AEB40}" type="pres">
      <dgm:prSet presAssocID="{14BE8630-795D-4979-B549-624F371D29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5E490ED-62CE-41B5-9EC8-AE417C42F4E6}" type="pres">
      <dgm:prSet presAssocID="{79A22F0A-93F0-4CB1-9C83-B849F2D2BD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F9C1-20B3-42E1-A818-D9071CA1C962}" type="pres">
      <dgm:prSet presAssocID="{A0094AD7-FFA9-4C18-8C13-79320A095BF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066853B-4CA5-4A11-82E6-CA69ED7A4887}" type="pres">
      <dgm:prSet presAssocID="{A0094AD7-FFA9-4C18-8C13-79320A095BF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81CBAFD-715C-4C50-A514-8A81C693D9FC}" type="pres">
      <dgm:prSet presAssocID="{55AA6FDA-2988-41AE-92CF-B701C95E16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37044A-3301-489E-8D91-EC47C053DAC5}" type="pres">
      <dgm:prSet presAssocID="{242ACE9B-0A1B-44D8-8B43-15CCD0F83D8D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83358112-4707-4A04-B248-FEC69A32CCBD}" type="pres">
      <dgm:prSet presAssocID="{242ACE9B-0A1B-44D8-8B43-15CCD0F83D8D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A8343941-00A5-41D1-93BE-367798FF8C22}" type="pres">
      <dgm:prSet presAssocID="{57038526-54AF-48AF-BF54-5D0C45E8F1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904FF7-E249-4A5A-AECF-39775103C15C}" type="pres">
      <dgm:prSet presAssocID="{9E454A3A-B870-4247-9FF3-8AB6624CD133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E02391F-A360-468F-BCC2-7A9BFB292EAD}" type="pres">
      <dgm:prSet presAssocID="{9E454A3A-B870-4247-9FF3-8AB6624CD13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336B0DC9-3104-4C33-B16D-CE1FE3143FB3}" type="pres">
      <dgm:prSet presAssocID="{EF5B5BAB-4ADC-42F6-894C-1FF3272601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6A1A55-4A1D-4CDA-BAF4-464BD12686E6}" type="presOf" srcId="{57038526-54AF-48AF-BF54-5D0C45E8F18E}" destId="{A8343941-00A5-41D1-93BE-367798FF8C22}" srcOrd="0" destOrd="0" presId="urn:microsoft.com/office/officeart/2005/8/layout/process1"/>
    <dgm:cxn modelId="{71B01015-27C8-49A6-A91F-989E48B72941}" type="presOf" srcId="{A0094AD7-FFA9-4C18-8C13-79320A095BF2}" destId="{5C75F9C1-20B3-42E1-A818-D9071CA1C962}" srcOrd="0" destOrd="0" presId="urn:microsoft.com/office/officeart/2005/8/layout/process1"/>
    <dgm:cxn modelId="{2860FA61-1498-4966-8B06-2DC203632611}" type="presOf" srcId="{A0094AD7-FFA9-4C18-8C13-79320A095BF2}" destId="{A066853B-4CA5-4A11-82E6-CA69ED7A4887}" srcOrd="1" destOrd="0" presId="urn:microsoft.com/office/officeart/2005/8/layout/process1"/>
    <dgm:cxn modelId="{B61E2E64-D4DD-43D0-BD82-C8E24662BA0D}" type="presOf" srcId="{242ACE9B-0A1B-44D8-8B43-15CCD0F83D8D}" destId="{83358112-4707-4A04-B248-FEC69A32CCBD}" srcOrd="1" destOrd="0" presId="urn:microsoft.com/office/officeart/2005/8/layout/process1"/>
    <dgm:cxn modelId="{DF048CA2-9F44-40F9-A1C9-B41E290BAF5E}" srcId="{14BE8630-795D-4979-B549-624F371D299A}" destId="{79A22F0A-93F0-4CB1-9C83-B849F2D2BD7F}" srcOrd="0" destOrd="0" parTransId="{60A96042-7C01-4718-937A-28D507A7C9E6}" sibTransId="{A0094AD7-FFA9-4C18-8C13-79320A095BF2}"/>
    <dgm:cxn modelId="{B716D458-C157-487C-99EF-B8E41049342F}" type="presOf" srcId="{79A22F0A-93F0-4CB1-9C83-B849F2D2BD7F}" destId="{65E490ED-62CE-41B5-9EC8-AE417C42F4E6}" srcOrd="0" destOrd="0" presId="urn:microsoft.com/office/officeart/2005/8/layout/process1"/>
    <dgm:cxn modelId="{CD6F67FD-D007-46AA-AED8-96C29B675B84}" srcId="{14BE8630-795D-4979-B549-624F371D299A}" destId="{55AA6FDA-2988-41AE-92CF-B701C95E164F}" srcOrd="1" destOrd="0" parTransId="{9F5AF1F2-52BD-4AE7-80FC-C5F474663D57}" sibTransId="{242ACE9B-0A1B-44D8-8B43-15CCD0F83D8D}"/>
    <dgm:cxn modelId="{BFD45BBF-BE22-4585-869A-54260C9E9720}" type="presOf" srcId="{242ACE9B-0A1B-44D8-8B43-15CCD0F83D8D}" destId="{0337044A-3301-489E-8D91-EC47C053DAC5}" srcOrd="0" destOrd="0" presId="urn:microsoft.com/office/officeart/2005/8/layout/process1"/>
    <dgm:cxn modelId="{D3428E0C-29E3-42A9-BCCF-69A11CB4D5CA}" type="presOf" srcId="{14BE8630-795D-4979-B549-624F371D299A}" destId="{DD54C9DB-5F8A-4482-8641-1987EC9AEB40}" srcOrd="0" destOrd="0" presId="urn:microsoft.com/office/officeart/2005/8/layout/process1"/>
    <dgm:cxn modelId="{604A3179-3512-4ADD-A5EA-94E5FB64AC4C}" type="presOf" srcId="{9E454A3A-B870-4247-9FF3-8AB6624CD133}" destId="{C5904FF7-E249-4A5A-AECF-39775103C15C}" srcOrd="0" destOrd="0" presId="urn:microsoft.com/office/officeart/2005/8/layout/process1"/>
    <dgm:cxn modelId="{339068F0-15BB-460C-B392-8E59F0979455}" srcId="{14BE8630-795D-4979-B549-624F371D299A}" destId="{57038526-54AF-48AF-BF54-5D0C45E8F18E}" srcOrd="2" destOrd="0" parTransId="{235FFC1F-17BB-4548-A910-73E229A306F0}" sibTransId="{9E454A3A-B870-4247-9FF3-8AB6624CD133}"/>
    <dgm:cxn modelId="{D76B8959-C499-4D29-BAC5-118D530EEA6A}" type="presOf" srcId="{55AA6FDA-2988-41AE-92CF-B701C95E164F}" destId="{E81CBAFD-715C-4C50-A514-8A81C693D9FC}" srcOrd="0" destOrd="0" presId="urn:microsoft.com/office/officeart/2005/8/layout/process1"/>
    <dgm:cxn modelId="{5518973A-55AA-4153-A3E0-AFAEDDDF38D3}" type="presOf" srcId="{9E454A3A-B870-4247-9FF3-8AB6624CD133}" destId="{7E02391F-A360-468F-BCC2-7A9BFB292EAD}" srcOrd="1" destOrd="0" presId="urn:microsoft.com/office/officeart/2005/8/layout/process1"/>
    <dgm:cxn modelId="{CF4A4E81-970B-4C2F-B616-EF0C6342F086}" srcId="{14BE8630-795D-4979-B549-624F371D299A}" destId="{EF5B5BAB-4ADC-42F6-894C-1FF32726012F}" srcOrd="3" destOrd="0" parTransId="{E0D6F1D0-732F-4328-B8A7-A7BC97FF1DB7}" sibTransId="{46FF36BF-CABD-40CA-AE64-F178EA02A044}"/>
    <dgm:cxn modelId="{337EED46-7073-4DBC-8424-CDC90126FCDE}" type="presOf" srcId="{EF5B5BAB-4ADC-42F6-894C-1FF32726012F}" destId="{336B0DC9-3104-4C33-B16D-CE1FE3143FB3}" srcOrd="0" destOrd="0" presId="urn:microsoft.com/office/officeart/2005/8/layout/process1"/>
    <dgm:cxn modelId="{438DCB47-F05C-45D0-9640-B342FFC4D636}" type="presParOf" srcId="{DD54C9DB-5F8A-4482-8641-1987EC9AEB40}" destId="{65E490ED-62CE-41B5-9EC8-AE417C42F4E6}" srcOrd="0" destOrd="0" presId="urn:microsoft.com/office/officeart/2005/8/layout/process1"/>
    <dgm:cxn modelId="{3421E399-28DF-4919-A198-021DFBAF039F}" type="presParOf" srcId="{DD54C9DB-5F8A-4482-8641-1987EC9AEB40}" destId="{5C75F9C1-20B3-42E1-A818-D9071CA1C962}" srcOrd="1" destOrd="0" presId="urn:microsoft.com/office/officeart/2005/8/layout/process1"/>
    <dgm:cxn modelId="{945437A7-0B35-4DAE-890D-01814268503B}" type="presParOf" srcId="{5C75F9C1-20B3-42E1-A818-D9071CA1C962}" destId="{A066853B-4CA5-4A11-82E6-CA69ED7A4887}" srcOrd="0" destOrd="0" presId="urn:microsoft.com/office/officeart/2005/8/layout/process1"/>
    <dgm:cxn modelId="{DE916E6F-421E-41D0-9A5F-259574265E17}" type="presParOf" srcId="{DD54C9DB-5F8A-4482-8641-1987EC9AEB40}" destId="{E81CBAFD-715C-4C50-A514-8A81C693D9FC}" srcOrd="2" destOrd="0" presId="urn:microsoft.com/office/officeart/2005/8/layout/process1"/>
    <dgm:cxn modelId="{58793794-6112-48EC-A2EA-E291B455E632}" type="presParOf" srcId="{DD54C9DB-5F8A-4482-8641-1987EC9AEB40}" destId="{0337044A-3301-489E-8D91-EC47C053DAC5}" srcOrd="3" destOrd="0" presId="urn:microsoft.com/office/officeart/2005/8/layout/process1"/>
    <dgm:cxn modelId="{F87FB9CF-3A88-4A26-9B6E-EA099933F27C}" type="presParOf" srcId="{0337044A-3301-489E-8D91-EC47C053DAC5}" destId="{83358112-4707-4A04-B248-FEC69A32CCBD}" srcOrd="0" destOrd="0" presId="urn:microsoft.com/office/officeart/2005/8/layout/process1"/>
    <dgm:cxn modelId="{5746E2FD-0E10-4D24-87D1-804E288A6048}" type="presParOf" srcId="{DD54C9DB-5F8A-4482-8641-1987EC9AEB40}" destId="{A8343941-00A5-41D1-93BE-367798FF8C22}" srcOrd="4" destOrd="0" presId="urn:microsoft.com/office/officeart/2005/8/layout/process1"/>
    <dgm:cxn modelId="{A5C09532-400F-452F-B770-43187A59053E}" type="presParOf" srcId="{DD54C9DB-5F8A-4482-8641-1987EC9AEB40}" destId="{C5904FF7-E249-4A5A-AECF-39775103C15C}" srcOrd="5" destOrd="0" presId="urn:microsoft.com/office/officeart/2005/8/layout/process1"/>
    <dgm:cxn modelId="{FB82B369-B7A5-4037-8CA8-8C39033680B0}" type="presParOf" srcId="{C5904FF7-E249-4A5A-AECF-39775103C15C}" destId="{7E02391F-A360-468F-BCC2-7A9BFB292EAD}" srcOrd="0" destOrd="0" presId="urn:microsoft.com/office/officeart/2005/8/layout/process1"/>
    <dgm:cxn modelId="{9E764C15-266F-4D7E-827C-CFFB8A7CB54D}" type="presParOf" srcId="{DD54C9DB-5F8A-4482-8641-1987EC9AEB40}" destId="{336B0DC9-3104-4C33-B16D-CE1FE3143FB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F8EAF7-7150-4F10-83DA-2D807E8548C3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D3312ABB-846C-4F40-B33F-08C26603FE09}">
      <dgm:prSet phldrT="[文字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zh-TW" dirty="0" smtClean="0"/>
            <a:t>用約分擴分處理等值分數的換算</a:t>
          </a:r>
          <a:endParaRPr lang="zh-TW" altLang="en-US" dirty="0"/>
        </a:p>
      </dgm:t>
    </dgm:pt>
    <dgm:pt modelId="{D4F09621-D546-4EA0-A3F3-AB713FBC942B}" type="parTrans" cxnId="{B92005AA-DB02-4EE8-9A11-22EFF00A3C84}">
      <dgm:prSet/>
      <dgm:spPr/>
      <dgm:t>
        <a:bodyPr/>
        <a:lstStyle/>
        <a:p>
          <a:endParaRPr lang="zh-TW" altLang="en-US"/>
        </a:p>
      </dgm:t>
    </dgm:pt>
    <dgm:pt modelId="{62169CD4-31BA-42B3-8B8C-38610659148B}" type="sibTrans" cxnId="{B92005AA-DB02-4EE8-9A11-22EFF00A3C84}">
      <dgm:prSet/>
      <dgm:spPr/>
      <dgm:t>
        <a:bodyPr/>
        <a:lstStyle/>
        <a:p>
          <a:endParaRPr lang="zh-TW" altLang="en-US"/>
        </a:p>
      </dgm:t>
    </dgm:pt>
    <dgm:pt modelId="{F5248910-32D6-4F16-9FCE-D3723C079F03}">
      <dgm:prSet phldrT="[文字]"/>
      <dgm:spPr>
        <a:ln w="38100">
          <a:solidFill>
            <a:schemeClr val="accent5"/>
          </a:solidFill>
        </a:ln>
      </dgm:spPr>
      <dgm:t>
        <a:bodyPr/>
        <a:lstStyle/>
        <a:p>
          <a:r>
            <a:rPr lang="zh-TW" dirty="0" smtClean="0"/>
            <a:t>用通分進行簡單異分母分數的比較</a:t>
          </a:r>
          <a:endParaRPr lang="zh-TW" altLang="en-US" dirty="0"/>
        </a:p>
      </dgm:t>
    </dgm:pt>
    <dgm:pt modelId="{987C32E6-A73C-44A9-B6D1-9C1279FB0E1F}" type="parTrans" cxnId="{A583394B-B90D-47E2-88F9-B7345FBD5FE3}">
      <dgm:prSet/>
      <dgm:spPr/>
      <dgm:t>
        <a:bodyPr/>
        <a:lstStyle/>
        <a:p>
          <a:endParaRPr lang="zh-TW" altLang="en-US"/>
        </a:p>
      </dgm:t>
    </dgm:pt>
    <dgm:pt modelId="{143F9B0F-B390-4651-97EF-4B284B94729F}" type="sibTrans" cxnId="{A583394B-B90D-47E2-88F9-B7345FBD5FE3}">
      <dgm:prSet/>
      <dgm:spPr/>
      <dgm:t>
        <a:bodyPr/>
        <a:lstStyle/>
        <a:p>
          <a:endParaRPr lang="zh-TW" altLang="en-US"/>
        </a:p>
      </dgm:t>
    </dgm:pt>
    <dgm:pt modelId="{D06AFC95-D63F-4E10-9F13-E774C54844DF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dirty="0" smtClean="0"/>
            <a:t>用通分進行簡單異分母分數的加減計算</a:t>
          </a:r>
          <a:endParaRPr lang="zh-TW" altLang="en-US" dirty="0"/>
        </a:p>
      </dgm:t>
    </dgm:pt>
    <dgm:pt modelId="{D438D2EB-B920-4262-94DB-0649EC998035}" type="parTrans" cxnId="{38B518F2-40A8-4BAB-AC5E-1E10D3B883FF}">
      <dgm:prSet/>
      <dgm:spPr/>
      <dgm:t>
        <a:bodyPr/>
        <a:lstStyle/>
        <a:p>
          <a:endParaRPr lang="zh-TW" altLang="en-US"/>
        </a:p>
      </dgm:t>
    </dgm:pt>
    <dgm:pt modelId="{302C4334-5577-4D1E-96CC-884F73777495}" type="sibTrans" cxnId="{38B518F2-40A8-4BAB-AC5E-1E10D3B883FF}">
      <dgm:prSet/>
      <dgm:spPr/>
      <dgm:t>
        <a:bodyPr/>
        <a:lstStyle/>
        <a:p>
          <a:endParaRPr lang="zh-TW" altLang="en-US"/>
        </a:p>
      </dgm:t>
    </dgm:pt>
    <dgm:pt modelId="{B90FE8A2-9766-4BEF-A5E5-1ED751E40F78}">
      <dgm:prSet phldrT="[文字]"/>
      <dgm:spPr>
        <a:solidFill>
          <a:srgbClr val="0070C0"/>
        </a:solidFill>
      </dgm:spPr>
      <dgm:t>
        <a:bodyPr/>
        <a:lstStyle/>
        <a:p>
          <a:r>
            <a:rPr lang="zh-TW" dirty="0" smtClean="0"/>
            <a:t>帶分數的整數倍</a:t>
          </a:r>
          <a:endParaRPr lang="zh-TW" altLang="en-US" dirty="0"/>
        </a:p>
      </dgm:t>
    </dgm:pt>
    <dgm:pt modelId="{8D971AFF-CC4B-4870-8648-9206981C26C9}" type="parTrans" cxnId="{9FC4722D-8C75-466C-9DD4-EF6135153C63}">
      <dgm:prSet/>
      <dgm:spPr/>
      <dgm:t>
        <a:bodyPr/>
        <a:lstStyle/>
        <a:p>
          <a:endParaRPr lang="zh-TW" altLang="en-US"/>
        </a:p>
      </dgm:t>
    </dgm:pt>
    <dgm:pt modelId="{F29B405F-3660-4DE3-8A7B-F55BBBC63A0A}" type="sibTrans" cxnId="{9FC4722D-8C75-466C-9DD4-EF6135153C63}">
      <dgm:prSet/>
      <dgm:spPr/>
      <dgm:t>
        <a:bodyPr/>
        <a:lstStyle/>
        <a:p>
          <a:endParaRPr lang="zh-TW" altLang="en-US"/>
        </a:p>
      </dgm:t>
    </dgm:pt>
    <dgm:pt modelId="{28F044AE-5BBD-401E-82E2-94640B7F874A}" type="pres">
      <dgm:prSet presAssocID="{6FF8EAF7-7150-4F10-83DA-2D807E8548C3}" presName="Name0" presStyleCnt="0">
        <dgm:presLayoutVars>
          <dgm:dir/>
          <dgm:resizeHandles val="exact"/>
        </dgm:presLayoutVars>
      </dgm:prSet>
      <dgm:spPr/>
    </dgm:pt>
    <dgm:pt modelId="{7F5B4185-0AFB-4EFF-995D-A678F380EF5C}" type="pres">
      <dgm:prSet presAssocID="{D3312ABB-846C-4F40-B33F-08C26603FE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A7F4A7-511A-4B73-91DB-1CC4234B9676}" type="pres">
      <dgm:prSet presAssocID="{62169CD4-31BA-42B3-8B8C-38610659148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FECF2CC-12E7-4440-B2F0-FE8FCF5942AC}" type="pres">
      <dgm:prSet presAssocID="{62169CD4-31BA-42B3-8B8C-38610659148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E621458-FDA3-49B5-96AD-BBD5E50FBF04}" type="pres">
      <dgm:prSet presAssocID="{F5248910-32D6-4F16-9FCE-D3723C079F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0C6971-DBB6-46B4-9E01-1295DAE0CEF5}" type="pres">
      <dgm:prSet presAssocID="{143F9B0F-B390-4651-97EF-4B284B94729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AE0E9FE-F4E8-4CD5-B81D-AD3B1BF866F1}" type="pres">
      <dgm:prSet presAssocID="{143F9B0F-B390-4651-97EF-4B284B94729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F47C98EF-4C5A-4774-A77B-1B882867E86C}" type="pres">
      <dgm:prSet presAssocID="{D06AFC95-D63F-4E10-9F13-E774C54844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374A1-4D73-40AA-89DB-8FF47373F7D7}" type="pres">
      <dgm:prSet presAssocID="{302C4334-5577-4D1E-96CC-884F7377749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C81BCAC-3385-42CA-89AF-26C71838FD13}" type="pres">
      <dgm:prSet presAssocID="{302C4334-5577-4D1E-96CC-884F7377749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048DC9-4827-4E33-8940-9801452F1C41}" type="pres">
      <dgm:prSet presAssocID="{B90FE8A2-9766-4BEF-A5E5-1ED751E40F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4DD85D-93FE-4DDD-AFE4-86B06C98AD30}" type="presOf" srcId="{D06AFC95-D63F-4E10-9F13-E774C54844DF}" destId="{F47C98EF-4C5A-4774-A77B-1B882867E86C}" srcOrd="0" destOrd="0" presId="urn:microsoft.com/office/officeart/2005/8/layout/process1"/>
    <dgm:cxn modelId="{76AEDBAC-D38A-448F-9990-D3BAD398BEBE}" type="presOf" srcId="{302C4334-5577-4D1E-96CC-884F73777495}" destId="{2DA374A1-4D73-40AA-89DB-8FF47373F7D7}" srcOrd="0" destOrd="0" presId="urn:microsoft.com/office/officeart/2005/8/layout/process1"/>
    <dgm:cxn modelId="{964B24F4-0C43-481B-8120-3189D75162DF}" type="presOf" srcId="{F5248910-32D6-4F16-9FCE-D3723C079F03}" destId="{4E621458-FDA3-49B5-96AD-BBD5E50FBF04}" srcOrd="0" destOrd="0" presId="urn:microsoft.com/office/officeart/2005/8/layout/process1"/>
    <dgm:cxn modelId="{CA260999-1351-432C-B06B-038B96C45280}" type="presOf" srcId="{143F9B0F-B390-4651-97EF-4B284B94729F}" destId="{CC0C6971-DBB6-46B4-9E01-1295DAE0CEF5}" srcOrd="0" destOrd="0" presId="urn:microsoft.com/office/officeart/2005/8/layout/process1"/>
    <dgm:cxn modelId="{80FAF630-52A3-4996-8EA0-31DE0179B679}" type="presOf" srcId="{62169CD4-31BA-42B3-8B8C-38610659148B}" destId="{6FECF2CC-12E7-4440-B2F0-FE8FCF5942AC}" srcOrd="1" destOrd="0" presId="urn:microsoft.com/office/officeart/2005/8/layout/process1"/>
    <dgm:cxn modelId="{CCA99710-42B0-4B8D-8D90-E85A88362ADC}" type="presOf" srcId="{6FF8EAF7-7150-4F10-83DA-2D807E8548C3}" destId="{28F044AE-5BBD-401E-82E2-94640B7F874A}" srcOrd="0" destOrd="0" presId="urn:microsoft.com/office/officeart/2005/8/layout/process1"/>
    <dgm:cxn modelId="{B6610DF2-094D-4900-BD21-9509AEA460D9}" type="presOf" srcId="{B90FE8A2-9766-4BEF-A5E5-1ED751E40F78}" destId="{F4048DC9-4827-4E33-8940-9801452F1C41}" srcOrd="0" destOrd="0" presId="urn:microsoft.com/office/officeart/2005/8/layout/process1"/>
    <dgm:cxn modelId="{B92005AA-DB02-4EE8-9A11-22EFF00A3C84}" srcId="{6FF8EAF7-7150-4F10-83DA-2D807E8548C3}" destId="{D3312ABB-846C-4F40-B33F-08C26603FE09}" srcOrd="0" destOrd="0" parTransId="{D4F09621-D546-4EA0-A3F3-AB713FBC942B}" sibTransId="{62169CD4-31BA-42B3-8B8C-38610659148B}"/>
    <dgm:cxn modelId="{9FC4722D-8C75-466C-9DD4-EF6135153C63}" srcId="{6FF8EAF7-7150-4F10-83DA-2D807E8548C3}" destId="{B90FE8A2-9766-4BEF-A5E5-1ED751E40F78}" srcOrd="3" destOrd="0" parTransId="{8D971AFF-CC4B-4870-8648-9206981C26C9}" sibTransId="{F29B405F-3660-4DE3-8A7B-F55BBBC63A0A}"/>
    <dgm:cxn modelId="{A583394B-B90D-47E2-88F9-B7345FBD5FE3}" srcId="{6FF8EAF7-7150-4F10-83DA-2D807E8548C3}" destId="{F5248910-32D6-4F16-9FCE-D3723C079F03}" srcOrd="1" destOrd="0" parTransId="{987C32E6-A73C-44A9-B6D1-9C1279FB0E1F}" sibTransId="{143F9B0F-B390-4651-97EF-4B284B94729F}"/>
    <dgm:cxn modelId="{23C4E46C-DB43-49DF-A666-EE9E08D5CFBE}" type="presOf" srcId="{62169CD4-31BA-42B3-8B8C-38610659148B}" destId="{86A7F4A7-511A-4B73-91DB-1CC4234B9676}" srcOrd="0" destOrd="0" presId="urn:microsoft.com/office/officeart/2005/8/layout/process1"/>
    <dgm:cxn modelId="{27FAD97A-D5B3-42E3-B58E-90F6D51671FC}" type="presOf" srcId="{143F9B0F-B390-4651-97EF-4B284B94729F}" destId="{7AE0E9FE-F4E8-4CD5-B81D-AD3B1BF866F1}" srcOrd="1" destOrd="0" presId="urn:microsoft.com/office/officeart/2005/8/layout/process1"/>
    <dgm:cxn modelId="{7791039F-D187-4E9F-BC39-13B1D333FC41}" type="presOf" srcId="{D3312ABB-846C-4F40-B33F-08C26603FE09}" destId="{7F5B4185-0AFB-4EFF-995D-A678F380EF5C}" srcOrd="0" destOrd="0" presId="urn:microsoft.com/office/officeart/2005/8/layout/process1"/>
    <dgm:cxn modelId="{CA8A788B-890C-4359-AD57-23D4C6DF48D3}" type="presOf" srcId="{302C4334-5577-4D1E-96CC-884F73777495}" destId="{9C81BCAC-3385-42CA-89AF-26C71838FD13}" srcOrd="1" destOrd="0" presId="urn:microsoft.com/office/officeart/2005/8/layout/process1"/>
    <dgm:cxn modelId="{38B518F2-40A8-4BAB-AC5E-1E10D3B883FF}" srcId="{6FF8EAF7-7150-4F10-83DA-2D807E8548C3}" destId="{D06AFC95-D63F-4E10-9F13-E774C54844DF}" srcOrd="2" destOrd="0" parTransId="{D438D2EB-B920-4262-94DB-0649EC998035}" sibTransId="{302C4334-5577-4D1E-96CC-884F73777495}"/>
    <dgm:cxn modelId="{03DDC917-ACEA-4060-B40D-3031CE0544C1}" type="presParOf" srcId="{28F044AE-5BBD-401E-82E2-94640B7F874A}" destId="{7F5B4185-0AFB-4EFF-995D-A678F380EF5C}" srcOrd="0" destOrd="0" presId="urn:microsoft.com/office/officeart/2005/8/layout/process1"/>
    <dgm:cxn modelId="{FC927FD1-93F3-407F-BB0B-639108AD5111}" type="presParOf" srcId="{28F044AE-5BBD-401E-82E2-94640B7F874A}" destId="{86A7F4A7-511A-4B73-91DB-1CC4234B9676}" srcOrd="1" destOrd="0" presId="urn:microsoft.com/office/officeart/2005/8/layout/process1"/>
    <dgm:cxn modelId="{8EAA08A9-7615-4378-B6C4-83068F5DC42F}" type="presParOf" srcId="{86A7F4A7-511A-4B73-91DB-1CC4234B9676}" destId="{6FECF2CC-12E7-4440-B2F0-FE8FCF5942AC}" srcOrd="0" destOrd="0" presId="urn:microsoft.com/office/officeart/2005/8/layout/process1"/>
    <dgm:cxn modelId="{25E875FB-03B6-41CA-9E9D-08DD70369336}" type="presParOf" srcId="{28F044AE-5BBD-401E-82E2-94640B7F874A}" destId="{4E621458-FDA3-49B5-96AD-BBD5E50FBF04}" srcOrd="2" destOrd="0" presId="urn:microsoft.com/office/officeart/2005/8/layout/process1"/>
    <dgm:cxn modelId="{55A6036E-67AE-4392-84B9-7382613F245B}" type="presParOf" srcId="{28F044AE-5BBD-401E-82E2-94640B7F874A}" destId="{CC0C6971-DBB6-46B4-9E01-1295DAE0CEF5}" srcOrd="3" destOrd="0" presId="urn:microsoft.com/office/officeart/2005/8/layout/process1"/>
    <dgm:cxn modelId="{4BB201F6-1215-44F2-B222-27FB98EA20B4}" type="presParOf" srcId="{CC0C6971-DBB6-46B4-9E01-1295DAE0CEF5}" destId="{7AE0E9FE-F4E8-4CD5-B81D-AD3B1BF866F1}" srcOrd="0" destOrd="0" presId="urn:microsoft.com/office/officeart/2005/8/layout/process1"/>
    <dgm:cxn modelId="{8045CFD8-60DD-4A75-B3D2-3EF27C337628}" type="presParOf" srcId="{28F044AE-5BBD-401E-82E2-94640B7F874A}" destId="{F47C98EF-4C5A-4774-A77B-1B882867E86C}" srcOrd="4" destOrd="0" presId="urn:microsoft.com/office/officeart/2005/8/layout/process1"/>
    <dgm:cxn modelId="{18AD8D99-C9E1-424A-8C38-935EA84EFED6}" type="presParOf" srcId="{28F044AE-5BBD-401E-82E2-94640B7F874A}" destId="{2DA374A1-4D73-40AA-89DB-8FF47373F7D7}" srcOrd="5" destOrd="0" presId="urn:microsoft.com/office/officeart/2005/8/layout/process1"/>
    <dgm:cxn modelId="{8AD383C9-E3FD-4EDE-96DC-CAC2C93D43A0}" type="presParOf" srcId="{2DA374A1-4D73-40AA-89DB-8FF47373F7D7}" destId="{9C81BCAC-3385-42CA-89AF-26C71838FD13}" srcOrd="0" destOrd="0" presId="urn:microsoft.com/office/officeart/2005/8/layout/process1"/>
    <dgm:cxn modelId="{9076F575-D7B3-44B9-812B-B9FB25727B52}" type="presParOf" srcId="{28F044AE-5BBD-401E-82E2-94640B7F874A}" destId="{F4048DC9-4827-4E33-8940-9801452F1C4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8EAF7-7150-4F10-83DA-2D807E8548C3}" type="doc">
      <dgm:prSet loTypeId="urn:microsoft.com/office/officeart/2005/8/layout/process1" loCatId="process" qsTypeId="urn:microsoft.com/office/officeart/2005/8/quickstyle/simple1" qsCatId="simple" csTypeId="urn:microsoft.com/office/officeart/2005/8/colors/colorful1#5" csCatId="colorful" phldr="1"/>
      <dgm:spPr/>
    </dgm:pt>
    <dgm:pt modelId="{D3312ABB-846C-4F40-B33F-08C26603FE09}">
      <dgm:prSet phldrT="[文字]"/>
      <dgm:spPr>
        <a:solidFill>
          <a:srgbClr val="0070C0"/>
        </a:solidFill>
      </dgm:spPr>
      <dgm:t>
        <a:bodyPr/>
        <a:lstStyle/>
        <a:p>
          <a:r>
            <a:rPr lang="zh-TW" dirty="0" smtClean="0"/>
            <a:t>整數的分數倍</a:t>
          </a:r>
          <a:endParaRPr lang="zh-TW" altLang="en-US" dirty="0"/>
        </a:p>
      </dgm:t>
    </dgm:pt>
    <dgm:pt modelId="{D4F09621-D546-4EA0-A3F3-AB713FBC942B}" type="parTrans" cxnId="{B92005AA-DB02-4EE8-9A11-22EFF00A3C84}">
      <dgm:prSet/>
      <dgm:spPr/>
      <dgm:t>
        <a:bodyPr/>
        <a:lstStyle/>
        <a:p>
          <a:endParaRPr lang="zh-TW" altLang="en-US"/>
        </a:p>
      </dgm:t>
    </dgm:pt>
    <dgm:pt modelId="{62169CD4-31BA-42B3-8B8C-38610659148B}" type="sibTrans" cxnId="{B92005AA-DB02-4EE8-9A11-22EFF00A3C84}">
      <dgm:prSet/>
      <dgm:spPr>
        <a:solidFill>
          <a:srgbClr val="00B0F0"/>
        </a:solidFill>
      </dgm:spPr>
      <dgm:t>
        <a:bodyPr/>
        <a:lstStyle/>
        <a:p>
          <a:endParaRPr lang="zh-TW" altLang="en-US"/>
        </a:p>
      </dgm:t>
    </dgm:pt>
    <dgm:pt modelId="{F5248910-32D6-4F16-9FCE-D3723C079F03}">
      <dgm:prSet phldrT="[文字]"/>
      <dgm:spPr>
        <a:solidFill>
          <a:srgbClr val="0070C0"/>
        </a:solidFill>
      </dgm:spPr>
      <dgm:t>
        <a:bodyPr/>
        <a:lstStyle/>
        <a:p>
          <a:r>
            <a:rPr lang="zh-TW" smtClean="0"/>
            <a:t>分數的分數倍</a:t>
          </a:r>
          <a:endParaRPr lang="zh-TW" altLang="en-US" dirty="0"/>
        </a:p>
      </dgm:t>
    </dgm:pt>
    <dgm:pt modelId="{987C32E6-A73C-44A9-B6D1-9C1279FB0E1F}" type="parTrans" cxnId="{A583394B-B90D-47E2-88F9-B7345FBD5FE3}">
      <dgm:prSet/>
      <dgm:spPr/>
      <dgm:t>
        <a:bodyPr/>
        <a:lstStyle/>
        <a:p>
          <a:endParaRPr lang="zh-TW" altLang="en-US"/>
        </a:p>
      </dgm:t>
    </dgm:pt>
    <dgm:pt modelId="{143F9B0F-B390-4651-97EF-4B284B94729F}" type="sibTrans" cxnId="{A583394B-B90D-47E2-88F9-B7345FBD5FE3}">
      <dgm:prSet/>
      <dgm:spPr>
        <a:solidFill>
          <a:srgbClr val="CC00CC"/>
        </a:solidFill>
      </dgm:spPr>
      <dgm:t>
        <a:bodyPr/>
        <a:lstStyle/>
        <a:p>
          <a:endParaRPr lang="zh-TW" altLang="en-US"/>
        </a:p>
      </dgm:t>
    </dgm:pt>
    <dgm:pt modelId="{D06AFC95-D63F-4E10-9F13-E774C54844DF}">
      <dgm:prSet phldrT="[文字]"/>
      <dgm:spPr>
        <a:solidFill>
          <a:srgbClr val="CC00CC"/>
        </a:solidFill>
      </dgm:spPr>
      <dgm:t>
        <a:bodyPr/>
        <a:lstStyle/>
        <a:p>
          <a:r>
            <a:rPr lang="zh-TW" dirty="0" smtClean="0"/>
            <a:t>除數為整數的分數除法問題</a:t>
          </a:r>
          <a:endParaRPr lang="zh-TW" altLang="en-US" dirty="0"/>
        </a:p>
      </dgm:t>
    </dgm:pt>
    <dgm:pt modelId="{D438D2EB-B920-4262-94DB-0649EC998035}" type="parTrans" cxnId="{38B518F2-40A8-4BAB-AC5E-1E10D3B883FF}">
      <dgm:prSet/>
      <dgm:spPr/>
      <dgm:t>
        <a:bodyPr/>
        <a:lstStyle/>
        <a:p>
          <a:endParaRPr lang="zh-TW" altLang="en-US"/>
        </a:p>
      </dgm:t>
    </dgm:pt>
    <dgm:pt modelId="{302C4334-5577-4D1E-96CC-884F73777495}" type="sibTrans" cxnId="{38B518F2-40A8-4BAB-AC5E-1E10D3B883FF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zh-TW" altLang="en-US"/>
        </a:p>
      </dgm:t>
    </dgm:pt>
    <dgm:pt modelId="{B90FE8A2-9766-4BEF-A5E5-1ED751E40F78}">
      <dgm:prSet phldrT="[文字]"/>
      <dgm:spPr>
        <a:solidFill>
          <a:srgbClr val="CC00CC"/>
        </a:solidFill>
      </dgm:spPr>
      <dgm:t>
        <a:bodyPr/>
        <a:lstStyle/>
        <a:p>
          <a:r>
            <a:rPr lang="zh-TW" dirty="0" smtClean="0"/>
            <a:t>分數的除法</a:t>
          </a:r>
          <a:endParaRPr lang="zh-TW" altLang="en-US" dirty="0"/>
        </a:p>
      </dgm:t>
    </dgm:pt>
    <dgm:pt modelId="{8D971AFF-CC4B-4870-8648-9206981C26C9}" type="parTrans" cxnId="{9FC4722D-8C75-466C-9DD4-EF6135153C63}">
      <dgm:prSet/>
      <dgm:spPr/>
      <dgm:t>
        <a:bodyPr/>
        <a:lstStyle/>
        <a:p>
          <a:endParaRPr lang="zh-TW" altLang="en-US"/>
        </a:p>
      </dgm:t>
    </dgm:pt>
    <dgm:pt modelId="{F29B405F-3660-4DE3-8A7B-F55BBBC63A0A}" type="sibTrans" cxnId="{9FC4722D-8C75-466C-9DD4-EF6135153C63}">
      <dgm:prSet/>
      <dgm:spPr/>
      <dgm:t>
        <a:bodyPr/>
        <a:lstStyle/>
        <a:p>
          <a:endParaRPr lang="zh-TW" altLang="en-US"/>
        </a:p>
      </dgm:t>
    </dgm:pt>
    <dgm:pt modelId="{28F044AE-5BBD-401E-82E2-94640B7F874A}" type="pres">
      <dgm:prSet presAssocID="{6FF8EAF7-7150-4F10-83DA-2D807E8548C3}" presName="Name0" presStyleCnt="0">
        <dgm:presLayoutVars>
          <dgm:dir/>
          <dgm:resizeHandles val="exact"/>
        </dgm:presLayoutVars>
      </dgm:prSet>
      <dgm:spPr/>
    </dgm:pt>
    <dgm:pt modelId="{7F5B4185-0AFB-4EFF-995D-A678F380EF5C}" type="pres">
      <dgm:prSet presAssocID="{D3312ABB-846C-4F40-B33F-08C26603FE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A7F4A7-511A-4B73-91DB-1CC4234B9676}" type="pres">
      <dgm:prSet presAssocID="{62169CD4-31BA-42B3-8B8C-38610659148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6FECF2CC-12E7-4440-B2F0-FE8FCF5942AC}" type="pres">
      <dgm:prSet presAssocID="{62169CD4-31BA-42B3-8B8C-38610659148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E621458-FDA3-49B5-96AD-BBD5E50FBF04}" type="pres">
      <dgm:prSet presAssocID="{F5248910-32D6-4F16-9FCE-D3723C079F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0C6971-DBB6-46B4-9E01-1295DAE0CEF5}" type="pres">
      <dgm:prSet presAssocID="{143F9B0F-B390-4651-97EF-4B284B94729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AE0E9FE-F4E8-4CD5-B81D-AD3B1BF866F1}" type="pres">
      <dgm:prSet presAssocID="{143F9B0F-B390-4651-97EF-4B284B94729F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F47C98EF-4C5A-4774-A77B-1B882867E86C}" type="pres">
      <dgm:prSet presAssocID="{D06AFC95-D63F-4E10-9F13-E774C54844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374A1-4D73-40AA-89DB-8FF47373F7D7}" type="pres">
      <dgm:prSet presAssocID="{302C4334-5577-4D1E-96CC-884F7377749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C81BCAC-3385-42CA-89AF-26C71838FD13}" type="pres">
      <dgm:prSet presAssocID="{302C4334-5577-4D1E-96CC-884F7377749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4048DC9-4827-4E33-8940-9801452F1C41}" type="pres">
      <dgm:prSet presAssocID="{B90FE8A2-9766-4BEF-A5E5-1ED751E40F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524BF7-CF58-4D5A-BFF8-1F422C635AD9}" type="presOf" srcId="{D3312ABB-846C-4F40-B33F-08C26603FE09}" destId="{7F5B4185-0AFB-4EFF-995D-A678F380EF5C}" srcOrd="0" destOrd="0" presId="urn:microsoft.com/office/officeart/2005/8/layout/process1"/>
    <dgm:cxn modelId="{EB514747-BAAD-40FF-BB9D-15D75005D605}" type="presOf" srcId="{143F9B0F-B390-4651-97EF-4B284B94729F}" destId="{CC0C6971-DBB6-46B4-9E01-1295DAE0CEF5}" srcOrd="0" destOrd="0" presId="urn:microsoft.com/office/officeart/2005/8/layout/process1"/>
    <dgm:cxn modelId="{B156A4A4-A542-4157-9730-4EB68D62EFD0}" type="presOf" srcId="{62169CD4-31BA-42B3-8B8C-38610659148B}" destId="{6FECF2CC-12E7-4440-B2F0-FE8FCF5942AC}" srcOrd="1" destOrd="0" presId="urn:microsoft.com/office/officeart/2005/8/layout/process1"/>
    <dgm:cxn modelId="{B92005AA-DB02-4EE8-9A11-22EFF00A3C84}" srcId="{6FF8EAF7-7150-4F10-83DA-2D807E8548C3}" destId="{D3312ABB-846C-4F40-B33F-08C26603FE09}" srcOrd="0" destOrd="0" parTransId="{D4F09621-D546-4EA0-A3F3-AB713FBC942B}" sibTransId="{62169CD4-31BA-42B3-8B8C-38610659148B}"/>
    <dgm:cxn modelId="{A3317D25-6340-46A1-A3F2-CDC73297BAEF}" type="presOf" srcId="{B90FE8A2-9766-4BEF-A5E5-1ED751E40F78}" destId="{F4048DC9-4827-4E33-8940-9801452F1C41}" srcOrd="0" destOrd="0" presId="urn:microsoft.com/office/officeart/2005/8/layout/process1"/>
    <dgm:cxn modelId="{DBB2D944-AE9C-4E48-A257-E684540C8610}" type="presOf" srcId="{F5248910-32D6-4F16-9FCE-D3723C079F03}" destId="{4E621458-FDA3-49B5-96AD-BBD5E50FBF04}" srcOrd="0" destOrd="0" presId="urn:microsoft.com/office/officeart/2005/8/layout/process1"/>
    <dgm:cxn modelId="{C2F0EE06-788E-4682-9FAD-CB7A0DC31B70}" type="presOf" srcId="{143F9B0F-B390-4651-97EF-4B284B94729F}" destId="{7AE0E9FE-F4E8-4CD5-B81D-AD3B1BF866F1}" srcOrd="1" destOrd="0" presId="urn:microsoft.com/office/officeart/2005/8/layout/process1"/>
    <dgm:cxn modelId="{A548B0C5-C46C-4AD6-A923-B0F01E786943}" type="presOf" srcId="{6FF8EAF7-7150-4F10-83DA-2D807E8548C3}" destId="{28F044AE-5BBD-401E-82E2-94640B7F874A}" srcOrd="0" destOrd="0" presId="urn:microsoft.com/office/officeart/2005/8/layout/process1"/>
    <dgm:cxn modelId="{9FC4722D-8C75-466C-9DD4-EF6135153C63}" srcId="{6FF8EAF7-7150-4F10-83DA-2D807E8548C3}" destId="{B90FE8A2-9766-4BEF-A5E5-1ED751E40F78}" srcOrd="3" destOrd="0" parTransId="{8D971AFF-CC4B-4870-8648-9206981C26C9}" sibTransId="{F29B405F-3660-4DE3-8A7B-F55BBBC63A0A}"/>
    <dgm:cxn modelId="{A583394B-B90D-47E2-88F9-B7345FBD5FE3}" srcId="{6FF8EAF7-7150-4F10-83DA-2D807E8548C3}" destId="{F5248910-32D6-4F16-9FCE-D3723C079F03}" srcOrd="1" destOrd="0" parTransId="{987C32E6-A73C-44A9-B6D1-9C1279FB0E1F}" sibTransId="{143F9B0F-B390-4651-97EF-4B284B94729F}"/>
    <dgm:cxn modelId="{1C12D257-D1E7-4955-B0B8-D753477AB93F}" type="presOf" srcId="{302C4334-5577-4D1E-96CC-884F73777495}" destId="{9C81BCAC-3385-42CA-89AF-26C71838FD13}" srcOrd="1" destOrd="0" presId="urn:microsoft.com/office/officeart/2005/8/layout/process1"/>
    <dgm:cxn modelId="{744F5B8A-C8DD-4A22-A09F-37FEF9CAC366}" type="presOf" srcId="{62169CD4-31BA-42B3-8B8C-38610659148B}" destId="{86A7F4A7-511A-4B73-91DB-1CC4234B9676}" srcOrd="0" destOrd="0" presId="urn:microsoft.com/office/officeart/2005/8/layout/process1"/>
    <dgm:cxn modelId="{022E80FA-19E9-4C39-9269-A77B0D26D225}" type="presOf" srcId="{D06AFC95-D63F-4E10-9F13-E774C54844DF}" destId="{F47C98EF-4C5A-4774-A77B-1B882867E86C}" srcOrd="0" destOrd="0" presId="urn:microsoft.com/office/officeart/2005/8/layout/process1"/>
    <dgm:cxn modelId="{823D5C49-4D4E-45EB-BE49-D9629473F5E2}" type="presOf" srcId="{302C4334-5577-4D1E-96CC-884F73777495}" destId="{2DA374A1-4D73-40AA-89DB-8FF47373F7D7}" srcOrd="0" destOrd="0" presId="urn:microsoft.com/office/officeart/2005/8/layout/process1"/>
    <dgm:cxn modelId="{38B518F2-40A8-4BAB-AC5E-1E10D3B883FF}" srcId="{6FF8EAF7-7150-4F10-83DA-2D807E8548C3}" destId="{D06AFC95-D63F-4E10-9F13-E774C54844DF}" srcOrd="2" destOrd="0" parTransId="{D438D2EB-B920-4262-94DB-0649EC998035}" sibTransId="{302C4334-5577-4D1E-96CC-884F73777495}"/>
    <dgm:cxn modelId="{9F219EDA-5122-4DDD-B08D-7704ADE0402A}" type="presParOf" srcId="{28F044AE-5BBD-401E-82E2-94640B7F874A}" destId="{7F5B4185-0AFB-4EFF-995D-A678F380EF5C}" srcOrd="0" destOrd="0" presId="urn:microsoft.com/office/officeart/2005/8/layout/process1"/>
    <dgm:cxn modelId="{38A3CDA8-C192-4BE9-ABF5-BA2A816CFA6D}" type="presParOf" srcId="{28F044AE-5BBD-401E-82E2-94640B7F874A}" destId="{86A7F4A7-511A-4B73-91DB-1CC4234B9676}" srcOrd="1" destOrd="0" presId="urn:microsoft.com/office/officeart/2005/8/layout/process1"/>
    <dgm:cxn modelId="{4BC0D5DD-DB05-4C7E-963E-39B8F12566CA}" type="presParOf" srcId="{86A7F4A7-511A-4B73-91DB-1CC4234B9676}" destId="{6FECF2CC-12E7-4440-B2F0-FE8FCF5942AC}" srcOrd="0" destOrd="0" presId="urn:microsoft.com/office/officeart/2005/8/layout/process1"/>
    <dgm:cxn modelId="{69E97226-52D2-49E7-B30F-459E39AAF5DE}" type="presParOf" srcId="{28F044AE-5BBD-401E-82E2-94640B7F874A}" destId="{4E621458-FDA3-49B5-96AD-BBD5E50FBF04}" srcOrd="2" destOrd="0" presId="urn:microsoft.com/office/officeart/2005/8/layout/process1"/>
    <dgm:cxn modelId="{2BBFE5B3-EDAA-485A-A7ED-F352487F2315}" type="presParOf" srcId="{28F044AE-5BBD-401E-82E2-94640B7F874A}" destId="{CC0C6971-DBB6-46B4-9E01-1295DAE0CEF5}" srcOrd="3" destOrd="0" presId="urn:microsoft.com/office/officeart/2005/8/layout/process1"/>
    <dgm:cxn modelId="{69FFE901-63AF-4ED4-853F-F196EFA1F29D}" type="presParOf" srcId="{CC0C6971-DBB6-46B4-9E01-1295DAE0CEF5}" destId="{7AE0E9FE-F4E8-4CD5-B81D-AD3B1BF866F1}" srcOrd="0" destOrd="0" presId="urn:microsoft.com/office/officeart/2005/8/layout/process1"/>
    <dgm:cxn modelId="{5440AD89-301B-49DE-9C8C-009F0133E283}" type="presParOf" srcId="{28F044AE-5BBD-401E-82E2-94640B7F874A}" destId="{F47C98EF-4C5A-4774-A77B-1B882867E86C}" srcOrd="4" destOrd="0" presId="urn:microsoft.com/office/officeart/2005/8/layout/process1"/>
    <dgm:cxn modelId="{CC0BC188-FCC8-41F9-8323-4292538B49BC}" type="presParOf" srcId="{28F044AE-5BBD-401E-82E2-94640B7F874A}" destId="{2DA374A1-4D73-40AA-89DB-8FF47373F7D7}" srcOrd="5" destOrd="0" presId="urn:microsoft.com/office/officeart/2005/8/layout/process1"/>
    <dgm:cxn modelId="{3E4A3B36-D54D-4995-9F96-15967C582D25}" type="presParOf" srcId="{2DA374A1-4D73-40AA-89DB-8FF47373F7D7}" destId="{9C81BCAC-3385-42CA-89AF-26C71838FD13}" srcOrd="0" destOrd="0" presId="urn:microsoft.com/office/officeart/2005/8/layout/process1"/>
    <dgm:cxn modelId="{1FDAF689-73FB-4EE4-A232-50F35DE58FA1}" type="presParOf" srcId="{28F044AE-5BBD-401E-82E2-94640B7F874A}" destId="{F4048DC9-4827-4E33-8940-9801452F1C4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2CE2-8926-45D7-ACFD-CAFEFDD6721B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6211-226C-4829-AF5C-FAA9C7BD0D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49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從學生學習點出發，設定教學目標、設計教學活動，透過課室評量來診斷學生學習，修正教學設計。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6211-226C-4829-AF5C-FAA9C7BD0DA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41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考試引導教學，也引導了學生的學習，當老師都只教導概念性或程序性的題目時，學生的能力也只會停留在記憶和計算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6211-226C-4829-AF5C-FAA9C7BD0DA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97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當學生可以注意到單位量的重要，並建立概念時，原先那題就能試著讓學生去發現單位量的不同。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6211-226C-4829-AF5C-FAA9C7BD0DA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6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50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6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01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97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12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46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1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14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75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62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94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7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95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C1CD-A4F3-4FF3-B085-1E826012DA6E}" type="datetimeFigureOut">
              <a:rPr lang="zh-TW" altLang="en-US" smtClean="0"/>
              <a:pPr/>
              <a:t>2016/6/5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793AD8-BDCD-49DA-A9E7-97247DC3B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10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2.png"/><Relationship Id="rId7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6218" y="524219"/>
            <a:ext cx="8899301" cy="1646302"/>
          </a:xfrm>
        </p:spPr>
        <p:txBody>
          <a:bodyPr/>
          <a:lstStyle/>
          <a:p>
            <a:r>
              <a:rPr lang="en-US" altLang="zh-TW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學年數學領域鄉鎮巡迴服務</a:t>
            </a:r>
            <a:endParaRPr lang="zh-TW" alt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72766" y="5274326"/>
            <a:ext cx="3439873" cy="1096899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宜蘭縣國教輔導團</a:t>
            </a:r>
            <a:endParaRPr lang="en-US" altLang="zh-TW" sz="28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數學領域</a:t>
            </a:r>
          </a:p>
        </p:txBody>
      </p:sp>
      <p:sp>
        <p:nvSpPr>
          <p:cNvPr id="4" name="加號 3"/>
          <p:cNvSpPr/>
          <p:nvPr/>
        </p:nvSpPr>
        <p:spPr>
          <a:xfrm>
            <a:off x="1751055" y="3297419"/>
            <a:ext cx="1094704" cy="1120462"/>
          </a:xfrm>
          <a:prstGeom prst="mathPlu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減號 4"/>
          <p:cNvSpPr/>
          <p:nvPr/>
        </p:nvSpPr>
        <p:spPr>
          <a:xfrm>
            <a:off x="3579382" y="2878855"/>
            <a:ext cx="927279" cy="978795"/>
          </a:xfrm>
          <a:prstGeom prst="mathMinus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5158595" y="3117116"/>
            <a:ext cx="978795" cy="1210614"/>
          </a:xfrm>
          <a:prstGeom prst="mathMultiply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除號 6"/>
          <p:cNvSpPr/>
          <p:nvPr/>
        </p:nvSpPr>
        <p:spPr>
          <a:xfrm rot="1712329">
            <a:off x="7773613" y="3117116"/>
            <a:ext cx="965915" cy="953036"/>
          </a:xfrm>
          <a:prstGeom prst="mathDivid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4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421" y="609600"/>
            <a:ext cx="9635319" cy="13208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n w="13462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找出起始點與教學目標</a:t>
            </a:r>
            <a:r>
              <a:rPr lang="en-US" altLang="zh-TW" sz="7200" b="1" dirty="0" smtClean="0">
                <a:ln w="13462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!!</a:t>
            </a:r>
            <a:endParaRPr lang="zh-TW" altLang="en-US" sz="7200" b="1" dirty="0">
              <a:ln w="13462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1923533"/>
            <a:ext cx="5242415" cy="4193932"/>
          </a:xfrm>
        </p:spPr>
      </p:pic>
    </p:spTree>
    <p:extLst>
      <p:ext uri="{BB962C8B-B14F-4D97-AF65-F5344CB8AC3E}">
        <p14:creationId xmlns:p14="http://schemas.microsoft.com/office/powerpoint/2010/main" val="1049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分數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179" y="2470068"/>
            <a:ext cx="8951699" cy="2481943"/>
          </a:xfrm>
        </p:spPr>
      </p:pic>
      <p:pic>
        <p:nvPicPr>
          <p:cNvPr id="1027" name="Picture 3" descr="C:\Users\free\Desktop\104相關事宜\分數\圖片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5689" y="593768"/>
            <a:ext cx="2204506" cy="8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622878" y="6096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+mn-ea"/>
              </a:rPr>
              <a:t>單位分數</a:t>
            </a:r>
            <a:r>
              <a:rPr lang="en-US" altLang="zh-TW" sz="3600" b="1" dirty="0" smtClean="0">
                <a:latin typeface="+mn-ea"/>
              </a:rPr>
              <a:t>(</a:t>
            </a:r>
            <a:r>
              <a:rPr lang="zh-TW" altLang="en-US" sz="3600" b="1" dirty="0" smtClean="0">
                <a:latin typeface="+mn-ea"/>
              </a:rPr>
              <a:t>埃及分數</a:t>
            </a:r>
            <a:r>
              <a:rPr lang="en-US" altLang="zh-TW" sz="3600" b="1" dirty="0" smtClean="0">
                <a:latin typeface="+mn-ea"/>
              </a:rPr>
              <a:t>)</a:t>
            </a:r>
            <a:endParaRPr lang="zh-TW" alt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04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54711"/>
              </p:ext>
            </p:extLst>
          </p:nvPr>
        </p:nvGraphicFramePr>
        <p:xfrm>
          <a:off x="464503" y="0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4544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+mn-ea"/>
                <a:ea typeface="+mn-ea"/>
              </a:rPr>
              <a:t>分數的學習進程</a:t>
            </a:r>
            <a:r>
              <a:rPr lang="en-US" altLang="zh-TW" sz="4800" b="1" dirty="0" smtClean="0">
                <a:latin typeface="+mn-ea"/>
                <a:ea typeface="+mn-ea"/>
              </a:rPr>
              <a:t>(</a:t>
            </a:r>
            <a:r>
              <a:rPr lang="zh-TW" altLang="en-US" sz="4800" b="1" dirty="0" smtClean="0">
                <a:latin typeface="+mn-ea"/>
                <a:ea typeface="+mn-ea"/>
              </a:rPr>
              <a:t>中年級</a:t>
            </a:r>
            <a:r>
              <a:rPr lang="en-US" altLang="zh-TW" sz="4800" b="1" dirty="0" smtClean="0">
                <a:latin typeface="+mn-ea"/>
                <a:ea typeface="+mn-ea"/>
              </a:rPr>
              <a:t>)</a:t>
            </a:r>
            <a:endParaRPr lang="zh-TW" altLang="en-US" sz="4800" b="1" dirty="0">
              <a:latin typeface="+mn-ea"/>
              <a:ea typeface="+mn-ea"/>
            </a:endParaRP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012604"/>
              </p:ext>
            </p:extLst>
          </p:nvPr>
        </p:nvGraphicFramePr>
        <p:xfrm>
          <a:off x="464503" y="197596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02296"/>
              </p:ext>
            </p:extLst>
          </p:nvPr>
        </p:nvGraphicFramePr>
        <p:xfrm>
          <a:off x="464503" y="3951923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26233" y="3663891"/>
            <a:ext cx="275854" cy="322697"/>
            <a:chOff x="6900555" y="1779369"/>
            <a:chExt cx="275854" cy="322697"/>
          </a:xfrm>
          <a:solidFill>
            <a:srgbClr val="00B0F0"/>
          </a:solidFill>
        </p:grpSpPr>
        <p:sp>
          <p:nvSpPr>
            <p:cNvPr id="9" name="向右箭號 8"/>
            <p:cNvSpPr/>
            <p:nvPr/>
          </p:nvSpPr>
          <p:spPr>
            <a:xfrm>
              <a:off x="6900555" y="1779369"/>
              <a:ext cx="275854" cy="3226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向右箭號 4"/>
            <p:cNvSpPr/>
            <p:nvPr/>
          </p:nvSpPr>
          <p:spPr>
            <a:xfrm>
              <a:off x="6900555" y="1843908"/>
              <a:ext cx="193098" cy="1936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>
                <a:latin typeface="+mn-ea"/>
                <a:ea typeface="+mn-ea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81404" y="5746691"/>
            <a:ext cx="275854" cy="322697"/>
            <a:chOff x="6900555" y="1779369"/>
            <a:chExt cx="275854" cy="322697"/>
          </a:xfrm>
          <a:solidFill>
            <a:srgbClr val="007FAC"/>
          </a:solidFill>
        </p:grpSpPr>
        <p:sp>
          <p:nvSpPr>
            <p:cNvPr id="12" name="向右箭號 11"/>
            <p:cNvSpPr/>
            <p:nvPr/>
          </p:nvSpPr>
          <p:spPr>
            <a:xfrm>
              <a:off x="6900555" y="1779369"/>
              <a:ext cx="275854" cy="32269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向右箭號 4"/>
            <p:cNvSpPr/>
            <p:nvPr/>
          </p:nvSpPr>
          <p:spPr>
            <a:xfrm>
              <a:off x="6900555" y="1843908"/>
              <a:ext cx="193098" cy="1936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>
                <a:latin typeface="+mn-ea"/>
                <a:ea typeface="+mn-ea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19331" y="1056640"/>
            <a:ext cx="9303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三年級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331" y="2976880"/>
            <a:ext cx="9303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四年級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2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21006"/>
              </p:ext>
            </p:extLst>
          </p:nvPr>
        </p:nvGraphicFramePr>
        <p:xfrm>
          <a:off x="688023" y="106330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77334" y="34544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+mn-ea"/>
                <a:ea typeface="+mn-ea"/>
              </a:rPr>
              <a:t>分數的學習進程</a:t>
            </a:r>
            <a:r>
              <a:rPr lang="en-US" altLang="zh-TW" sz="4800" b="1" dirty="0" smtClean="0">
                <a:latin typeface="+mn-ea"/>
                <a:ea typeface="+mn-ea"/>
              </a:rPr>
              <a:t>(</a:t>
            </a:r>
            <a:r>
              <a:rPr lang="zh-TW" altLang="en-US" sz="4800" b="1" dirty="0" smtClean="0">
                <a:latin typeface="+mn-ea"/>
                <a:ea typeface="+mn-ea"/>
              </a:rPr>
              <a:t>高年級</a:t>
            </a:r>
            <a:r>
              <a:rPr lang="en-US" altLang="zh-TW" sz="4800" b="1" dirty="0" smtClean="0">
                <a:latin typeface="+mn-ea"/>
                <a:ea typeface="+mn-ea"/>
              </a:rPr>
              <a:t>)</a:t>
            </a:r>
            <a:endParaRPr lang="zh-TW" altLang="en-US" sz="4800" b="1" dirty="0">
              <a:latin typeface="+mn-ea"/>
              <a:ea typeface="+mn-ea"/>
            </a:endParaRP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412651"/>
              </p:ext>
            </p:extLst>
          </p:nvPr>
        </p:nvGraphicFramePr>
        <p:xfrm>
          <a:off x="627063" y="379634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70361" y="5500031"/>
            <a:ext cx="350157" cy="409617"/>
            <a:chOff x="4132987" y="1735909"/>
            <a:chExt cx="350157" cy="409617"/>
          </a:xfrm>
          <a:solidFill>
            <a:schemeClr val="accent5"/>
          </a:solidFill>
        </p:grpSpPr>
        <p:sp>
          <p:nvSpPr>
            <p:cNvPr id="8" name="向右箭號 7"/>
            <p:cNvSpPr/>
            <p:nvPr/>
          </p:nvSpPr>
          <p:spPr>
            <a:xfrm>
              <a:off x="4132987" y="1735909"/>
              <a:ext cx="350157" cy="40961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向右箭號 4"/>
            <p:cNvSpPr/>
            <p:nvPr/>
          </p:nvSpPr>
          <p:spPr>
            <a:xfrm>
              <a:off x="4132987" y="1817832"/>
              <a:ext cx="245110" cy="2457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400" kern="120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415471" y="2052320"/>
            <a:ext cx="9303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五年級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86831" y="5019040"/>
            <a:ext cx="93034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六年級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73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1320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關鍵概念：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zh-TW" altLang="zh-TW" sz="4000" b="1" dirty="0" smtClean="0">
                <a:latin typeface="+mn-ea"/>
                <a:ea typeface="+mn-ea"/>
              </a:rPr>
              <a:t>分數</a:t>
            </a:r>
            <a:r>
              <a:rPr lang="zh-TW" altLang="zh-TW" sz="4000" b="1" dirty="0">
                <a:latin typeface="+mn-ea"/>
                <a:ea typeface="+mn-ea"/>
              </a:rPr>
              <a:t>的命名及說、讀、聽、寫、</a:t>
            </a:r>
            <a:r>
              <a:rPr lang="zh-TW" altLang="zh-TW" sz="4000" b="1" dirty="0" smtClean="0">
                <a:latin typeface="+mn-ea"/>
                <a:ea typeface="+mn-ea"/>
              </a:rPr>
              <a:t>做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學生可能有的迷思：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無法掌握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平分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的概念。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部分量跟單位量的關係。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    ②</a:t>
            </a:r>
            <a:r>
              <a:rPr lang="en-US" altLang="zh-TW" sz="2800" dirty="0" smtClean="0">
                <a:latin typeface="Calibri"/>
                <a:ea typeface="標楷體" pitchFamily="65" charset="-120"/>
                <a:cs typeface="Calibri"/>
              </a:rPr>
              <a:t>─a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受到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分子的影響，只看到圖像中塗色的份數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而回答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塗色份數分之一的情況。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   ②</a:t>
            </a:r>
            <a:r>
              <a:rPr lang="en-US" altLang="zh-TW" sz="2800" dirty="0" smtClean="0">
                <a:latin typeface="Calibri"/>
                <a:ea typeface="標楷體" pitchFamily="65" charset="-120"/>
                <a:cs typeface="Calibri"/>
              </a:rPr>
              <a:t>─b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受到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分母的影響，在畫圖時，只畫出或圈出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母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所代表的數目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2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32561"/>
            <a:ext cx="8596668" cy="4608802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是一條蛋糕，</a:t>
            </a:r>
            <a:r>
              <a:rPr lang="zh-TW" altLang="zh-TW" sz="2800" u="sng" dirty="0">
                <a:latin typeface="標楷體" pitchFamily="65" charset="-120"/>
                <a:ea typeface="標楷體" pitchFamily="65" charset="-120"/>
              </a:rPr>
              <a:t>小花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吃了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2/4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條，如果灰色代表</a:t>
            </a:r>
            <a:r>
              <a:rPr lang="zh-TW" altLang="zh-TW" sz="2800" u="sng" dirty="0">
                <a:latin typeface="標楷體" pitchFamily="65" charset="-120"/>
                <a:ea typeface="標楷體" pitchFamily="65" charset="-120"/>
              </a:rPr>
              <a:t>小花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吃掉的部分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，請問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下列哪一個選項正確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條蛋糕：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>
                <a:latin typeface="MS Mincho"/>
                <a:ea typeface="MS Mincho"/>
              </a:rPr>
              <a:t>①</a:t>
            </a: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endParaRPr lang="en-US" altLang="zh-TW" sz="2800" dirty="0" smtClean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MS Mincho"/>
                <a:ea typeface="MS Mincho"/>
              </a:rPr>
              <a:t>②</a:t>
            </a: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endParaRPr lang="en-US" altLang="zh-TW" sz="2800" dirty="0" smtClean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MS Mincho"/>
                <a:ea typeface="MS Mincho"/>
              </a:rPr>
              <a:t>③</a:t>
            </a:r>
            <a:endParaRPr lang="zh-TW" altLang="zh-TW" sz="2800" dirty="0"/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32" y="2387282"/>
            <a:ext cx="15478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 descr="http://test1.ilc.edu.tw/102exam/year4/Mdoc/%E8%AA%8D%E8%AD%98%E5%88%86%E6%95%B8.files/image01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3333"/>
            <a:ext cx="1656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test1.ilc.edu.tw/102exam/year4/Mdoc/%E8%AA%8D%E8%AD%98%E5%88%86%E6%95%B8.files/image016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1104"/>
            <a:ext cx="165618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test1.ilc.edu.tw/102exam/year4/Mdoc/%E8%AA%8D%E8%AD%98%E5%88%86%E6%95%B8.files/image018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1656000" cy="6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群組 4"/>
          <p:cNvGrpSpPr/>
          <p:nvPr/>
        </p:nvGrpSpPr>
        <p:grpSpPr>
          <a:xfrm>
            <a:off x="3059647" y="3161708"/>
            <a:ext cx="2022397" cy="523220"/>
            <a:chOff x="3059647" y="3161708"/>
            <a:chExt cx="2022397" cy="523220"/>
          </a:xfrm>
        </p:grpSpPr>
        <p:sp>
          <p:nvSpPr>
            <p:cNvPr id="4" name="文字方塊 3"/>
            <p:cNvSpPr txBox="1"/>
            <p:nvPr/>
          </p:nvSpPr>
          <p:spPr>
            <a:xfrm>
              <a:off x="3820160" y="316170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59647" y="3377333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3077746" y="5368534"/>
            <a:ext cx="2367217" cy="523220"/>
            <a:chOff x="3077746" y="5368534"/>
            <a:chExt cx="2367217" cy="523220"/>
          </a:xfrm>
        </p:grpSpPr>
        <p:sp>
          <p:nvSpPr>
            <p:cNvPr id="9" name="文字方塊 8"/>
            <p:cNvSpPr txBox="1"/>
            <p:nvPr/>
          </p:nvSpPr>
          <p:spPr>
            <a:xfrm>
              <a:off x="3832021" y="5368534"/>
              <a:ext cx="16129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>
                  <a:latin typeface="Calibri"/>
                  <a:ea typeface="標楷體" pitchFamily="65" charset="-120"/>
                  <a:cs typeface="Calibri"/>
                </a:rPr>
                <a:t>②</a:t>
              </a:r>
              <a:r>
                <a:rPr lang="en-US" altLang="zh-TW" sz="2800" dirty="0">
                  <a:latin typeface="Calibri"/>
                  <a:ea typeface="標楷體" pitchFamily="65" charset="-120"/>
                  <a:cs typeface="Calibri"/>
                </a:rPr>
                <a:t>─a</a:t>
              </a:r>
              <a:endParaRPr lang="zh-TW" altLang="en-US" sz="28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077746" y="5605504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017760" y="620776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102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4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32561"/>
            <a:ext cx="8596668" cy="460880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下列哪一個圖形的灰色部分是該圖形的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2/3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①</a:t>
            </a: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②</a:t>
            </a: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③</a:t>
            </a: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④</a:t>
            </a: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test1.ilc.edu.tw/99exam/year4/Mdoc/%E7%AD%89%E5%80%BC%E5%88%86%E6%95%B8.files/image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49088"/>
            <a:ext cx="968375" cy="95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test1.ilc.edu.tw/99exam/year4/Mdoc/%E7%AD%89%E5%80%BC%E5%88%86%E6%95%B8.files/image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8568"/>
            <a:ext cx="968375" cy="95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test1.ilc.edu.tw/99exam/year4/Mdoc/%E7%AD%89%E5%80%BC%E5%88%86%E6%95%B8.files/image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48368"/>
            <a:ext cx="968375" cy="95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test1.ilc.edu.tw/99exam/year4/Mdoc/%E7%AD%89%E5%80%BC%E5%88%86%E6%95%B8.files/image0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80176"/>
            <a:ext cx="968375" cy="957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/>
          <p:cNvSpPr txBox="1"/>
          <p:nvPr/>
        </p:nvSpPr>
        <p:spPr>
          <a:xfrm>
            <a:off x="3373120" y="2243212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迷</a:t>
            </a:r>
            <a:r>
              <a:rPr lang="zh-TW" altLang="en-US" sz="2800" dirty="0" smtClean="0"/>
              <a:t>思</a:t>
            </a:r>
            <a:r>
              <a:rPr lang="zh-TW" altLang="en-US" sz="2800" dirty="0">
                <a:latin typeface="Calibri"/>
                <a:ea typeface="標楷體" pitchFamily="65" charset="-120"/>
                <a:cs typeface="Calibri"/>
              </a:rPr>
              <a:t>②</a:t>
            </a:r>
            <a:r>
              <a:rPr lang="en-US" altLang="zh-TW" sz="2800" dirty="0">
                <a:latin typeface="Calibri"/>
                <a:ea typeface="標楷體" pitchFamily="65" charset="-120"/>
                <a:cs typeface="Calibri"/>
              </a:rPr>
              <a:t>─b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516039" y="2427878"/>
            <a:ext cx="760327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516039" y="3476560"/>
            <a:ext cx="760327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476421" y="3291894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迷</a:t>
            </a:r>
            <a:r>
              <a:rPr lang="zh-TW" altLang="en-US" sz="2800" dirty="0" smtClean="0"/>
              <a:t>思</a:t>
            </a:r>
            <a:r>
              <a:rPr lang="zh-TW" altLang="en-US" sz="2800" dirty="0">
                <a:latin typeface="Calibri"/>
                <a:ea typeface="標楷體" pitchFamily="65" charset="-120"/>
                <a:cs typeface="Calibri"/>
              </a:rPr>
              <a:t>②</a:t>
            </a:r>
            <a:r>
              <a:rPr lang="en-US" altLang="zh-TW" sz="2800" dirty="0">
                <a:latin typeface="Calibri"/>
                <a:ea typeface="標楷體" pitchFamily="65" charset="-120"/>
                <a:cs typeface="Calibri"/>
              </a:rPr>
              <a:t>─a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017760" y="620776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4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181939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分數概念的引進：</a:t>
            </a:r>
            <a:endParaRPr lang="en-US" altLang="zh-TW" sz="4000" dirty="0" smtClean="0"/>
          </a:p>
          <a:p>
            <a:r>
              <a:rPr lang="zh-TW" altLang="en-US" sz="4000" dirty="0" smtClean="0"/>
              <a:t>連續量：披薩、色紙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77970" y="2156346"/>
            <a:ext cx="274947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部分與全體</a:t>
            </a:r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77334" y="3284865"/>
            <a:ext cx="8596668" cy="181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 smtClean="0">
                <a:solidFill>
                  <a:srgbClr val="FF0000"/>
                </a:solidFill>
              </a:rPr>
              <a:t>離散量：蘋果、糖果、花片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77970" y="4194563"/>
            <a:ext cx="274947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子集與集合</a:t>
            </a:r>
            <a:endParaRPr lang="zh-TW" altLang="en-US" sz="40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000886" y="4410660"/>
            <a:ext cx="3403347" cy="1887192"/>
            <a:chOff x="677334" y="4096761"/>
            <a:chExt cx="3403347" cy="188719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403" y="4182449"/>
              <a:ext cx="677854" cy="720000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74" y="4182449"/>
              <a:ext cx="677854" cy="72000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32" y="4182449"/>
              <a:ext cx="677854" cy="72000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260" y="4182449"/>
              <a:ext cx="677854" cy="72000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403" y="4988137"/>
              <a:ext cx="677854" cy="7200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74" y="4988137"/>
              <a:ext cx="677854" cy="720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32" y="4988137"/>
              <a:ext cx="677854" cy="720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260" y="4988137"/>
              <a:ext cx="677854" cy="720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77334" y="4096761"/>
              <a:ext cx="3403347" cy="1887192"/>
            </a:xfrm>
            <a:prstGeom prst="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1" y="5288837"/>
            <a:ext cx="677854" cy="720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00" y="4483149"/>
            <a:ext cx="677854" cy="720000"/>
          </a:xfrm>
          <a:prstGeom prst="rect">
            <a:avLst/>
          </a:prstGeom>
          <a:solidFill>
            <a:schemeClr val="accent5"/>
          </a:solidFill>
        </p:spPr>
      </p:pic>
      <p:grpSp>
        <p:nvGrpSpPr>
          <p:cNvPr id="30" name="群組 29"/>
          <p:cNvGrpSpPr/>
          <p:nvPr/>
        </p:nvGrpSpPr>
        <p:grpSpPr>
          <a:xfrm>
            <a:off x="4453467" y="4988137"/>
            <a:ext cx="1296920" cy="1171193"/>
            <a:chOff x="4453467" y="4988137"/>
            <a:chExt cx="1296920" cy="117119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5" cstate="print"/>
            <a:srcRect l="42894" r="44910"/>
            <a:stretch/>
          </p:blipFill>
          <p:spPr>
            <a:xfrm>
              <a:off x="4453467" y="4988137"/>
              <a:ext cx="643466" cy="1144223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5052760" y="545144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 smtClean="0"/>
                <a:t>盒</a:t>
              </a:r>
              <a:endParaRPr lang="zh-TW" altLang="en-US" sz="4000" dirty="0"/>
            </a:p>
          </p:txBody>
        </p:sp>
      </p:grpSp>
      <p:sp>
        <p:nvSpPr>
          <p:cNvPr id="31" name="橢圓 30"/>
          <p:cNvSpPr/>
          <p:nvPr/>
        </p:nvSpPr>
        <p:spPr>
          <a:xfrm>
            <a:off x="1000886" y="4410660"/>
            <a:ext cx="987043" cy="174867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9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迷思一</a:t>
            </a:r>
            <a:endParaRPr lang="en-US" altLang="zh-TW" sz="4000" dirty="0" smtClean="0"/>
          </a:p>
          <a:p>
            <a:r>
              <a:rPr lang="zh-TW" altLang="en-US" sz="4000" dirty="0" smtClean="0"/>
              <a:t>這樣公平嗎？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>
                <a:sym typeface="Wingdings 2" panose="05020102010507070707" pitchFamily="18" charset="2"/>
              </a:rPr>
              <a:t>  、、、你</a:t>
            </a:r>
            <a:endParaRPr lang="en-US" altLang="zh-TW" sz="4000" dirty="0" smtClean="0"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zh-TW" altLang="en-US" sz="4000" dirty="0">
                <a:sym typeface="Wingdings 2" panose="05020102010507070707" pitchFamily="18" charset="2"/>
              </a:rPr>
              <a:t> </a:t>
            </a:r>
            <a:r>
              <a:rPr lang="zh-TW" altLang="en-US" sz="4000" dirty="0" smtClean="0">
                <a:sym typeface="Wingdings 2" panose="05020102010507070707" pitchFamily="18" charset="2"/>
              </a:rPr>
              <a:t> 想要分到哪一塊？</a:t>
            </a:r>
            <a:endParaRPr lang="en-US" altLang="zh-TW" sz="4000" dirty="0" smtClean="0"/>
          </a:p>
        </p:txBody>
      </p:sp>
      <p:grpSp>
        <p:nvGrpSpPr>
          <p:cNvPr id="24" name="群組 23"/>
          <p:cNvGrpSpPr/>
          <p:nvPr/>
        </p:nvGrpSpPr>
        <p:grpSpPr>
          <a:xfrm>
            <a:off x="5621867" y="677333"/>
            <a:ext cx="4267200" cy="2810933"/>
            <a:chOff x="4165600" y="2336800"/>
            <a:chExt cx="4267200" cy="2810933"/>
          </a:xfrm>
        </p:grpSpPr>
        <p:grpSp>
          <p:nvGrpSpPr>
            <p:cNvPr id="19" name="群組 18"/>
            <p:cNvGrpSpPr/>
            <p:nvPr/>
          </p:nvGrpSpPr>
          <p:grpSpPr>
            <a:xfrm>
              <a:off x="4165600" y="2336800"/>
              <a:ext cx="4267200" cy="2810933"/>
              <a:chOff x="4165600" y="2336800"/>
              <a:chExt cx="4267200" cy="281093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65600" y="2336800"/>
                <a:ext cx="4267200" cy="28109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3" name="直線接點 12"/>
              <p:cNvCxnSpPr/>
              <p:nvPr/>
            </p:nvCxnSpPr>
            <p:spPr>
              <a:xfrm>
                <a:off x="5672667" y="2336800"/>
                <a:ext cx="0" cy="17441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4165600" y="4080933"/>
                <a:ext cx="4267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6908800" y="4080933"/>
                <a:ext cx="0" cy="10668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2" cstate="print"/>
            <a:srcRect l="21786" r="60031" b="29041"/>
            <a:stretch/>
          </p:blipFill>
          <p:spPr>
            <a:xfrm>
              <a:off x="4673600" y="2808774"/>
              <a:ext cx="491068" cy="757057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2" cstate="print"/>
            <a:srcRect l="38321" r="44123" b="29041"/>
            <a:stretch/>
          </p:blipFill>
          <p:spPr>
            <a:xfrm>
              <a:off x="6815667" y="2808773"/>
              <a:ext cx="474134" cy="75705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2" cstate="print"/>
            <a:srcRect l="54390" r="27427" b="29041"/>
            <a:stretch/>
          </p:blipFill>
          <p:spPr>
            <a:xfrm>
              <a:off x="5249333" y="4244298"/>
              <a:ext cx="491067" cy="75705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2" cstate="print"/>
            <a:srcRect l="70924" b="29041"/>
            <a:stretch/>
          </p:blipFill>
          <p:spPr>
            <a:xfrm>
              <a:off x="7450667" y="4258917"/>
              <a:ext cx="785258" cy="757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0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269" y="2218022"/>
            <a:ext cx="2420322" cy="24751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8" name="內容版面配置區 1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9814"/>
          <a:stretch/>
        </p:blipFill>
        <p:spPr>
          <a:xfrm>
            <a:off x="5304430" y="2218021"/>
            <a:ext cx="1214650" cy="247519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70" y="2191403"/>
            <a:ext cx="2520000" cy="252842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03" y="2177150"/>
            <a:ext cx="2520000" cy="2516062"/>
          </a:xfrm>
          <a:prstGeom prst="rect">
            <a:avLst/>
          </a:prstGeom>
        </p:spPr>
      </p:pic>
      <p:sp>
        <p:nvSpPr>
          <p:cNvPr id="22" name="內容版面配置區 2"/>
          <p:cNvSpPr txBox="1">
            <a:spLocks/>
          </p:cNvSpPr>
          <p:nvPr/>
        </p:nvSpPr>
        <p:spPr>
          <a:xfrm>
            <a:off x="1468904" y="5104262"/>
            <a:ext cx="8596668" cy="1005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 smtClean="0">
                <a:latin typeface="+mn-ea"/>
              </a:rPr>
              <a:t>上面都是</a:t>
            </a:r>
            <a:r>
              <a:rPr lang="en-US" altLang="zh-TW" sz="4000" dirty="0" smtClean="0">
                <a:latin typeface="+mn-ea"/>
              </a:rPr>
              <a:t>2/3</a:t>
            </a:r>
            <a:r>
              <a:rPr lang="zh-TW" altLang="en-US" sz="4000" dirty="0" smtClean="0">
                <a:latin typeface="+mn-ea"/>
              </a:rPr>
              <a:t>，那有一樣大嗎？</a:t>
            </a:r>
            <a:endParaRPr lang="zh-TW" altLang="en-US" sz="4000" dirty="0"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44195" y="1121141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迷思</a:t>
            </a:r>
            <a:r>
              <a:rPr lang="en-US" altLang="zh-TW" sz="2800" dirty="0" smtClean="0">
                <a:latin typeface="Calibri"/>
                <a:cs typeface="Calibri"/>
              </a:rPr>
              <a:t>②─</a:t>
            </a:r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  <p:pic>
        <p:nvPicPr>
          <p:cNvPr id="9" name="Picture 2" descr="C:\Users\JS\Desktop\104相關事宜\分數\th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1276" y="5513605"/>
            <a:ext cx="1036613" cy="10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2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421" y="299822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400" dirty="0" smtClean="0"/>
              <a:t>12</a:t>
            </a:r>
            <a:r>
              <a:rPr lang="zh-TW" altLang="en-US" sz="4400" dirty="0" smtClean="0"/>
              <a:t>年國教的變革</a:t>
            </a:r>
            <a:r>
              <a:rPr lang="en-US" altLang="zh-TW" sz="4400" dirty="0" smtClean="0"/>
              <a:t>~</a:t>
            </a:r>
            <a:endParaRPr lang="zh-TW" altLang="en-US" sz="4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4074" t="39896" r="34212" b="9338"/>
          <a:stretch/>
        </p:blipFill>
        <p:spPr>
          <a:xfrm>
            <a:off x="677334" y="2550017"/>
            <a:ext cx="4607773" cy="4146997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334934" y="299822"/>
            <a:ext cx="5852255" cy="539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以人為本的核心素養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三大面向：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九大項目：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透過各學習階段、各課程類型的規劃，並結合領域綱要的研修， 以落實於課程、教學與評量中。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68068" y="9081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自主行動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59336" y="92049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480FD7"/>
                </a:solidFill>
              </a:rPr>
              <a:t>溝通互動</a:t>
            </a:r>
            <a:endParaRPr lang="zh-TW" altLang="en-US" sz="3200" b="1" dirty="0">
              <a:solidFill>
                <a:srgbClr val="480FD7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97803" y="15052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FF"/>
                </a:solidFill>
              </a:rPr>
              <a:t>社會參與</a:t>
            </a:r>
            <a:endParaRPr lang="zh-TW" altLang="en-US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1320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關鍵概念：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zh-TW" altLang="zh-TW" sz="4000" b="1" dirty="0">
                <a:latin typeface="+mn-ea"/>
                <a:ea typeface="+mn-ea"/>
              </a:rPr>
              <a:t>同分母分數的加法問題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學生可能有的迷思：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無法基準單位量。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②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對於部分、整體的單位混淆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③受到整數經驗的混淆，認為分數加法的結果會是分母分子都要相加。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24881" y="89822"/>
            <a:ext cx="302768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/>
              <a:t>在連續量情境下，解決同分母分數的加法問題</a:t>
            </a:r>
            <a:r>
              <a:rPr lang="zh-TW" altLang="zh-TW" sz="2800" dirty="0" smtClean="0"/>
              <a:t>。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24881" y="1664622"/>
            <a:ext cx="302768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/>
              <a:t>在</a:t>
            </a:r>
            <a:r>
              <a:rPr lang="zh-TW" altLang="en-US" sz="2800" dirty="0" smtClean="0"/>
              <a:t>離散</a:t>
            </a:r>
            <a:r>
              <a:rPr lang="zh-TW" altLang="zh-TW" sz="2800" dirty="0" smtClean="0"/>
              <a:t>量</a:t>
            </a:r>
            <a:r>
              <a:rPr lang="zh-TW" altLang="zh-TW" sz="2800" dirty="0"/>
              <a:t>情境下，解決同分母分數的加法問題</a:t>
            </a:r>
            <a:r>
              <a:rPr lang="zh-TW" altLang="zh-TW" sz="2800" dirty="0" smtClean="0"/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4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9" y="1380643"/>
            <a:ext cx="7225051" cy="47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972528" y="4665388"/>
            <a:ext cx="2022396" cy="523220"/>
            <a:chOff x="3059648" y="3161708"/>
            <a:chExt cx="2022396" cy="523220"/>
          </a:xfrm>
        </p:grpSpPr>
        <p:sp>
          <p:nvSpPr>
            <p:cNvPr id="4" name="文字方塊 3"/>
            <p:cNvSpPr txBox="1"/>
            <p:nvPr/>
          </p:nvSpPr>
          <p:spPr>
            <a:xfrm>
              <a:off x="3820160" y="316170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59648" y="3321362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1972528" y="5737866"/>
            <a:ext cx="2016159" cy="523220"/>
            <a:chOff x="3077746" y="5368534"/>
            <a:chExt cx="2016159" cy="523220"/>
          </a:xfrm>
        </p:grpSpPr>
        <p:sp>
          <p:nvSpPr>
            <p:cNvPr id="9" name="文字方塊 8"/>
            <p:cNvSpPr txBox="1"/>
            <p:nvPr/>
          </p:nvSpPr>
          <p:spPr>
            <a:xfrm>
              <a:off x="3832021" y="536853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>
                <a:defRPr sz="2800"/>
              </a:lvl1pPr>
            </a:lstStyle>
            <a:p>
              <a:r>
                <a:rPr lang="zh-TW" altLang="en-US" dirty="0"/>
                <a:t>迷思②</a:t>
              </a: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077746" y="5553200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10017760" y="620776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101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4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32561"/>
            <a:ext cx="8596668" cy="4608802"/>
          </a:xfrm>
        </p:spPr>
        <p:txBody>
          <a:bodyPr>
            <a:normAutofit lnSpcReduction="10000"/>
          </a:bodyPr>
          <a:lstStyle/>
          <a:p>
            <a:r>
              <a:rPr lang="zh-TW" altLang="zh-TW" sz="2800" u="sng" dirty="0"/>
              <a:t>小惠</a:t>
            </a:r>
            <a:r>
              <a:rPr lang="zh-TW" altLang="zh-TW" sz="2800" dirty="0"/>
              <a:t>有</a:t>
            </a:r>
            <a:r>
              <a:rPr lang="en-US" altLang="zh-TW" sz="2800" dirty="0"/>
              <a:t>4</a:t>
            </a:r>
            <a:r>
              <a:rPr lang="zh-TW" altLang="zh-TW" sz="2800" dirty="0"/>
              <a:t>條蛋糕，每條蛋糕都平分成</a:t>
            </a:r>
            <a:r>
              <a:rPr lang="en-US" altLang="zh-TW" sz="2800" dirty="0"/>
              <a:t>6</a:t>
            </a:r>
            <a:r>
              <a:rPr lang="zh-TW" altLang="zh-TW" sz="2800" dirty="0"/>
              <a:t>塊。分給</a:t>
            </a:r>
            <a:r>
              <a:rPr lang="en-US" altLang="zh-TW" sz="2800" dirty="0"/>
              <a:t>3</a:t>
            </a:r>
            <a:r>
              <a:rPr lang="zh-TW" altLang="zh-TW" sz="2800" dirty="0"/>
              <a:t>個弟弟，每人各</a:t>
            </a:r>
            <a:r>
              <a:rPr lang="en-US" altLang="zh-TW" sz="2800" dirty="0"/>
              <a:t>5/6</a:t>
            </a:r>
            <a:r>
              <a:rPr lang="zh-TW" altLang="zh-TW" sz="2800" dirty="0"/>
              <a:t>條，</a:t>
            </a:r>
            <a:r>
              <a:rPr lang="zh-TW" altLang="zh-TW" sz="2800" u="sng" dirty="0"/>
              <a:t>小惠</a:t>
            </a:r>
            <a:r>
              <a:rPr lang="zh-TW" altLang="zh-TW" sz="2800" dirty="0"/>
              <a:t>一共給弟弟們幾條蛋糕？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zh-TW" sz="2800" dirty="0">
                <a:latin typeface="MS Mincho"/>
                <a:ea typeface="MS Mincho"/>
              </a:rPr>
              <a:t>①</a:t>
            </a:r>
            <a:r>
              <a:rPr lang="en-US" altLang="zh-TW" sz="2800" dirty="0" smtClean="0">
                <a:latin typeface="MS Mincho"/>
                <a:ea typeface="MS Mincho"/>
              </a:rPr>
              <a:t>15/18</a:t>
            </a:r>
          </a:p>
          <a:p>
            <a:pPr marL="0" indent="0">
              <a:buNone/>
            </a:pP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>
                <a:latin typeface="MS Mincho"/>
                <a:ea typeface="MS Mincho"/>
              </a:rPr>
              <a:t>②</a:t>
            </a:r>
            <a:r>
              <a:rPr lang="en-US" altLang="zh-TW" sz="2800" dirty="0" smtClean="0">
                <a:latin typeface="MS Mincho"/>
                <a:ea typeface="MS Mincho"/>
              </a:rPr>
              <a:t>10/6</a:t>
            </a:r>
          </a:p>
          <a:p>
            <a:pPr marL="0" indent="0">
              <a:buNone/>
            </a:pP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>
                <a:latin typeface="MS Mincho"/>
                <a:ea typeface="MS Mincho"/>
              </a:rPr>
              <a:t>③</a:t>
            </a:r>
            <a:r>
              <a:rPr lang="en-US" altLang="zh-TW" sz="2800" dirty="0" smtClean="0">
                <a:latin typeface="MS Mincho"/>
                <a:ea typeface="MS Mincho"/>
              </a:rPr>
              <a:t>15/6</a:t>
            </a:r>
          </a:p>
          <a:p>
            <a:pPr marL="0" indent="0">
              <a:buNone/>
            </a:pP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>
                <a:latin typeface="MS Mincho"/>
                <a:ea typeface="MS Mincho"/>
              </a:rPr>
              <a:t>④</a:t>
            </a:r>
            <a:r>
              <a:rPr lang="en-US" altLang="zh-TW" sz="2800" dirty="0">
                <a:latin typeface="MS Mincho"/>
                <a:ea typeface="MS Mincho"/>
              </a:rPr>
              <a:t>5/6</a:t>
            </a:r>
            <a:endParaRPr lang="zh-TW" altLang="en-US" sz="2800" dirty="0"/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290620" y="2368342"/>
            <a:ext cx="2118966" cy="523220"/>
            <a:chOff x="2290620" y="2368342"/>
            <a:chExt cx="2118966" cy="523220"/>
          </a:xfrm>
        </p:grpSpPr>
        <p:sp>
          <p:nvSpPr>
            <p:cNvPr id="8" name="文字方塊 7"/>
            <p:cNvSpPr txBox="1"/>
            <p:nvPr/>
          </p:nvSpPr>
          <p:spPr>
            <a:xfrm>
              <a:off x="3147702" y="236834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③</a:t>
              </a:r>
              <a:endParaRPr lang="zh-TW" altLang="en-US" sz="2800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2290620" y="2629952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2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迷思一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無法基準單位量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616765" y="2902225"/>
            <a:ext cx="324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751443" y="2849217"/>
            <a:ext cx="3253356" cy="900000"/>
            <a:chOff x="3591339" y="4611756"/>
            <a:chExt cx="3253356" cy="900000"/>
          </a:xfrm>
        </p:grpSpPr>
        <p:sp>
          <p:nvSpPr>
            <p:cNvPr id="7" name="矩形 6"/>
            <p:cNvSpPr/>
            <p:nvPr/>
          </p:nvSpPr>
          <p:spPr>
            <a:xfrm>
              <a:off x="3591339" y="4611756"/>
              <a:ext cx="1080000" cy="9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78017" y="4611756"/>
              <a:ext cx="1080000" cy="9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64695" y="4611756"/>
              <a:ext cx="1080000" cy="90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034748" y="42862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一條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639339" y="42862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一條？</a:t>
            </a:r>
            <a:endParaRPr lang="zh-TW" altLang="en-US" sz="3200" dirty="0"/>
          </a:p>
        </p:txBody>
      </p:sp>
      <p:sp>
        <p:nvSpPr>
          <p:cNvPr id="13" name="等於 12"/>
          <p:cNvSpPr/>
          <p:nvPr/>
        </p:nvSpPr>
        <p:spPr>
          <a:xfrm>
            <a:off x="4903304" y="4147930"/>
            <a:ext cx="1166192" cy="861391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迷思一延伸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圖形保留迷思概念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學生認為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762540" y="3601826"/>
            <a:ext cx="2160000" cy="1620000"/>
            <a:chOff x="5420139" y="1550504"/>
            <a:chExt cx="1088870" cy="540000"/>
          </a:xfrm>
        </p:grpSpPr>
        <p:sp>
          <p:nvSpPr>
            <p:cNvPr id="4" name="矩形 3"/>
            <p:cNvSpPr/>
            <p:nvPr/>
          </p:nvSpPr>
          <p:spPr>
            <a:xfrm>
              <a:off x="5420139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784574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149009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42991" y="3601826"/>
            <a:ext cx="2160000" cy="1620000"/>
            <a:chOff x="7050157" y="1550504"/>
            <a:chExt cx="1080000" cy="551061"/>
          </a:xfrm>
        </p:grpSpPr>
        <p:sp>
          <p:nvSpPr>
            <p:cNvPr id="8" name="矩形 7"/>
            <p:cNvSpPr/>
            <p:nvPr/>
          </p:nvSpPr>
          <p:spPr>
            <a:xfrm>
              <a:off x="7050157" y="1550504"/>
              <a:ext cx="10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50157" y="1736034"/>
              <a:ext cx="10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050157" y="1921565"/>
              <a:ext cx="10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不等於 12"/>
          <p:cNvSpPr/>
          <p:nvPr/>
        </p:nvSpPr>
        <p:spPr>
          <a:xfrm>
            <a:off x="4731024" y="4051826"/>
            <a:ext cx="720000" cy="720000"/>
          </a:xfrm>
          <a:prstGeom prst="mathNot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7650724" y="2068402"/>
            <a:ext cx="3700352" cy="3707396"/>
            <a:chOff x="7436718" y="1523652"/>
            <a:chExt cx="3700352" cy="3707396"/>
          </a:xfrm>
        </p:grpSpPr>
        <p:grpSp>
          <p:nvGrpSpPr>
            <p:cNvPr id="30" name="群組 29"/>
            <p:cNvGrpSpPr/>
            <p:nvPr/>
          </p:nvGrpSpPr>
          <p:grpSpPr>
            <a:xfrm>
              <a:off x="7436718" y="1523652"/>
              <a:ext cx="2604369" cy="2650323"/>
              <a:chOff x="7436718" y="1523652"/>
              <a:chExt cx="2604369" cy="2650323"/>
            </a:xfrm>
          </p:grpSpPr>
          <p:sp>
            <p:nvSpPr>
              <p:cNvPr id="23" name="直角三角形 22"/>
              <p:cNvSpPr/>
              <p:nvPr/>
            </p:nvSpPr>
            <p:spPr>
              <a:xfrm rot="18785657">
                <a:off x="8503519" y="1523284"/>
                <a:ext cx="1537200" cy="1537936"/>
              </a:xfrm>
              <a:prstGeom prst="rtTriangle">
                <a:avLst/>
              </a:prstGeom>
              <a:solidFill>
                <a:srgbClr val="480FD7"/>
              </a:solidFill>
              <a:ln>
                <a:solidFill>
                  <a:srgbClr val="480F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rot="13448266">
                <a:off x="7436718" y="2636039"/>
                <a:ext cx="1537200" cy="1537936"/>
              </a:xfrm>
              <a:prstGeom prst="rtTriangle">
                <a:avLst/>
              </a:prstGeom>
              <a:ln>
                <a:solidFill>
                  <a:srgbClr val="480FD7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 rot="10800000">
              <a:off x="8532701" y="2580725"/>
              <a:ext cx="2604369" cy="2650323"/>
              <a:chOff x="7436718" y="1523652"/>
              <a:chExt cx="2604369" cy="2650323"/>
            </a:xfrm>
          </p:grpSpPr>
          <p:sp>
            <p:nvSpPr>
              <p:cNvPr id="32" name="直角三角形 31"/>
              <p:cNvSpPr/>
              <p:nvPr/>
            </p:nvSpPr>
            <p:spPr>
              <a:xfrm rot="18785657">
                <a:off x="8503519" y="1523284"/>
                <a:ext cx="1537200" cy="1537936"/>
              </a:xfrm>
              <a:prstGeom prst="rtTriangle">
                <a:avLst/>
              </a:prstGeom>
              <a:ln>
                <a:solidFill>
                  <a:srgbClr val="480FD7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直角三角形 32"/>
              <p:cNvSpPr/>
              <p:nvPr/>
            </p:nvSpPr>
            <p:spPr>
              <a:xfrm rot="13448266">
                <a:off x="7436718" y="2636039"/>
                <a:ext cx="1537200" cy="1537936"/>
              </a:xfrm>
              <a:prstGeom prst="rtTriangle">
                <a:avLst/>
              </a:prstGeom>
              <a:ln>
                <a:solidFill>
                  <a:srgbClr val="480FD7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3083337" y="2809460"/>
            <a:ext cx="2160000" cy="2160000"/>
            <a:chOff x="3083338" y="2809460"/>
            <a:chExt cx="2153427" cy="2166678"/>
          </a:xfrm>
        </p:grpSpPr>
        <p:sp>
          <p:nvSpPr>
            <p:cNvPr id="4" name="矩形 3"/>
            <p:cNvSpPr/>
            <p:nvPr/>
          </p:nvSpPr>
          <p:spPr>
            <a:xfrm>
              <a:off x="3083338" y="2809460"/>
              <a:ext cx="1080000" cy="108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156765" y="2809460"/>
              <a:ext cx="1080000" cy="1080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083338" y="3896138"/>
              <a:ext cx="1080000" cy="1080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156765" y="3896138"/>
              <a:ext cx="1080000" cy="1080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663094" y="2809460"/>
            <a:ext cx="2160000" cy="2160000"/>
            <a:chOff x="5663094" y="2809460"/>
            <a:chExt cx="2160000" cy="2160000"/>
          </a:xfrm>
        </p:grpSpPr>
        <p:sp>
          <p:nvSpPr>
            <p:cNvPr id="5" name="矩形 4"/>
            <p:cNvSpPr/>
            <p:nvPr/>
          </p:nvSpPr>
          <p:spPr>
            <a:xfrm>
              <a:off x="5663094" y="2809460"/>
              <a:ext cx="2160000" cy="5400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663094" y="3349460"/>
              <a:ext cx="2160000" cy="540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663094" y="3889460"/>
              <a:ext cx="2160000" cy="540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663094" y="4429460"/>
              <a:ext cx="2160000" cy="5400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/>
              <a:t>分數教學之初進行“何者是</a:t>
            </a:r>
            <a:r>
              <a:rPr lang="en-US" altLang="zh-TW" sz="3200" dirty="0" smtClean="0"/>
              <a:t>1/4</a:t>
            </a:r>
            <a:r>
              <a:rPr lang="zh-TW" altLang="en-US" sz="3200" dirty="0" smtClean="0"/>
              <a:t>？“的活動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503582" y="2809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2138" y="340465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503" y="3471083"/>
            <a:ext cx="200025" cy="9144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7083" y="3235927"/>
            <a:ext cx="200025" cy="9144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4682" y="3440208"/>
            <a:ext cx="2000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迷思二</a:t>
            </a:r>
            <a:endParaRPr lang="zh-TW" altLang="en-US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804743" y="2068448"/>
            <a:ext cx="2160000" cy="1620000"/>
            <a:chOff x="5420139" y="1550504"/>
            <a:chExt cx="1088870" cy="540000"/>
          </a:xfrm>
        </p:grpSpPr>
        <p:sp>
          <p:nvSpPr>
            <p:cNvPr id="5" name="矩形 4"/>
            <p:cNvSpPr/>
            <p:nvPr/>
          </p:nvSpPr>
          <p:spPr>
            <a:xfrm>
              <a:off x="5420139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784574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149009" y="1550504"/>
              <a:ext cx="360000" cy="54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706561" y="2054380"/>
            <a:ext cx="2160000" cy="1620000"/>
            <a:chOff x="7050157" y="1550504"/>
            <a:chExt cx="1080000" cy="551061"/>
          </a:xfrm>
        </p:grpSpPr>
        <p:sp>
          <p:nvSpPr>
            <p:cNvPr id="9" name="矩形 8"/>
            <p:cNvSpPr/>
            <p:nvPr/>
          </p:nvSpPr>
          <p:spPr>
            <a:xfrm>
              <a:off x="7050157" y="1550504"/>
              <a:ext cx="10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050157" y="1736034"/>
              <a:ext cx="10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50157" y="1921565"/>
              <a:ext cx="1080000" cy="18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加號 11"/>
          <p:cNvSpPr/>
          <p:nvPr/>
        </p:nvSpPr>
        <p:spPr>
          <a:xfrm>
            <a:off x="4065563" y="2475914"/>
            <a:ext cx="633047" cy="703384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等於 12"/>
          <p:cNvSpPr/>
          <p:nvPr/>
        </p:nvSpPr>
        <p:spPr>
          <a:xfrm>
            <a:off x="7076050" y="2644726"/>
            <a:ext cx="661181" cy="436098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5194" y="2384475"/>
            <a:ext cx="200025" cy="914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829734" y="4178105"/>
            <a:ext cx="8596668" cy="2015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請學生畫出原本一條蛋糕的    條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778" y="3971780"/>
            <a:ext cx="20002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迷思三：</a:t>
            </a:r>
            <a:endParaRPr lang="zh-TW" altLang="en-US" sz="32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74" y="1329397"/>
            <a:ext cx="200025" cy="914400"/>
          </a:xfrm>
          <a:prstGeom prst="rect">
            <a:avLst/>
          </a:prstGeom>
          <a:noFill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7365" y="1329397"/>
            <a:ext cx="200025" cy="914400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520" y="1329397"/>
            <a:ext cx="200025" cy="914400"/>
          </a:xfrm>
          <a:prstGeom prst="rect">
            <a:avLst/>
          </a:prstGeom>
          <a:noFill/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加號 12"/>
          <p:cNvSpPr/>
          <p:nvPr/>
        </p:nvSpPr>
        <p:spPr>
          <a:xfrm>
            <a:off x="4207778" y="1631853"/>
            <a:ext cx="281354" cy="309489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加號 13"/>
          <p:cNvSpPr/>
          <p:nvPr/>
        </p:nvSpPr>
        <p:spPr>
          <a:xfrm>
            <a:off x="3269933" y="1631853"/>
            <a:ext cx="281354" cy="309489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於 14"/>
          <p:cNvSpPr/>
          <p:nvPr/>
        </p:nvSpPr>
        <p:spPr>
          <a:xfrm>
            <a:off x="5145623" y="1667022"/>
            <a:ext cx="323557" cy="23915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415" y="1329397"/>
            <a:ext cx="390525" cy="914400"/>
          </a:xfrm>
          <a:prstGeom prst="rect">
            <a:avLst/>
          </a:prstGeom>
          <a:noFill/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717192" y="2507958"/>
            <a:ext cx="8596668" cy="455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簡化題目：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en-US" altLang="zh-TW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用減法製造認知衝突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!!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1840" y="2352822"/>
            <a:ext cx="200025" cy="914400"/>
          </a:xfrm>
          <a:prstGeom prst="rect">
            <a:avLst/>
          </a:prstGeom>
          <a:noFill/>
        </p:spPr>
      </p:pic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887" y="2352822"/>
            <a:ext cx="200025" cy="914400"/>
          </a:xfrm>
          <a:prstGeom prst="rect">
            <a:avLst/>
          </a:prstGeom>
          <a:noFill/>
        </p:spPr>
      </p:pic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6" name="加號 25"/>
          <p:cNvSpPr/>
          <p:nvPr/>
        </p:nvSpPr>
        <p:spPr>
          <a:xfrm>
            <a:off x="3567699" y="2655278"/>
            <a:ext cx="281354" cy="309489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等於 26"/>
          <p:cNvSpPr/>
          <p:nvPr/>
        </p:nvSpPr>
        <p:spPr>
          <a:xfrm>
            <a:off x="4200746" y="2690447"/>
            <a:ext cx="323557" cy="23915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136" y="2352822"/>
            <a:ext cx="200025" cy="914400"/>
          </a:xfrm>
          <a:prstGeom prst="rect">
            <a:avLst/>
          </a:prstGeom>
          <a:noFill/>
        </p:spPr>
      </p:pic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58390" name="Picture 22" descr="C:\Users\JS\Desktop\214789-120Q6214425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62" y="2577318"/>
            <a:ext cx="360000" cy="480000"/>
          </a:xfrm>
          <a:prstGeom prst="rect">
            <a:avLst/>
          </a:prstGeom>
          <a:noFill/>
        </p:spPr>
      </p:pic>
      <p:pic>
        <p:nvPicPr>
          <p:cNvPr id="32" name="Picture 2" descr="C:\Users\JS\Desktop\104相關事宜\分數\th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31276" y="5513605"/>
            <a:ext cx="1036613" cy="10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1320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關鍵概念：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zh-TW" altLang="zh-TW" sz="4000" b="1" dirty="0">
                <a:latin typeface="+mn-ea"/>
                <a:ea typeface="+mn-ea"/>
              </a:rPr>
              <a:t>同分母分數</a:t>
            </a:r>
            <a:r>
              <a:rPr lang="zh-TW" altLang="zh-TW" sz="4000" b="1" dirty="0" smtClean="0">
                <a:latin typeface="+mn-ea"/>
                <a:ea typeface="+mn-ea"/>
              </a:rPr>
              <a:t>的</a:t>
            </a:r>
            <a:r>
              <a:rPr lang="zh-TW" altLang="en-US" sz="4000" b="1" dirty="0" smtClean="0">
                <a:latin typeface="+mn-ea"/>
                <a:ea typeface="+mn-ea"/>
              </a:rPr>
              <a:t>比較</a:t>
            </a:r>
            <a:r>
              <a:rPr lang="zh-TW" altLang="zh-TW" sz="4000" b="1" dirty="0" smtClean="0">
                <a:latin typeface="+mn-ea"/>
                <a:ea typeface="+mn-ea"/>
              </a:rPr>
              <a:t>問題</a:t>
            </a:r>
            <a:endParaRPr lang="zh-TW" altLang="zh-TW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學生可能有的迷思：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無法掌握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單位量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的不同。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掌握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部分和全體的關係。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8" y="1161006"/>
            <a:ext cx="10622220" cy="488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323699" y="3329368"/>
            <a:ext cx="2022396" cy="523220"/>
            <a:chOff x="3059648" y="3161708"/>
            <a:chExt cx="2022396" cy="523220"/>
          </a:xfrm>
        </p:grpSpPr>
        <p:sp>
          <p:nvSpPr>
            <p:cNvPr id="4" name="文字方塊 3"/>
            <p:cNvSpPr txBox="1"/>
            <p:nvPr/>
          </p:nvSpPr>
          <p:spPr>
            <a:xfrm>
              <a:off x="3820160" y="316170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59648" y="3423318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2323699" y="3852588"/>
            <a:ext cx="2016159" cy="523220"/>
            <a:chOff x="3077746" y="5368534"/>
            <a:chExt cx="2016159" cy="523220"/>
          </a:xfrm>
        </p:grpSpPr>
        <p:sp>
          <p:nvSpPr>
            <p:cNvPr id="9" name="文字方塊 8"/>
            <p:cNvSpPr txBox="1"/>
            <p:nvPr/>
          </p:nvSpPr>
          <p:spPr>
            <a:xfrm>
              <a:off x="3832021" y="536853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ea typeface="標楷體" pitchFamily="65" charset="-120"/>
                  <a:cs typeface="Calibri"/>
                </a:rPr>
                <a:t>②</a:t>
              </a:r>
              <a:endParaRPr lang="zh-TW" altLang="en-US" sz="28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077746" y="5615664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017760" y="620776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95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4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+mj-ea"/>
              </a:rPr>
              <a:t>12</a:t>
            </a:r>
            <a:r>
              <a:rPr lang="zh-TW" altLang="en-US" sz="4400" dirty="0" smtClean="0">
                <a:latin typeface="+mj-ea"/>
              </a:rPr>
              <a:t>年國教的願景</a:t>
            </a:r>
            <a:endParaRPr lang="zh-TW" altLang="en-US" sz="44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5514" y="1320800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  <a:ea typeface="+mj-ea"/>
              </a:rPr>
              <a:t>成就每一個孩子</a:t>
            </a:r>
            <a:r>
              <a:rPr lang="en-US" altLang="zh-TW" sz="4000" dirty="0">
                <a:latin typeface="+mj-ea"/>
                <a:ea typeface="+mj-ea"/>
              </a:rPr>
              <a:t>—</a:t>
            </a:r>
            <a:r>
              <a:rPr lang="zh-TW" altLang="en-US" sz="4000" dirty="0">
                <a:latin typeface="+mj-ea"/>
                <a:ea typeface="+mj-ea"/>
              </a:rPr>
              <a:t>適性揚才、終身學習」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84" y="2830218"/>
            <a:ext cx="3879798" cy="35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先提出另一種單位量的題目如下列，提醒學生注意單位量的重要。</a:t>
            </a:r>
            <a:endParaRPr lang="en-US" altLang="zh-TW" sz="3200" dirty="0" smtClean="0"/>
          </a:p>
          <a:p>
            <a:r>
              <a:rPr lang="zh-TW" altLang="en-US" sz="3200" dirty="0" smtClean="0"/>
              <a:t>一包餅乾有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片，小華得到</a:t>
            </a:r>
            <a:r>
              <a:rPr lang="en-US" altLang="zh-TW" sz="3200" dirty="0" smtClean="0"/>
              <a:t>1/5</a:t>
            </a:r>
            <a:r>
              <a:rPr lang="zh-TW" altLang="en-US" sz="3200" dirty="0" smtClean="0"/>
              <a:t>包，小明得到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片，誰得到的比較多？</a:t>
            </a:r>
            <a:endParaRPr lang="zh-TW" altLang="en-US" sz="3200" dirty="0"/>
          </a:p>
        </p:txBody>
      </p:sp>
      <p:pic>
        <p:nvPicPr>
          <p:cNvPr id="4" name="Picture 2" descr="C:\Users\JS\Desktop\104相關事宜\分數\t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1276" y="5513605"/>
            <a:ext cx="1036613" cy="10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132080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關鍵概念：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zh-TW" altLang="zh-TW" sz="4000" b="1" dirty="0">
                <a:latin typeface="+mn-ea"/>
                <a:ea typeface="+mn-ea"/>
              </a:rPr>
              <a:t>理解分數之「整數相除」的意涵。</a:t>
            </a:r>
            <a:br>
              <a:rPr lang="zh-TW" altLang="zh-TW" sz="4000" b="1" dirty="0">
                <a:latin typeface="+mn-ea"/>
                <a:ea typeface="+mn-ea"/>
              </a:rPr>
            </a:b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40561"/>
            <a:ext cx="6973146" cy="3789679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學生可能有的迷思：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①不理解整數相除的意義，</a:t>
            </a:r>
            <a:endParaRPr lang="en-US" altLang="zh-TW" sz="2800" dirty="0" smtClean="0">
              <a:latin typeface="Calibri"/>
              <a:ea typeface="標楷體" pitchFamily="65" charset="-120"/>
              <a:cs typeface="Calibri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    因此無法掌握分子和分母的位置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452360" y="10160"/>
            <a:ext cx="343916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/>
            </a:lvl1pPr>
          </a:lstStyle>
          <a:p>
            <a:r>
              <a:rPr lang="zh-TW" altLang="zh-TW" dirty="0"/>
              <a:t>在等分除</a:t>
            </a:r>
            <a:r>
              <a:rPr lang="zh-TW" altLang="en-US" dirty="0"/>
              <a:t>、包含除和</a:t>
            </a:r>
            <a:r>
              <a:rPr lang="zh-TW" altLang="zh-TW" dirty="0"/>
              <a:t>測量情境問題中，理解分數之「整數相除」的意涵。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52360" y="1940560"/>
            <a:ext cx="343916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/>
              <a:t>利用無條件進入或無條件捨去處理商數必須是整數的問題。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56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7"/>
          <a:stretch/>
        </p:blipFill>
        <p:spPr bwMode="auto">
          <a:xfrm>
            <a:off x="568960" y="1236405"/>
            <a:ext cx="8097520" cy="409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236688" y="3684928"/>
            <a:ext cx="2022396" cy="523220"/>
            <a:chOff x="3059648" y="3161708"/>
            <a:chExt cx="2022396" cy="523220"/>
          </a:xfrm>
        </p:grpSpPr>
        <p:sp>
          <p:nvSpPr>
            <p:cNvPr id="4" name="文字方塊 3"/>
            <p:cNvSpPr txBox="1"/>
            <p:nvPr/>
          </p:nvSpPr>
          <p:spPr>
            <a:xfrm>
              <a:off x="3820160" y="316170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59648" y="3377333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017760" y="6207760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100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48"/>
          <a:stretch/>
        </p:blipFill>
        <p:spPr bwMode="auto">
          <a:xfrm>
            <a:off x="1297623" y="5204367"/>
            <a:ext cx="1465897" cy="90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先確認總共有多少瓶果汁？</a:t>
            </a:r>
            <a:endParaRPr lang="en-US" altLang="zh-TW" sz="3200" dirty="0" smtClean="0"/>
          </a:p>
          <a:p>
            <a:r>
              <a:rPr lang="zh-TW" altLang="en-US" sz="3200" dirty="0" smtClean="0"/>
              <a:t>學生會出現分子分母顛倒的迷思，來自於</a:t>
            </a:r>
            <a:r>
              <a:rPr lang="en-US" altLang="zh-TW" sz="3200" dirty="0" smtClean="0"/>
              <a:t>1 ÷6</a:t>
            </a:r>
            <a:r>
              <a:rPr lang="zh-TW" altLang="en-US" sz="3200" dirty="0" smtClean="0"/>
              <a:t>，我們會先唸“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“再唸”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”，但分數符號則是先唸寫分母，再唸寫分子。因此在教學時，需提醒學生如何寫１ </a:t>
            </a:r>
            <a:r>
              <a:rPr lang="en-US" altLang="zh-TW" sz="3200" dirty="0" smtClean="0"/>
              <a:t>÷6</a:t>
            </a:r>
            <a:r>
              <a:rPr lang="zh-TW" altLang="en-US" sz="3200" dirty="0" smtClean="0"/>
              <a:t>的結果。</a:t>
            </a:r>
            <a:endParaRPr lang="zh-TW" altLang="en-US" sz="3200" dirty="0"/>
          </a:p>
        </p:txBody>
      </p:sp>
      <p:pic>
        <p:nvPicPr>
          <p:cNvPr id="4" name="Picture 2" descr="C:\Users\JS\Desktop\104相關事宜\分數\th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1276" y="5513605"/>
            <a:ext cx="1036613" cy="10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9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640" y="609600"/>
            <a:ext cx="8725362" cy="13208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+mn-ea"/>
                <a:ea typeface="+mn-ea"/>
              </a:rPr>
              <a:t>關鍵概念：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zh-TW" altLang="zh-TW" sz="4000" b="1" dirty="0">
                <a:latin typeface="+mn-ea"/>
                <a:ea typeface="+mn-ea"/>
              </a:rPr>
              <a:t>認識等值分數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學生可能有的迷思：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①受分子影響，選擇和分子一樣多的個數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②受分母</a:t>
            </a:r>
            <a:r>
              <a:rPr lang="zh-TW" altLang="en-US" sz="2800" dirty="0">
                <a:latin typeface="Calibri"/>
                <a:ea typeface="標楷體" pitchFamily="65" charset="-120"/>
                <a:cs typeface="Calibri"/>
              </a:rPr>
              <a:t>影響，選擇和</a:t>
            </a: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分母一樣</a:t>
            </a:r>
            <a:r>
              <a:rPr lang="zh-TW" altLang="en-US" sz="2800" dirty="0">
                <a:latin typeface="Calibri"/>
                <a:ea typeface="標楷體" pitchFamily="65" charset="-120"/>
                <a:cs typeface="Calibri"/>
              </a:rPr>
              <a:t>多的個數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-457200">
              <a:buNone/>
            </a:pPr>
            <a:r>
              <a:rPr lang="zh-TW" altLang="en-US" sz="2800" dirty="0" smtClean="0">
                <a:latin typeface="Calibri"/>
                <a:ea typeface="標楷體" pitchFamily="65" charset="-120"/>
                <a:cs typeface="Calibri"/>
              </a:rPr>
              <a:t>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受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整數概念影響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，認為等值分數是分子分母同加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減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-45720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一個數。</a:t>
            </a:r>
            <a:endParaRPr lang="en-US" altLang="zh-TW" sz="2800" dirty="0" smtClean="0">
              <a:latin typeface="Calibri"/>
              <a:ea typeface="標楷體" pitchFamily="65" charset="-120"/>
              <a:cs typeface="Calibri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14800" y="213360"/>
            <a:ext cx="332232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/>
            </a:lvl1pPr>
          </a:lstStyle>
          <a:p>
            <a:r>
              <a:rPr lang="zh-TW" altLang="zh-TW" dirty="0"/>
              <a:t>在連續量情境中認識等值分數。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114800" y="1280160"/>
            <a:ext cx="332232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2800"/>
            </a:lvl1pPr>
          </a:lstStyle>
          <a:p>
            <a:r>
              <a:rPr lang="zh-TW" altLang="zh-TW" dirty="0" smtClean="0"/>
              <a:t>在</a:t>
            </a:r>
            <a:r>
              <a:rPr lang="zh-TW" altLang="en-US" dirty="0"/>
              <a:t>離散</a:t>
            </a:r>
            <a:r>
              <a:rPr lang="zh-TW" altLang="zh-TW" dirty="0" smtClean="0"/>
              <a:t>量</a:t>
            </a:r>
            <a:r>
              <a:rPr lang="zh-TW" altLang="zh-TW" dirty="0"/>
              <a:t>情境中認識等值分數。</a:t>
            </a:r>
          </a:p>
        </p:txBody>
      </p:sp>
    </p:spTree>
    <p:extLst>
      <p:ext uri="{BB962C8B-B14F-4D97-AF65-F5344CB8AC3E}">
        <p14:creationId xmlns:p14="http://schemas.microsoft.com/office/powerpoint/2010/main" val="101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32561"/>
            <a:ext cx="8596668" cy="4608802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下列哪一個圖形的灰色部分是代表該圖全部的</a:t>
            </a:r>
            <a:r>
              <a:rPr lang="en-US" altLang="zh-TW" sz="2800" dirty="0"/>
              <a:t>6/8?</a:t>
            </a:r>
          </a:p>
          <a:p>
            <a:pPr marL="0" indent="0">
              <a:buNone/>
            </a:pPr>
            <a:r>
              <a:rPr lang="zh-TW" altLang="en-US" sz="2800" dirty="0">
                <a:latin typeface="MS Mincho"/>
                <a:ea typeface="MS Mincho"/>
              </a:rPr>
              <a:t>①</a:t>
            </a: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endParaRPr lang="en-US" altLang="zh-TW" sz="2800" dirty="0" smtClean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MS Mincho"/>
                <a:ea typeface="MS Mincho"/>
              </a:rPr>
              <a:t>②</a:t>
            </a: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endParaRPr lang="en-US" altLang="zh-TW" sz="2800" dirty="0" smtClean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MS Mincho"/>
                <a:ea typeface="MS Mincho"/>
              </a:rPr>
              <a:t>③</a:t>
            </a:r>
            <a:endParaRPr lang="en-US" altLang="zh-TW" sz="2800" dirty="0">
              <a:latin typeface="MS Mincho"/>
              <a:ea typeface="MS Mincho"/>
            </a:endParaRPr>
          </a:p>
          <a:p>
            <a:pPr marL="0" indent="0">
              <a:buNone/>
            </a:pPr>
            <a:endParaRPr lang="en-US" altLang="zh-TW" sz="2800" dirty="0" smtClean="0">
              <a:latin typeface="MS Mincho"/>
              <a:ea typeface="MS Mincho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MS Mincho"/>
                <a:ea typeface="MS Mincho"/>
              </a:rPr>
              <a:t>④</a:t>
            </a:r>
            <a:endParaRPr lang="zh-TW" altLang="en-US" sz="2800" dirty="0"/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428611" y="2088620"/>
            <a:ext cx="2022397" cy="523220"/>
            <a:chOff x="3059647" y="3161708"/>
            <a:chExt cx="2022397" cy="523220"/>
          </a:xfrm>
        </p:grpSpPr>
        <p:sp>
          <p:nvSpPr>
            <p:cNvPr id="4" name="文字方塊 3"/>
            <p:cNvSpPr txBox="1"/>
            <p:nvPr/>
          </p:nvSpPr>
          <p:spPr>
            <a:xfrm>
              <a:off x="3820160" y="316170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cs typeface="Calibri"/>
                </a:rPr>
                <a:t>③</a:t>
              </a:r>
              <a:endParaRPr lang="zh-TW" altLang="en-US" sz="28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59647" y="3377333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2381861" y="3164620"/>
            <a:ext cx="2016159" cy="523220"/>
            <a:chOff x="3077746" y="5368534"/>
            <a:chExt cx="2016159" cy="523220"/>
          </a:xfrm>
        </p:grpSpPr>
        <p:sp>
          <p:nvSpPr>
            <p:cNvPr id="9" name="文字方塊 8"/>
            <p:cNvSpPr txBox="1"/>
            <p:nvPr/>
          </p:nvSpPr>
          <p:spPr>
            <a:xfrm>
              <a:off x="3832021" y="536853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>
                  <a:latin typeface="Calibri"/>
                  <a:ea typeface="標楷體" pitchFamily="65" charset="-120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077746" y="5605504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0017760" y="620776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97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年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3" y="2043748"/>
            <a:ext cx="1109662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3" y="3102695"/>
            <a:ext cx="10906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3" y="4268788"/>
            <a:ext cx="10668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73" y="5308910"/>
            <a:ext cx="14382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2700306" y="5352427"/>
            <a:ext cx="2016159" cy="523220"/>
            <a:chOff x="3077746" y="5368534"/>
            <a:chExt cx="2016159" cy="523220"/>
          </a:xfrm>
        </p:grpSpPr>
        <p:sp>
          <p:nvSpPr>
            <p:cNvPr id="20" name="文字方塊 19"/>
            <p:cNvSpPr txBox="1"/>
            <p:nvPr/>
          </p:nvSpPr>
          <p:spPr>
            <a:xfrm>
              <a:off x="3832021" y="536853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>
                  <a:latin typeface="Calibri"/>
                  <a:ea typeface="標楷體" pitchFamily="65" charset="-120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3077746" y="5605504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4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32561"/>
            <a:ext cx="8596668" cy="4608802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顆糖果裝一包，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1/3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包有幾顆？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①1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 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②2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③3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④4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1795236" y="1981602"/>
            <a:ext cx="2118965" cy="523220"/>
            <a:chOff x="2516039" y="2243212"/>
            <a:chExt cx="2118965" cy="523220"/>
          </a:xfrm>
        </p:grpSpPr>
        <p:sp>
          <p:nvSpPr>
            <p:cNvPr id="8" name="文字方塊 7"/>
            <p:cNvSpPr txBox="1"/>
            <p:nvPr/>
          </p:nvSpPr>
          <p:spPr>
            <a:xfrm>
              <a:off x="3373120" y="224321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>
                  <a:latin typeface="Calibri"/>
                  <a:ea typeface="標楷體" pitchFamily="65" charset="-120"/>
                  <a:cs typeface="Calibri"/>
                </a:rPr>
                <a:t>①</a:t>
              </a:r>
              <a:endParaRPr lang="zh-TW" altLang="en-US" sz="2800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2516039" y="2504822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群組 48"/>
          <p:cNvGrpSpPr/>
          <p:nvPr/>
        </p:nvGrpSpPr>
        <p:grpSpPr>
          <a:xfrm>
            <a:off x="1795236" y="4236774"/>
            <a:ext cx="2222266" cy="523220"/>
            <a:chOff x="2516039" y="3291894"/>
            <a:chExt cx="2222266" cy="523220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2516039" y="3553504"/>
              <a:ext cx="760327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3476421" y="329189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/>
                <a:t>迷</a:t>
              </a:r>
              <a:r>
                <a:rPr lang="zh-TW" altLang="en-US" sz="2800" dirty="0" smtClean="0"/>
                <a:t>思</a:t>
              </a:r>
              <a:r>
                <a:rPr lang="zh-TW" altLang="en-US" sz="2800" dirty="0" smtClean="0">
                  <a:latin typeface="Calibri"/>
                  <a:ea typeface="標楷體" pitchFamily="65" charset="-120"/>
                  <a:cs typeface="Calibri"/>
                </a:rPr>
                <a:t>②</a:t>
              </a:r>
              <a:endParaRPr lang="zh-TW" altLang="en-US" sz="2800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6695440" y="873760"/>
            <a:ext cx="2326640" cy="1369452"/>
            <a:chOff x="6695440" y="873760"/>
            <a:chExt cx="2326640" cy="1369452"/>
          </a:xfrm>
        </p:grpSpPr>
        <p:grpSp>
          <p:nvGrpSpPr>
            <p:cNvPr id="32" name="群組 31"/>
            <p:cNvGrpSpPr/>
            <p:nvPr/>
          </p:nvGrpSpPr>
          <p:grpSpPr>
            <a:xfrm>
              <a:off x="6772910" y="1110172"/>
              <a:ext cx="2160000" cy="970972"/>
              <a:chOff x="6772910" y="1110172"/>
              <a:chExt cx="2160000" cy="970972"/>
            </a:xfrm>
          </p:grpSpPr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910" y="1649144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910" y="1649144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38" name="圖片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2910" y="1649144"/>
                <a:ext cx="720000" cy="432000"/>
              </a:xfrm>
              <a:prstGeom prst="rect">
                <a:avLst/>
              </a:prstGeom>
            </p:spPr>
          </p:pic>
        </p:grpSp>
        <p:sp>
          <p:nvSpPr>
            <p:cNvPr id="46" name="圓角矩形 45"/>
            <p:cNvSpPr/>
            <p:nvPr/>
          </p:nvSpPr>
          <p:spPr>
            <a:xfrm>
              <a:off x="6695440" y="873760"/>
              <a:ext cx="2326640" cy="13694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77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迷思一：選擇和分子一樣多的個數</a:t>
            </a:r>
            <a:endParaRPr lang="en-US" altLang="zh-TW" sz="3200" dirty="0" smtClean="0"/>
          </a:p>
          <a:p>
            <a:r>
              <a:rPr lang="zh-TW" altLang="en-US" sz="3200" dirty="0" smtClean="0"/>
              <a:t>認知衝突：</a:t>
            </a:r>
            <a:endParaRPr lang="zh-TW" altLang="en-US" sz="32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92516" y="3012700"/>
          <a:ext cx="504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308579" y="3026768"/>
          <a:ext cx="504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  <a:gridCol w="1260000"/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871937" y="4037427"/>
            <a:ext cx="8596668" cy="250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比一比是否一樣大？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854" y="172720"/>
            <a:ext cx="2055706" cy="741680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教學建議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3361"/>
            <a:ext cx="8596668" cy="455800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迷思二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選擇和分母一樣的個數：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請學生圈出三個，再次確認佔全部的幾分之幾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6611034" y="3616960"/>
            <a:ext cx="2326640" cy="1369452"/>
            <a:chOff x="6695440" y="873760"/>
            <a:chExt cx="2326640" cy="1369452"/>
          </a:xfrm>
        </p:grpSpPr>
        <p:grpSp>
          <p:nvGrpSpPr>
            <p:cNvPr id="5" name="群組 31"/>
            <p:cNvGrpSpPr/>
            <p:nvPr/>
          </p:nvGrpSpPr>
          <p:grpSpPr>
            <a:xfrm>
              <a:off x="6772910" y="1110172"/>
              <a:ext cx="2160000" cy="970972"/>
              <a:chOff x="6772910" y="1110172"/>
              <a:chExt cx="2160000" cy="970972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910" y="1649144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2910" y="1110172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2910" y="1649144"/>
                <a:ext cx="720000" cy="432000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2910" y="1649144"/>
                <a:ext cx="720000" cy="432000"/>
              </a:xfrm>
              <a:prstGeom prst="rect">
                <a:avLst/>
              </a:prstGeom>
            </p:spPr>
          </p:pic>
        </p:grpSp>
        <p:sp>
          <p:nvSpPr>
            <p:cNvPr id="6" name="圓角矩形 5"/>
            <p:cNvSpPr/>
            <p:nvPr/>
          </p:nvSpPr>
          <p:spPr>
            <a:xfrm>
              <a:off x="6695440" y="873760"/>
              <a:ext cx="2326640" cy="13694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Picture 2" descr="C:\Users\JS\Desktop\104相關事宜\分數\t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1276" y="5513605"/>
            <a:ext cx="1036613" cy="1036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活動報報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分數撲克牌研習：１０／２１（三）</a:t>
            </a:r>
            <a:endParaRPr lang="en-US" altLang="zh-TW" sz="3200" dirty="0" smtClean="0"/>
          </a:p>
          <a:p>
            <a:r>
              <a:rPr lang="zh-TW" altLang="en-US" sz="3200" dirty="0" smtClean="0"/>
              <a:t>建構反應工作坊：</a:t>
            </a:r>
            <a:r>
              <a:rPr lang="en-US" altLang="zh-TW" sz="3200" dirty="0" smtClean="0"/>
              <a:t>10/14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10/30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11/25</a:t>
            </a:r>
            <a:r>
              <a:rPr lang="zh-TW" altLang="en-US" sz="3200" dirty="0" smtClean="0"/>
              <a:t>、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                   </a:t>
            </a:r>
            <a:r>
              <a:rPr lang="en-US" altLang="zh-TW" sz="3200" dirty="0" smtClean="0"/>
              <a:t>12/11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1519707" y="3206839"/>
            <a:ext cx="60917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1519707" y="2329776"/>
            <a:ext cx="6104586" cy="683882"/>
            <a:chOff x="1146220" y="874461"/>
            <a:chExt cx="6104586" cy="683882"/>
          </a:xfrm>
        </p:grpSpPr>
        <p:sp>
          <p:nvSpPr>
            <p:cNvPr id="17" name="手繪多邊形 16"/>
            <p:cNvSpPr/>
            <p:nvPr/>
          </p:nvSpPr>
          <p:spPr>
            <a:xfrm>
              <a:off x="1146220" y="874461"/>
              <a:ext cx="6104586" cy="683882"/>
            </a:xfrm>
            <a:custGeom>
              <a:avLst/>
              <a:gdLst>
                <a:gd name="connsiteX0" fmla="*/ 0 w 6104586"/>
                <a:gd name="connsiteY0" fmla="*/ 2163654 h 2176533"/>
                <a:gd name="connsiteX1" fmla="*/ 2614411 w 6104586"/>
                <a:gd name="connsiteY1" fmla="*/ 3 h 2176533"/>
                <a:gd name="connsiteX2" fmla="*/ 6104586 w 6104586"/>
                <a:gd name="connsiteY2" fmla="*/ 2176533 h 2176533"/>
                <a:gd name="connsiteX0" fmla="*/ 0 w 6104586"/>
                <a:gd name="connsiteY0" fmla="*/ 1056464 h 1069343"/>
                <a:gd name="connsiteX1" fmla="*/ 3348507 w 6104586"/>
                <a:gd name="connsiteY1" fmla="*/ 396 h 1069343"/>
                <a:gd name="connsiteX2" fmla="*/ 6104586 w 6104586"/>
                <a:gd name="connsiteY2" fmla="*/ 1069343 h 1069343"/>
                <a:gd name="connsiteX0" fmla="*/ 0 w 6104586"/>
                <a:gd name="connsiteY0" fmla="*/ 1140661 h 1153540"/>
                <a:gd name="connsiteX1" fmla="*/ 1777284 w 6104586"/>
                <a:gd name="connsiteY1" fmla="*/ 187624 h 1153540"/>
                <a:gd name="connsiteX2" fmla="*/ 3348507 w 6104586"/>
                <a:gd name="connsiteY2" fmla="*/ 84593 h 1153540"/>
                <a:gd name="connsiteX3" fmla="*/ 6104586 w 6104586"/>
                <a:gd name="connsiteY3" fmla="*/ 1153540 h 1153540"/>
                <a:gd name="connsiteX0" fmla="*/ 0 w 6104586"/>
                <a:gd name="connsiteY0" fmla="*/ 1219751 h 1232630"/>
                <a:gd name="connsiteX1" fmla="*/ 1777284 w 6104586"/>
                <a:gd name="connsiteY1" fmla="*/ 266714 h 1232630"/>
                <a:gd name="connsiteX2" fmla="*/ 3425780 w 6104586"/>
                <a:gd name="connsiteY2" fmla="*/ 60652 h 1232630"/>
                <a:gd name="connsiteX3" fmla="*/ 6104586 w 6104586"/>
                <a:gd name="connsiteY3" fmla="*/ 1232630 h 1232630"/>
                <a:gd name="connsiteX0" fmla="*/ 0 w 6104586"/>
                <a:gd name="connsiteY0" fmla="*/ 1168705 h 1181584"/>
                <a:gd name="connsiteX1" fmla="*/ 1777284 w 6104586"/>
                <a:gd name="connsiteY1" fmla="*/ 215668 h 1181584"/>
                <a:gd name="connsiteX2" fmla="*/ 4146997 w 6104586"/>
                <a:gd name="connsiteY2" fmla="*/ 74001 h 1181584"/>
                <a:gd name="connsiteX3" fmla="*/ 6104586 w 6104586"/>
                <a:gd name="connsiteY3" fmla="*/ 1181584 h 1181584"/>
                <a:gd name="connsiteX0" fmla="*/ 0 w 6104586"/>
                <a:gd name="connsiteY0" fmla="*/ 1003947 h 1016826"/>
                <a:gd name="connsiteX1" fmla="*/ 1777284 w 6104586"/>
                <a:gd name="connsiteY1" fmla="*/ 50910 h 1016826"/>
                <a:gd name="connsiteX2" fmla="*/ 4726547 w 6104586"/>
                <a:gd name="connsiteY2" fmla="*/ 360004 h 1016826"/>
                <a:gd name="connsiteX3" fmla="*/ 6104586 w 6104586"/>
                <a:gd name="connsiteY3" fmla="*/ 1016826 h 1016826"/>
                <a:gd name="connsiteX0" fmla="*/ 0 w 6104586"/>
                <a:gd name="connsiteY0" fmla="*/ 692130 h 705009"/>
                <a:gd name="connsiteX1" fmla="*/ 1584101 w 6104586"/>
                <a:gd name="connsiteY1" fmla="*/ 176975 h 705009"/>
                <a:gd name="connsiteX2" fmla="*/ 4726547 w 6104586"/>
                <a:gd name="connsiteY2" fmla="*/ 48187 h 705009"/>
                <a:gd name="connsiteX3" fmla="*/ 6104586 w 6104586"/>
                <a:gd name="connsiteY3" fmla="*/ 705009 h 705009"/>
                <a:gd name="connsiteX0" fmla="*/ 0 w 6104586"/>
                <a:gd name="connsiteY0" fmla="*/ 658039 h 670918"/>
                <a:gd name="connsiteX1" fmla="*/ 1584101 w 6104586"/>
                <a:gd name="connsiteY1" fmla="*/ 142884 h 670918"/>
                <a:gd name="connsiteX2" fmla="*/ 4301544 w 6104586"/>
                <a:gd name="connsiteY2" fmla="*/ 78491 h 670918"/>
                <a:gd name="connsiteX3" fmla="*/ 6104586 w 6104586"/>
                <a:gd name="connsiteY3" fmla="*/ 670918 h 670918"/>
                <a:gd name="connsiteX0" fmla="*/ 0 w 6104586"/>
                <a:gd name="connsiteY0" fmla="*/ 678562 h 691441"/>
                <a:gd name="connsiteX1" fmla="*/ 1584101 w 6104586"/>
                <a:gd name="connsiteY1" fmla="*/ 163407 h 691441"/>
                <a:gd name="connsiteX2" fmla="*/ 4301544 w 6104586"/>
                <a:gd name="connsiteY2" fmla="*/ 99014 h 691441"/>
                <a:gd name="connsiteX3" fmla="*/ 4997002 w 6104586"/>
                <a:gd name="connsiteY3" fmla="*/ 34617 h 691441"/>
                <a:gd name="connsiteX4" fmla="*/ 6104586 w 6104586"/>
                <a:gd name="connsiteY4" fmla="*/ 691441 h 691441"/>
                <a:gd name="connsiteX0" fmla="*/ 0 w 6104586"/>
                <a:gd name="connsiteY0" fmla="*/ 620215 h 633094"/>
                <a:gd name="connsiteX1" fmla="*/ 1584101 w 6104586"/>
                <a:gd name="connsiteY1" fmla="*/ 105060 h 633094"/>
                <a:gd name="connsiteX2" fmla="*/ 4301544 w 6104586"/>
                <a:gd name="connsiteY2" fmla="*/ 40667 h 633094"/>
                <a:gd name="connsiteX3" fmla="*/ 5151549 w 6104586"/>
                <a:gd name="connsiteY3" fmla="*/ 208090 h 633094"/>
                <a:gd name="connsiteX4" fmla="*/ 6104586 w 6104586"/>
                <a:gd name="connsiteY4" fmla="*/ 633094 h 633094"/>
                <a:gd name="connsiteX0" fmla="*/ 0 w 6104586"/>
                <a:gd name="connsiteY0" fmla="*/ 633522 h 646401"/>
                <a:gd name="connsiteX1" fmla="*/ 1584101 w 6104586"/>
                <a:gd name="connsiteY1" fmla="*/ 118367 h 646401"/>
                <a:gd name="connsiteX2" fmla="*/ 3065171 w 6104586"/>
                <a:gd name="connsiteY2" fmla="*/ 2456 h 646401"/>
                <a:gd name="connsiteX3" fmla="*/ 4301544 w 6104586"/>
                <a:gd name="connsiteY3" fmla="*/ 53974 h 646401"/>
                <a:gd name="connsiteX4" fmla="*/ 5151549 w 6104586"/>
                <a:gd name="connsiteY4" fmla="*/ 221397 h 646401"/>
                <a:gd name="connsiteX5" fmla="*/ 6104586 w 6104586"/>
                <a:gd name="connsiteY5" fmla="*/ 646401 h 646401"/>
                <a:gd name="connsiteX0" fmla="*/ 0 w 6104586"/>
                <a:gd name="connsiteY0" fmla="*/ 671003 h 683882"/>
                <a:gd name="connsiteX1" fmla="*/ 1584101 w 6104586"/>
                <a:gd name="connsiteY1" fmla="*/ 155848 h 683882"/>
                <a:gd name="connsiteX2" fmla="*/ 3078050 w 6104586"/>
                <a:gd name="connsiteY2" fmla="*/ 1300 h 683882"/>
                <a:gd name="connsiteX3" fmla="*/ 4301544 w 6104586"/>
                <a:gd name="connsiteY3" fmla="*/ 91455 h 683882"/>
                <a:gd name="connsiteX4" fmla="*/ 5151549 w 6104586"/>
                <a:gd name="connsiteY4" fmla="*/ 258878 h 683882"/>
                <a:gd name="connsiteX5" fmla="*/ 6104586 w 6104586"/>
                <a:gd name="connsiteY5" fmla="*/ 683882 h 6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4586" h="683882">
                  <a:moveTo>
                    <a:pt x="0" y="671003"/>
                  </a:moveTo>
                  <a:cubicBezTo>
                    <a:pt x="296214" y="512164"/>
                    <a:pt x="1026016" y="331859"/>
                    <a:pt x="1584101" y="155848"/>
                  </a:cubicBezTo>
                  <a:cubicBezTo>
                    <a:pt x="2094963" y="50670"/>
                    <a:pt x="2625143" y="12032"/>
                    <a:pt x="3078050" y="1300"/>
                  </a:cubicBezTo>
                  <a:cubicBezTo>
                    <a:pt x="3530957" y="-9432"/>
                    <a:pt x="3955961" y="48525"/>
                    <a:pt x="4301544" y="91455"/>
                  </a:cubicBezTo>
                  <a:cubicBezTo>
                    <a:pt x="4647127" y="134385"/>
                    <a:pt x="4851042" y="160140"/>
                    <a:pt x="5151549" y="258878"/>
                  </a:cubicBezTo>
                  <a:cubicBezTo>
                    <a:pt x="5452056" y="357616"/>
                    <a:pt x="5919989" y="574411"/>
                    <a:pt x="6104586" y="683882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6967470" y="1429555"/>
              <a:ext cx="283336" cy="1287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1442434" y="3206839"/>
            <a:ext cx="726463" cy="272602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  <a:latin typeface="+mj-ea"/>
              </a:rPr>
              <a:t>學</a:t>
            </a:r>
            <a:r>
              <a:rPr lang="en-US" altLang="zh-TW" b="1" dirty="0" smtClean="0">
                <a:solidFill>
                  <a:schemeClr val="accent4"/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4"/>
                </a:solidFill>
                <a:latin typeface="+mj-ea"/>
              </a:rPr>
              <a:t>生</a:t>
            </a:r>
            <a:r>
              <a:rPr lang="en-US" altLang="zh-TW" b="1" dirty="0" smtClean="0">
                <a:solidFill>
                  <a:schemeClr val="accent4"/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4"/>
                </a:solidFill>
                <a:latin typeface="+mj-ea"/>
              </a:rPr>
              <a:t>在</a:t>
            </a:r>
            <a:r>
              <a:rPr lang="en-US" altLang="zh-TW" b="1" dirty="0" smtClean="0">
                <a:solidFill>
                  <a:schemeClr val="accent4"/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4"/>
                </a:solidFill>
                <a:latin typeface="+mj-ea"/>
              </a:rPr>
              <a:t>哪</a:t>
            </a:r>
            <a:r>
              <a:rPr lang="en-US" altLang="zh-TW" b="1" dirty="0" smtClean="0">
                <a:solidFill>
                  <a:schemeClr val="accent4"/>
                </a:solidFill>
                <a:latin typeface="+mj-ea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+mj-ea"/>
              </a:rPr>
            </a:br>
            <a:r>
              <a:rPr lang="zh-TW" altLang="en-US" b="1" dirty="0" smtClean="0">
                <a:solidFill>
                  <a:schemeClr val="accent4"/>
                </a:solidFill>
                <a:latin typeface="+mj-ea"/>
              </a:rPr>
              <a:t>裡</a:t>
            </a:r>
            <a:endParaRPr lang="zh-TW" altLang="en-US" b="1" dirty="0">
              <a:solidFill>
                <a:schemeClr val="accent4"/>
              </a:solidFill>
              <a:latin typeface="+mj-ea"/>
            </a:endParaRPr>
          </a:p>
        </p:txBody>
      </p:sp>
      <p:sp>
        <p:nvSpPr>
          <p:cNvPr id="28" name="標題 1"/>
          <p:cNvSpPr txBox="1">
            <a:spLocks/>
          </p:cNvSpPr>
          <p:nvPr/>
        </p:nvSpPr>
        <p:spPr>
          <a:xfrm>
            <a:off x="7328078" y="3206839"/>
            <a:ext cx="726463" cy="27260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defTabSz="457200">
              <a:spcBef>
                <a:spcPct val="0"/>
              </a:spcBef>
              <a:buNone/>
              <a:defRPr sz="3600" b="1">
                <a:solidFill>
                  <a:schemeClr val="accent4"/>
                </a:solidFill>
                <a:latin typeface="+mj-ea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教學目標</a:t>
            </a: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3403835" y="1653631"/>
            <a:ext cx="3306057" cy="837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70C0"/>
                </a:solidFill>
              </a:rPr>
              <a:t>教學策略</a:t>
            </a:r>
            <a:r>
              <a:rPr lang="en-US" altLang="zh-TW" b="1" dirty="0" smtClean="0">
                <a:solidFill>
                  <a:srgbClr val="0070C0"/>
                </a:solidFill>
              </a:rPr>
              <a:t>(how)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707014" y="1396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7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2W1H</a:t>
            </a:r>
            <a:endParaRPr lang="zh-TW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188195" y="5735389"/>
            <a:ext cx="1387579" cy="78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defPPr>
              <a:defRPr lang="zh-TW"/>
            </a:defPPr>
            <a:lvl1pPr defTabSz="457200">
              <a:spcBef>
                <a:spcPct val="0"/>
              </a:spcBef>
              <a:buNone/>
              <a:defRPr sz="36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rgbClr val="7030A0"/>
                </a:solidFill>
              </a:rPr>
              <a:t>where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279903" y="5735389"/>
            <a:ext cx="1234938" cy="78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defPPr>
              <a:defRPr lang="zh-TW"/>
            </a:defPPr>
            <a:lvl1pPr defTabSz="457200">
              <a:spcBef>
                <a:spcPct val="0"/>
              </a:spcBef>
              <a:buNone/>
              <a:defRPr sz="360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what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17" y="2743658"/>
            <a:ext cx="383379" cy="540000"/>
          </a:xfrm>
          <a:prstGeom prst="rect">
            <a:avLst/>
          </a:prstGeom>
          <a:ln>
            <a:solidFill>
              <a:srgbClr val="F4F3F0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14" y="2671717"/>
            <a:ext cx="550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0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謝謝您的聆聽</a:t>
            </a:r>
            <a:r>
              <a:rPr lang="en-US" altLang="zh-TW" sz="6000" dirty="0" smtClean="0">
                <a:solidFill>
                  <a:srgbClr val="FF0000"/>
                </a:solidFill>
              </a:rPr>
              <a:t>~~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C:\Users\JS\Desktop\than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836" y="2145177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920"/>
          <a:stretch/>
        </p:blipFill>
        <p:spPr>
          <a:xfrm>
            <a:off x="425004" y="1156036"/>
            <a:ext cx="3783754" cy="41886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2945" y="928509"/>
            <a:ext cx="4873460" cy="6396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dirty="0" smtClean="0"/>
              <a:t>受到協助所表現的層次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59914" y="4895202"/>
            <a:ext cx="4873460" cy="6396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獨立表現的層次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29601" y="928509"/>
            <a:ext cx="1700011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學習目標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268238" y="4821513"/>
            <a:ext cx="1700011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/>
              <a:t>起始點</a:t>
            </a:r>
            <a:endParaRPr lang="zh-TW" altLang="en-US" sz="2800" dirty="0"/>
          </a:p>
        </p:txBody>
      </p:sp>
      <p:cxnSp>
        <p:nvCxnSpPr>
          <p:cNvPr id="9" name="直線單箭頭接點 8"/>
          <p:cNvCxnSpPr>
            <a:stCxn id="2" idx="3"/>
          </p:cNvCxnSpPr>
          <p:nvPr/>
        </p:nvCxnSpPr>
        <p:spPr>
          <a:xfrm flipV="1">
            <a:off x="6336405" y="1248334"/>
            <a:ext cx="1893196" cy="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221686" y="5188352"/>
            <a:ext cx="1893196" cy="1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標題 1"/>
          <p:cNvSpPr txBox="1">
            <a:spLocks/>
          </p:cNvSpPr>
          <p:nvPr/>
        </p:nvSpPr>
        <p:spPr>
          <a:xfrm>
            <a:off x="672912" y="779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chemeClr val="accent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教師的專業在於訂立合適的學習目標</a:t>
            </a:r>
            <a:endParaRPr lang="zh-TW" altLang="en-US" dirty="0">
              <a:solidFill>
                <a:schemeClr val="accent5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12962" y="1944764"/>
            <a:ext cx="59298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可能發展區間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指學生現實和</a:t>
            </a:r>
            <a:endParaRPr lang="en-US" altLang="zh-TW" sz="3200" dirty="0" smtClean="0"/>
          </a:p>
          <a:p>
            <a:r>
              <a:rPr lang="zh-TW" altLang="en-US" sz="3200" dirty="0" smtClean="0"/>
              <a:t>實際可以達到的發展差距，</a:t>
            </a:r>
            <a:endParaRPr lang="en-US" altLang="zh-TW" sz="3200" dirty="0" smtClean="0"/>
          </a:p>
          <a:p>
            <a:r>
              <a:rPr lang="zh-TW" altLang="en-US" sz="3200" dirty="0" smtClean="0"/>
              <a:t>也就是</a:t>
            </a:r>
            <a:r>
              <a:rPr lang="zh-TW" altLang="en-US" sz="3200" dirty="0"/>
              <a:t>學習者的學習能力以內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r>
              <a:rPr lang="zh-TW" altLang="en-US" sz="3200" dirty="0" smtClean="0"/>
              <a:t>但</a:t>
            </a:r>
            <a:r>
              <a:rPr lang="zh-TW" altLang="en-US" sz="3200" dirty="0"/>
              <a:t>暫時未能理解的知識。</a:t>
            </a:r>
          </a:p>
        </p:txBody>
      </p:sp>
    </p:spTree>
    <p:extLst>
      <p:ext uri="{BB962C8B-B14F-4D97-AF65-F5344CB8AC3E}">
        <p14:creationId xmlns:p14="http://schemas.microsoft.com/office/powerpoint/2010/main" val="12994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/>
        </p:nvSpPr>
        <p:spPr>
          <a:xfrm>
            <a:off x="2395920" y="1286651"/>
            <a:ext cx="4362586" cy="151506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52400" prstMaterial="matte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群組 4"/>
          <p:cNvGrpSpPr/>
          <p:nvPr/>
        </p:nvGrpSpPr>
        <p:grpSpPr>
          <a:xfrm>
            <a:off x="2804454" y="1659044"/>
            <a:ext cx="1521832" cy="1521832"/>
            <a:chOff x="2617750" y="710188"/>
            <a:chExt cx="1521832" cy="15218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橢圓 8"/>
            <p:cNvSpPr/>
            <p:nvPr/>
          </p:nvSpPr>
          <p:spPr>
            <a:xfrm>
              <a:off x="2617750" y="710188"/>
              <a:ext cx="1521832" cy="152183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2840617" y="933055"/>
              <a:ext cx="1076098" cy="1076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800" kern="1200" dirty="0" smtClean="0"/>
                <a:t>教學</a:t>
              </a:r>
              <a:endParaRPr lang="zh-TW" altLang="en-US" sz="3800" kern="12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12288" y="1481033"/>
            <a:ext cx="1521832" cy="1521832"/>
            <a:chOff x="4173402" y="342243"/>
            <a:chExt cx="1521832" cy="15218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橢圓 6"/>
            <p:cNvSpPr/>
            <p:nvPr/>
          </p:nvSpPr>
          <p:spPr>
            <a:xfrm>
              <a:off x="4173402" y="342243"/>
              <a:ext cx="1521832" cy="152183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橢圓 6"/>
            <p:cNvSpPr/>
            <p:nvPr/>
          </p:nvSpPr>
          <p:spPr>
            <a:xfrm>
              <a:off x="4396269" y="565110"/>
              <a:ext cx="1076098" cy="1076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800" kern="1200" dirty="0" smtClean="0"/>
                <a:t>評量</a:t>
              </a:r>
              <a:endParaRPr lang="zh-TW" altLang="en-US" sz="3800" kern="12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816297" y="3099154"/>
            <a:ext cx="1521832" cy="1521832"/>
            <a:chOff x="3706706" y="1851901"/>
            <a:chExt cx="1521832" cy="15218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橢圓 11"/>
            <p:cNvSpPr/>
            <p:nvPr/>
          </p:nvSpPr>
          <p:spPr>
            <a:xfrm>
              <a:off x="3706706" y="1851901"/>
              <a:ext cx="1521832" cy="152183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3929573" y="2074768"/>
              <a:ext cx="1076098" cy="10760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800" kern="1200" dirty="0" smtClean="0"/>
                <a:t>學習</a:t>
              </a:r>
              <a:endParaRPr lang="zh-TW" altLang="en-US" sz="3800" kern="1200" dirty="0"/>
            </a:p>
          </p:txBody>
        </p:sp>
      </p:grpSp>
      <p:sp>
        <p:nvSpPr>
          <p:cNvPr id="4" name="圖案 3"/>
          <p:cNvSpPr/>
          <p:nvPr/>
        </p:nvSpPr>
        <p:spPr>
          <a:xfrm>
            <a:off x="2209918" y="1130750"/>
            <a:ext cx="4734590" cy="3787672"/>
          </a:xfrm>
          <a:prstGeom prst="funnel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1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向下箭號 14"/>
          <p:cNvSpPr/>
          <p:nvPr/>
        </p:nvSpPr>
        <p:spPr>
          <a:xfrm>
            <a:off x="4218281" y="5116854"/>
            <a:ext cx="845462" cy="541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grpSp>
        <p:nvGrpSpPr>
          <p:cNvPr id="16" name="群組 15"/>
          <p:cNvGrpSpPr/>
          <p:nvPr/>
        </p:nvGrpSpPr>
        <p:grpSpPr>
          <a:xfrm>
            <a:off x="2611902" y="5549731"/>
            <a:ext cx="4058220" cy="1014555"/>
            <a:chOff x="2279565" y="4362586"/>
            <a:chExt cx="4058220" cy="1014555"/>
          </a:xfrm>
        </p:grpSpPr>
        <p:sp>
          <p:nvSpPr>
            <p:cNvPr id="17" name="矩形 16"/>
            <p:cNvSpPr/>
            <p:nvPr/>
          </p:nvSpPr>
          <p:spPr>
            <a:xfrm>
              <a:off x="2279565" y="4362586"/>
              <a:ext cx="4058220" cy="101455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2279565" y="4362586"/>
              <a:ext cx="4058220" cy="1014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800" b="1" kern="120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課程</a:t>
              </a:r>
              <a:endParaRPr lang="zh-TW" altLang="en-US" sz="4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38697" y="137098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5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教育的目標是什麼？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/>
              <a:t>成吉思汗的繼承人窩闊臺，公元哪一年死？最遠打到哪裏？</a:t>
            </a:r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/>
              <a:t>成吉思汗的繼承人窩闊臺，當初如果沒有死，歐洲會發生什麼變化？試從經濟、政治、社會三方面分析。</a:t>
            </a:r>
          </a:p>
          <a:p>
            <a:endParaRPr lang="zh-TW" altLang="en-US" sz="2800" dirty="0"/>
          </a:p>
        </p:txBody>
      </p:sp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7812808" y="6276117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來源：林世華教授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48576" y="367990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記憶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48576" y="61681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應用、分析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考到什麼能力或認知？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陽明山國公園管理處要</a:t>
            </a:r>
            <a:r>
              <a:rPr lang="zh-TW" altLang="en-US" sz="2800" dirty="0"/>
              <a:t>在</a:t>
            </a:r>
            <a:r>
              <a:rPr lang="zh-TW" altLang="en-US" sz="2800" dirty="0" smtClean="0"/>
              <a:t>花鐘裡種花。下圖花鐘的塗色區域已經種了</a:t>
            </a:r>
            <a:r>
              <a:rPr lang="en-US" altLang="zh-TW" sz="2800" dirty="0" smtClean="0"/>
              <a:t>350</a:t>
            </a:r>
            <a:r>
              <a:rPr lang="zh-TW" altLang="en-US" sz="2800" dirty="0" smtClean="0"/>
              <a:t>朵玫瑰花，請問這些玫瑰花佔了花鐘的幾分之幾？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5" y="3423932"/>
            <a:ext cx="2847619" cy="28476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78703" y="6913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概念了解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考到什麼能力或認知？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陽明山國公園管理處要在花鐘裡種花。下圖花鐘的塗色區域已經種了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350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朵玫瑰花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，請估計當花鐘全部種滿時，會有多少朵花？把你估算的方法寫下來。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45" y="3795354"/>
            <a:ext cx="2847619" cy="28476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907628" y="6458307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來源：</a:t>
            </a:r>
            <a:r>
              <a:rPr lang="en-US" altLang="zh-TW" dirty="0" smtClean="0"/>
              <a:t>99</a:t>
            </a:r>
            <a:r>
              <a:rPr lang="zh-TW" altLang="en-US" dirty="0" smtClean="0"/>
              <a:t>年度台北市學力檢測題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078703" y="6913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問題解決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自訂 1">
      <a:majorFont>
        <a:latin typeface="Trebuchet MS"/>
        <a:ea typeface="新細明體"/>
        <a:cs typeface=""/>
      </a:majorFont>
      <a:minorFont>
        <a:latin typeface="Trebuchet MS"/>
        <a:ea typeface="微軟正黑體"/>
        <a:cs typeface="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2345</TotalTime>
  <Words>1523</Words>
  <Application>Microsoft Office PowerPoint</Application>
  <PresentationFormat>寬螢幕</PresentationFormat>
  <Paragraphs>239</Paragraphs>
  <Slides>40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4" baseType="lpstr">
      <vt:lpstr>Arial Unicode MS</vt:lpstr>
      <vt:lpstr>GungsuhChe</vt:lpstr>
      <vt:lpstr>MS Mincho</vt:lpstr>
      <vt:lpstr>Yu Mincho Demibold</vt:lpstr>
      <vt:lpstr>微軟正黑體</vt:lpstr>
      <vt:lpstr>新細明體</vt:lpstr>
      <vt:lpstr>標楷體</vt:lpstr>
      <vt:lpstr>Arial</vt:lpstr>
      <vt:lpstr>Calibri</vt:lpstr>
      <vt:lpstr>Comic Sans MS</vt:lpstr>
      <vt:lpstr>Trebuchet MS</vt:lpstr>
      <vt:lpstr>Wingdings 2</vt:lpstr>
      <vt:lpstr>Wingdings 3</vt:lpstr>
      <vt:lpstr>多面向</vt:lpstr>
      <vt:lpstr>104學年數學領域鄉鎮巡迴服務</vt:lpstr>
      <vt:lpstr>12年國教的變革~</vt:lpstr>
      <vt:lpstr>12年國教的願景</vt:lpstr>
      <vt:lpstr>學 生 在 哪 裡</vt:lpstr>
      <vt:lpstr>受到協助所表現的層次</vt:lpstr>
      <vt:lpstr>PowerPoint 簡報</vt:lpstr>
      <vt:lpstr>教育的目標是什麼？</vt:lpstr>
      <vt:lpstr>考到什麼能力或認知？</vt:lpstr>
      <vt:lpstr>考到什麼能力或認知？</vt:lpstr>
      <vt:lpstr>找出起始點與教學目標!!</vt:lpstr>
      <vt:lpstr>分數</vt:lpstr>
      <vt:lpstr>分數的學習進程(中年級)</vt:lpstr>
      <vt:lpstr>分數的學習進程(高年級)</vt:lpstr>
      <vt:lpstr>關鍵概念： 分數的命名及說、讀、聽、寫、做</vt:lpstr>
      <vt:lpstr>例題：</vt:lpstr>
      <vt:lpstr>例題：</vt:lpstr>
      <vt:lpstr>教學建議</vt:lpstr>
      <vt:lpstr>教學建議</vt:lpstr>
      <vt:lpstr>教學建議</vt:lpstr>
      <vt:lpstr>關鍵概念： 同分母分數的加法問題</vt:lpstr>
      <vt:lpstr>例題：</vt:lpstr>
      <vt:lpstr>例題：</vt:lpstr>
      <vt:lpstr>教學建議</vt:lpstr>
      <vt:lpstr>教學建議</vt:lpstr>
      <vt:lpstr>教學建議</vt:lpstr>
      <vt:lpstr>教學建議</vt:lpstr>
      <vt:lpstr>教學建議</vt:lpstr>
      <vt:lpstr>關鍵概念： 同分母分數的比較問題</vt:lpstr>
      <vt:lpstr>例題：</vt:lpstr>
      <vt:lpstr>教學建議</vt:lpstr>
      <vt:lpstr>關鍵概念： 理解分數之「整數相除」的意涵。 </vt:lpstr>
      <vt:lpstr>例題：</vt:lpstr>
      <vt:lpstr>教學建議</vt:lpstr>
      <vt:lpstr>關鍵概念： 認識等值分數</vt:lpstr>
      <vt:lpstr>例題：</vt:lpstr>
      <vt:lpstr>例題：</vt:lpstr>
      <vt:lpstr>教學建議</vt:lpstr>
      <vt:lpstr>教學建議</vt:lpstr>
      <vt:lpstr>活動報報</vt:lpstr>
      <vt:lpstr>謝謝您的聆聽~~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104學年數學領域鄉鎮巡迴服務</dc:title>
  <dc:creator>羅幸宜</dc:creator>
  <cp:lastModifiedBy>羅幸宜</cp:lastModifiedBy>
  <cp:revision>174</cp:revision>
  <dcterms:created xsi:type="dcterms:W3CDTF">2015-09-03T01:33:44Z</dcterms:created>
  <dcterms:modified xsi:type="dcterms:W3CDTF">2016-06-05T14:43:38Z</dcterms:modified>
</cp:coreProperties>
</file>