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6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19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61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50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600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13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158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28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70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1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32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1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0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9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1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33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541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87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8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業茹老師公開課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21420000">
            <a:off x="984736" y="3327836"/>
            <a:ext cx="9755187" cy="968973"/>
          </a:xfrm>
        </p:spPr>
        <p:txBody>
          <a:bodyPr/>
          <a:lstStyle/>
          <a:p>
            <a:r>
              <a:rPr lang="zh-TW" altLang="en-US" sz="4400" b="1" dirty="0">
                <a:solidFill>
                  <a:schemeClr val="accent1">
                    <a:lumMod val="75000"/>
                  </a:schemeClr>
                </a:solidFill>
              </a:rPr>
              <a:t>照片記錄</a:t>
            </a:r>
          </a:p>
        </p:txBody>
      </p:sp>
    </p:spTree>
    <p:extLst>
      <p:ext uri="{BB962C8B-B14F-4D97-AF65-F5344CB8AC3E}">
        <p14:creationId xmlns:p14="http://schemas.microsoft.com/office/powerpoint/2010/main" val="39912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title"/>
          </p:nvPr>
        </p:nvSpPr>
        <p:spPr>
          <a:xfrm>
            <a:off x="1911928" y="1849582"/>
            <a:ext cx="7038108" cy="2186709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感謝業茹老師的分享！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27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主持人─怡如老師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9" y="2063750"/>
            <a:ext cx="4417359" cy="3311525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313" y="2063750"/>
            <a:ext cx="2482523" cy="3311525"/>
          </a:xfrm>
        </p:spPr>
      </p:pic>
    </p:spTree>
    <p:extLst>
      <p:ext uri="{BB962C8B-B14F-4D97-AF65-F5344CB8AC3E}">
        <p14:creationId xmlns:p14="http://schemas.microsoft.com/office/powerpoint/2010/main" val="4114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校長致詞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9" y="2063750"/>
            <a:ext cx="4417359" cy="3311525"/>
          </a:xfrm>
        </p:spPr>
      </p:pic>
      <p:pic>
        <p:nvPicPr>
          <p:cNvPr id="7" name="內容版面配置區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95" y="2063750"/>
            <a:ext cx="4417359" cy="3311525"/>
          </a:xfrm>
        </p:spPr>
      </p:pic>
    </p:spTree>
    <p:extLst>
      <p:ext uri="{BB962C8B-B14F-4D97-AF65-F5344CB8AC3E}">
        <p14:creationId xmlns:p14="http://schemas.microsoft.com/office/powerpoint/2010/main" val="269812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業茹老師「說課」</a:t>
            </a: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53" y="1980622"/>
            <a:ext cx="4417359" cy="3311525"/>
          </a:xfrm>
        </p:spPr>
      </p:pic>
      <p:pic>
        <p:nvPicPr>
          <p:cNvPr id="13" name="內容版面配置區 12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95" y="2063750"/>
            <a:ext cx="4417359" cy="3311525"/>
          </a:xfrm>
        </p:spPr>
      </p:pic>
    </p:spTree>
    <p:extLst>
      <p:ext uri="{BB962C8B-B14F-4D97-AF65-F5344CB8AC3E}">
        <p14:creationId xmlns:p14="http://schemas.microsoft.com/office/powerpoint/2010/main" val="36500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課堂實況─</a:t>
            </a:r>
            <a:r>
              <a:rPr lang="en-US" altLang="zh-TW" dirty="0" smtClean="0"/>
              <a:t>SWOT</a:t>
            </a:r>
            <a:r>
              <a:rPr lang="zh-TW" altLang="en-US" dirty="0" smtClean="0"/>
              <a:t>作業檢討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9" y="2063750"/>
            <a:ext cx="4417359" cy="3311525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95" y="2063750"/>
            <a:ext cx="4417359" cy="3311525"/>
          </a:xfrm>
        </p:spPr>
      </p:pic>
    </p:spTree>
    <p:extLst>
      <p:ext uri="{BB962C8B-B14F-4D97-AF65-F5344CB8AC3E}">
        <p14:creationId xmlns:p14="http://schemas.microsoft.com/office/powerpoint/2010/main" val="360515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學生專注聽講、接收指令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95" y="2063750"/>
            <a:ext cx="4417359" cy="3311525"/>
          </a:xfrm>
        </p:spPr>
      </p:pic>
      <p:pic>
        <p:nvPicPr>
          <p:cNvPr id="10" name="內容版面配置區 9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9" y="2063750"/>
            <a:ext cx="4417359" cy="3311525"/>
          </a:xfrm>
        </p:spPr>
      </p:pic>
    </p:spTree>
    <p:extLst>
      <p:ext uri="{BB962C8B-B14F-4D97-AF65-F5344CB8AC3E}">
        <p14:creationId xmlns:p14="http://schemas.microsoft.com/office/powerpoint/2010/main" val="257762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學生專注地分組討論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9" y="2063750"/>
            <a:ext cx="4417359" cy="3311525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95" y="2063750"/>
            <a:ext cx="4417359" cy="3311525"/>
          </a:xfrm>
        </p:spPr>
      </p:pic>
    </p:spTree>
    <p:extLst>
      <p:ext uri="{BB962C8B-B14F-4D97-AF65-F5344CB8AC3E}">
        <p14:creationId xmlns:p14="http://schemas.microsoft.com/office/powerpoint/2010/main" val="37692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分組討論、教師行間巡視指導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95" y="2063750"/>
            <a:ext cx="4417359" cy="3311525"/>
          </a:xfrm>
        </p:spPr>
      </p:pic>
      <p:pic>
        <p:nvPicPr>
          <p:cNvPr id="10" name="內容版面配置區 9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9" y="2063750"/>
            <a:ext cx="4417359" cy="3311525"/>
          </a:xfrm>
        </p:spPr>
      </p:pic>
    </p:spTree>
    <p:extLst>
      <p:ext uri="{BB962C8B-B14F-4D97-AF65-F5344CB8AC3E}">
        <p14:creationId xmlns:p14="http://schemas.microsoft.com/office/powerpoint/2010/main" val="67908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討論成果分組報告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9" y="2063750"/>
            <a:ext cx="4417359" cy="3311525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95" y="2063750"/>
            <a:ext cx="4417359" cy="3311525"/>
          </a:xfrm>
        </p:spPr>
      </p:pic>
    </p:spTree>
    <p:extLst>
      <p:ext uri="{BB962C8B-B14F-4D97-AF65-F5344CB8AC3E}">
        <p14:creationId xmlns:p14="http://schemas.microsoft.com/office/powerpoint/2010/main" val="35450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主要賽事</Template>
  <TotalTime>16</TotalTime>
  <Words>56</Words>
  <Application>Microsoft Office PowerPoint</Application>
  <PresentationFormat>寬螢幕</PresentationFormat>
  <Paragraphs>11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4" baseType="lpstr">
      <vt:lpstr>新細明體</vt:lpstr>
      <vt:lpstr>Arial</vt:lpstr>
      <vt:lpstr>Impact</vt:lpstr>
      <vt:lpstr>主要賽事</vt:lpstr>
      <vt:lpstr>業茹老師公開課</vt:lpstr>
      <vt:lpstr>主持人─怡如老師</vt:lpstr>
      <vt:lpstr>校長致詞</vt:lpstr>
      <vt:lpstr>業茹老師「說課」</vt:lpstr>
      <vt:lpstr>課堂實況─SWOT作業檢討</vt:lpstr>
      <vt:lpstr>學生專注聽講、接收指令</vt:lpstr>
      <vt:lpstr>學生專注地分組討論</vt:lpstr>
      <vt:lpstr>分組討論、教師行間巡視指導</vt:lpstr>
      <vt:lpstr>討論成果分組報告</vt:lpstr>
      <vt:lpstr>感謝業茹老師的分享！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業茹老師公開課</dc:title>
  <dc:creator>宜澄 林</dc:creator>
  <cp:lastModifiedBy>宜澄 林</cp:lastModifiedBy>
  <cp:revision>2</cp:revision>
  <dcterms:created xsi:type="dcterms:W3CDTF">2018-05-21T03:39:35Z</dcterms:created>
  <dcterms:modified xsi:type="dcterms:W3CDTF">2018-05-21T03:55:38Z</dcterms:modified>
</cp:coreProperties>
</file>