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5" r:id="rId10"/>
    <p:sldId id="27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7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E4506-3939-40AD-89A5-AF68080CFBC8}" type="doc">
      <dgm:prSet loTypeId="urn:microsoft.com/office/officeart/2005/8/layout/venn3" loCatId="relationship" qsTypeId="urn:microsoft.com/office/officeart/2005/8/quickstyle/simple1#6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95A1B4D-CF13-4235-9DC7-C1864BA925FE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gm:t>
    </dgm:pt>
    <dgm:pt modelId="{92036F15-D5FF-4792-9130-CBBA64A575EC}" type="par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A62C4192-8761-4034-8DF2-FDFA8C37A612}" type="sib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36079B1A-9ECA-4141-B929-2A48759B4557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情境脈絡化的學習</a:t>
          </a:r>
        </a:p>
      </dgm:t>
    </dgm:pt>
    <dgm:pt modelId="{A633E81B-D05C-46A8-8B95-DB4D50161D7B}" type="par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FEB51D9B-839E-4009-BCBD-68B939AB4839}" type="sib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ED52FEB6-FD99-4108-A2A6-EB904A9DA24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學習方法及策略</a:t>
          </a:r>
        </a:p>
      </dgm:t>
    </dgm:pt>
    <dgm:pt modelId="{17F1C51E-E5F8-41CF-BB7C-ED9BD2188D9D}" type="par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75F71903-6502-4466-832D-E5E0F893DC4D}" type="sib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E1C2496E-0635-439D-A7DC-57D01ACDC57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活用實踐的表現</a:t>
          </a:r>
        </a:p>
      </dgm:t>
    </dgm:pt>
    <dgm:pt modelId="{8D162820-1871-4B98-B085-B89C7B152B8B}" type="par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3EC173CB-31BE-4EBC-BA86-D6AD9AE8F2C0}" type="sib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89CA2C92-1C19-4274-AAA7-3D91B827B6CE}" type="pres">
      <dgm:prSet presAssocID="{05CE4506-3939-40AD-89A5-AF68080CF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43B91-A83C-4D01-A798-B12100C215BE}" type="pres">
      <dgm:prSet presAssocID="{695A1B4D-CF13-4235-9DC7-C1864BA925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882255-9A32-4B90-92B0-C00B10C4CD4D}" type="pres">
      <dgm:prSet presAssocID="{A62C4192-8761-4034-8DF2-FDFA8C37A612}" presName="space" presStyleCnt="0"/>
      <dgm:spPr/>
    </dgm:pt>
    <dgm:pt modelId="{95915C4A-70EC-4FBE-B2CD-86B61962E913}" type="pres">
      <dgm:prSet presAssocID="{36079B1A-9ECA-4141-B929-2A48759B455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309D2-7E0A-4E9E-BBFD-337B20DD16E7}" type="pres">
      <dgm:prSet presAssocID="{FEB51D9B-839E-4009-BCBD-68B939AB4839}" presName="space" presStyleCnt="0"/>
      <dgm:spPr/>
    </dgm:pt>
    <dgm:pt modelId="{5D35B74E-FA5E-4CBD-A81A-B9DA938CC41A}" type="pres">
      <dgm:prSet presAssocID="{ED52FEB6-FD99-4108-A2A6-EB904A9DA2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8767-0BDB-4F49-90D1-66361B1F6A83}" type="pres">
      <dgm:prSet presAssocID="{75F71903-6502-4466-832D-E5E0F893DC4D}" presName="space" presStyleCnt="0"/>
      <dgm:spPr/>
    </dgm:pt>
    <dgm:pt modelId="{62C80D46-0835-4038-97A2-D68798CEC271}" type="pres">
      <dgm:prSet presAssocID="{E1C2496E-0635-439D-A7DC-57D01ACDC57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1BED58-20D5-4BE1-BB36-90764E580EFA}" type="presOf" srcId="{ED52FEB6-FD99-4108-A2A6-EB904A9DA24A}" destId="{5D35B74E-FA5E-4CBD-A81A-B9DA938CC41A}" srcOrd="0" destOrd="0" presId="urn:microsoft.com/office/officeart/2005/8/layout/venn3"/>
    <dgm:cxn modelId="{8EC37B30-8C10-4C9E-B612-A669C7B558FD}" srcId="{05CE4506-3939-40AD-89A5-AF68080CFBC8}" destId="{ED52FEB6-FD99-4108-A2A6-EB904A9DA24A}" srcOrd="2" destOrd="0" parTransId="{17F1C51E-E5F8-41CF-BB7C-ED9BD2188D9D}" sibTransId="{75F71903-6502-4466-832D-E5E0F893DC4D}"/>
    <dgm:cxn modelId="{8B516D32-F694-480B-B111-94E62B8A3A3A}" srcId="{05CE4506-3939-40AD-89A5-AF68080CFBC8}" destId="{695A1B4D-CF13-4235-9DC7-C1864BA925FE}" srcOrd="0" destOrd="0" parTransId="{92036F15-D5FF-4792-9130-CBBA64A575EC}" sibTransId="{A62C4192-8761-4034-8DF2-FDFA8C37A612}"/>
    <dgm:cxn modelId="{2A19DAFC-154A-4578-802C-C4661E46194B}" type="presOf" srcId="{E1C2496E-0635-439D-A7DC-57D01ACDC57A}" destId="{62C80D46-0835-4038-97A2-D68798CEC271}" srcOrd="0" destOrd="0" presId="urn:microsoft.com/office/officeart/2005/8/layout/venn3"/>
    <dgm:cxn modelId="{A881F982-5627-4973-B8F5-A05DA7F86063}" type="presOf" srcId="{05CE4506-3939-40AD-89A5-AF68080CFBC8}" destId="{89CA2C92-1C19-4274-AAA7-3D91B827B6CE}" srcOrd="0" destOrd="0" presId="urn:microsoft.com/office/officeart/2005/8/layout/venn3"/>
    <dgm:cxn modelId="{C64B8ECC-5A90-47E3-BAE9-AD11AE16B19F}" srcId="{05CE4506-3939-40AD-89A5-AF68080CFBC8}" destId="{E1C2496E-0635-439D-A7DC-57D01ACDC57A}" srcOrd="3" destOrd="0" parTransId="{8D162820-1871-4B98-B085-B89C7B152B8B}" sibTransId="{3EC173CB-31BE-4EBC-BA86-D6AD9AE8F2C0}"/>
    <dgm:cxn modelId="{00D1F094-B75F-41B2-BA72-F15ECEC5CB5E}" type="presOf" srcId="{695A1B4D-CF13-4235-9DC7-C1864BA925FE}" destId="{ED043B91-A83C-4D01-A798-B12100C215BE}" srcOrd="0" destOrd="0" presId="urn:microsoft.com/office/officeart/2005/8/layout/venn3"/>
    <dgm:cxn modelId="{98E860A3-176C-4098-8532-ECFD6E0DF8AD}" type="presOf" srcId="{36079B1A-9ECA-4141-B929-2A48759B4557}" destId="{95915C4A-70EC-4FBE-B2CD-86B61962E913}" srcOrd="0" destOrd="0" presId="urn:microsoft.com/office/officeart/2005/8/layout/venn3"/>
    <dgm:cxn modelId="{91FC727E-6606-4257-9DF5-5F32164ED0BA}" srcId="{05CE4506-3939-40AD-89A5-AF68080CFBC8}" destId="{36079B1A-9ECA-4141-B929-2A48759B4557}" srcOrd="1" destOrd="0" parTransId="{A633E81B-D05C-46A8-8B95-DB4D50161D7B}" sibTransId="{FEB51D9B-839E-4009-BCBD-68B939AB4839}"/>
    <dgm:cxn modelId="{5CCB5565-7B16-40EF-B8FB-14B7C9C021DD}" type="presParOf" srcId="{89CA2C92-1C19-4274-AAA7-3D91B827B6CE}" destId="{ED043B91-A83C-4D01-A798-B12100C215BE}" srcOrd="0" destOrd="0" presId="urn:microsoft.com/office/officeart/2005/8/layout/venn3"/>
    <dgm:cxn modelId="{3E8A6FD3-7E06-4EB9-BE7E-1E298A7F48CE}" type="presParOf" srcId="{89CA2C92-1C19-4274-AAA7-3D91B827B6CE}" destId="{1A882255-9A32-4B90-92B0-C00B10C4CD4D}" srcOrd="1" destOrd="0" presId="urn:microsoft.com/office/officeart/2005/8/layout/venn3"/>
    <dgm:cxn modelId="{E483CAEA-4BFF-43C7-840C-4E4F7475E0F8}" type="presParOf" srcId="{89CA2C92-1C19-4274-AAA7-3D91B827B6CE}" destId="{95915C4A-70EC-4FBE-B2CD-86B61962E913}" srcOrd="2" destOrd="0" presId="urn:microsoft.com/office/officeart/2005/8/layout/venn3"/>
    <dgm:cxn modelId="{8798273B-0518-4D40-991F-8062B92E83F1}" type="presParOf" srcId="{89CA2C92-1C19-4274-AAA7-3D91B827B6CE}" destId="{F41309D2-7E0A-4E9E-BBFD-337B20DD16E7}" srcOrd="3" destOrd="0" presId="urn:microsoft.com/office/officeart/2005/8/layout/venn3"/>
    <dgm:cxn modelId="{649F8EEE-CD4A-47C3-8895-ADFBDB5F8D8E}" type="presParOf" srcId="{89CA2C92-1C19-4274-AAA7-3D91B827B6CE}" destId="{5D35B74E-FA5E-4CBD-A81A-B9DA938CC41A}" srcOrd="4" destOrd="0" presId="urn:microsoft.com/office/officeart/2005/8/layout/venn3"/>
    <dgm:cxn modelId="{D50EE1BE-5694-445C-990D-1CAFB12ABB28}" type="presParOf" srcId="{89CA2C92-1C19-4274-AAA7-3D91B827B6CE}" destId="{F7BA8767-0BDB-4F49-90D1-66361B1F6A83}" srcOrd="5" destOrd="0" presId="urn:microsoft.com/office/officeart/2005/8/layout/venn3"/>
    <dgm:cxn modelId="{6575D4A8-ABEA-449C-BD4C-1727CBF6C506}" type="presParOf" srcId="{89CA2C92-1C19-4274-AAA7-3D91B827B6CE}" destId="{62C80D46-0835-4038-97A2-D68798CEC27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E65F4-42BC-4012-AEB3-1F32F019FF3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B3C3FD-40A2-4070-B737-20835AFECCD5}">
      <dgm:prSet phldrT="[文字]"/>
      <dgm:spPr/>
      <dgm:t>
        <a:bodyPr/>
        <a:lstStyle/>
        <a:p>
          <a:r>
            <a:rPr lang="zh-TW" altLang="en-US" dirty="0" smtClean="0"/>
            <a:t>步驟一</a:t>
          </a:r>
          <a:endParaRPr lang="zh-TW" altLang="en-US" dirty="0"/>
        </a:p>
      </dgm:t>
    </dgm:pt>
    <dgm:pt modelId="{A1AB3352-5935-4B98-8E1F-0495F362363F}" type="par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1DD666AE-EF14-41B5-A221-0FB138660F99}" type="sib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BC566C1E-1D37-4096-9149-EA7BE9047466}">
      <dgm:prSet phldrT="[文字]"/>
      <dgm:spPr/>
      <dgm:t>
        <a:bodyPr/>
        <a:lstStyle/>
        <a:p>
          <a:r>
            <a:rPr lang="zh-TW" altLang="zh-TW" dirty="0" smtClean="0"/>
            <a:t>從綱領或領綱裡選擇</a:t>
          </a:r>
          <a:r>
            <a:rPr lang="en-US" altLang="zh-TW" dirty="0" smtClean="0"/>
            <a:t>1-3</a:t>
          </a:r>
          <a:r>
            <a:rPr lang="zh-TW" altLang="zh-TW" dirty="0" smtClean="0"/>
            <a:t>個適合本單元的核心素養。這是素養目</a:t>
          </a:r>
          <a:r>
            <a:rPr lang="zh-TW" altLang="en-US" dirty="0" smtClean="0"/>
            <a:t>標</a:t>
          </a:r>
          <a:endParaRPr lang="zh-TW" altLang="en-US" dirty="0"/>
        </a:p>
      </dgm:t>
    </dgm:pt>
    <dgm:pt modelId="{64DDD9D9-E6FC-446E-BA5A-30A4E67F7200}" type="par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AE41BC0C-C116-4FA2-985E-321DAF3F7932}" type="sib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C2954E0E-8B13-4F58-B36F-D4441EFEA587}">
      <dgm:prSet phldrT="[文字]"/>
      <dgm:spPr/>
      <dgm:t>
        <a:bodyPr/>
        <a:lstStyle/>
        <a:p>
          <a:r>
            <a:rPr lang="zh-TW" altLang="en-US" dirty="0" smtClean="0"/>
            <a:t>步驟二</a:t>
          </a:r>
          <a:endParaRPr lang="zh-TW" altLang="en-US" dirty="0"/>
        </a:p>
      </dgm:t>
    </dgm:pt>
    <dgm:pt modelId="{55A1BAD0-A97E-432A-8EBC-F9570EEAB6C8}" type="par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57CB7BB5-946D-4A1F-8BA1-9BDD5E389184}" type="sib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C1C6C973-15CE-4899-BEC3-3A63AE6112C7}">
      <dgm:prSet phldrT="[文字]"/>
      <dgm:spPr/>
      <dgm:t>
        <a:bodyPr/>
        <a:lstStyle/>
        <a:p>
          <a:r>
            <a:rPr lang="zh-TW" altLang="zh-TW" dirty="0" smtClean="0"/>
            <a:t>本單元在學科學習中的重要目的。這是學科目標。</a:t>
          </a:r>
          <a:endParaRPr lang="zh-TW" altLang="en-US" dirty="0"/>
        </a:p>
      </dgm:t>
    </dgm:pt>
    <dgm:pt modelId="{5B5F57A4-5EE5-48C5-A0B2-F03EC43A4AF1}" type="par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D0FA8A87-B4F9-44CE-8AD7-83044BE39C26}" type="sib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BA1BC9C8-BA08-4382-9241-D2889508CA1A}" type="pres">
      <dgm:prSet presAssocID="{211E65F4-42BC-4012-AEB3-1F32F019F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A20E36-E936-41E0-9304-98A872DA9781}" type="pres">
      <dgm:prSet presAssocID="{4AB3C3FD-40A2-4070-B737-20835AFECCD5}" presName="composite" presStyleCnt="0"/>
      <dgm:spPr/>
    </dgm:pt>
    <dgm:pt modelId="{EE63F18D-C3EC-4BFB-A216-75B0BF10BC1F}" type="pres">
      <dgm:prSet presAssocID="{4AB3C3FD-40A2-4070-B737-20835AFECC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59334-D876-4599-9CE1-6A5BA0E53E44}" type="pres">
      <dgm:prSet presAssocID="{4AB3C3FD-40A2-4070-B737-20835AFECC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C485B-0217-471F-882C-40FE7DFFFAE3}" type="pres">
      <dgm:prSet presAssocID="{1DD666AE-EF14-41B5-A221-0FB138660F99}" presName="space" presStyleCnt="0"/>
      <dgm:spPr/>
    </dgm:pt>
    <dgm:pt modelId="{C0264341-2978-44EE-B7AA-D2CBE4D524FE}" type="pres">
      <dgm:prSet presAssocID="{C2954E0E-8B13-4F58-B36F-D4441EFEA587}" presName="composite" presStyleCnt="0"/>
      <dgm:spPr/>
    </dgm:pt>
    <dgm:pt modelId="{B9BAC7B9-7C04-40AA-8EBD-CFBE458A6732}" type="pres">
      <dgm:prSet presAssocID="{C2954E0E-8B13-4F58-B36F-D4441EFEA58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87FCC-0E19-4E01-A332-9F04C3085ADC}" type="pres">
      <dgm:prSet presAssocID="{C2954E0E-8B13-4F58-B36F-D4441EFEA58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721724-56C9-42A3-B7D6-8F41983192BE}" type="presOf" srcId="{4AB3C3FD-40A2-4070-B737-20835AFECCD5}" destId="{EE63F18D-C3EC-4BFB-A216-75B0BF10BC1F}" srcOrd="0" destOrd="0" presId="urn:microsoft.com/office/officeart/2005/8/layout/hList1"/>
    <dgm:cxn modelId="{9BCFA4B3-F3A3-47F8-B495-3DC6C38E35F4}" srcId="{C2954E0E-8B13-4F58-B36F-D4441EFEA587}" destId="{C1C6C973-15CE-4899-BEC3-3A63AE6112C7}" srcOrd="0" destOrd="0" parTransId="{5B5F57A4-5EE5-48C5-A0B2-F03EC43A4AF1}" sibTransId="{D0FA8A87-B4F9-44CE-8AD7-83044BE39C26}"/>
    <dgm:cxn modelId="{8A6942CB-6808-4D81-BEC2-11747B0CA55B}" type="presOf" srcId="{211E65F4-42BC-4012-AEB3-1F32F019FF3E}" destId="{BA1BC9C8-BA08-4382-9241-D2889508CA1A}" srcOrd="0" destOrd="0" presId="urn:microsoft.com/office/officeart/2005/8/layout/hList1"/>
    <dgm:cxn modelId="{358F51DE-39A6-49C3-8F3E-07719B242527}" srcId="{211E65F4-42BC-4012-AEB3-1F32F019FF3E}" destId="{4AB3C3FD-40A2-4070-B737-20835AFECCD5}" srcOrd="0" destOrd="0" parTransId="{A1AB3352-5935-4B98-8E1F-0495F362363F}" sibTransId="{1DD666AE-EF14-41B5-A221-0FB138660F99}"/>
    <dgm:cxn modelId="{1B07F813-82F6-4B40-8435-86741A10E4E1}" srcId="{211E65F4-42BC-4012-AEB3-1F32F019FF3E}" destId="{C2954E0E-8B13-4F58-B36F-D4441EFEA587}" srcOrd="1" destOrd="0" parTransId="{55A1BAD0-A97E-432A-8EBC-F9570EEAB6C8}" sibTransId="{57CB7BB5-946D-4A1F-8BA1-9BDD5E389184}"/>
    <dgm:cxn modelId="{4A26090D-7EA4-429E-83D9-D214385383F4}" srcId="{4AB3C3FD-40A2-4070-B737-20835AFECCD5}" destId="{BC566C1E-1D37-4096-9149-EA7BE9047466}" srcOrd="0" destOrd="0" parTransId="{64DDD9D9-E6FC-446E-BA5A-30A4E67F7200}" sibTransId="{AE41BC0C-C116-4FA2-985E-321DAF3F7932}"/>
    <dgm:cxn modelId="{CC559F3F-0DB6-4A22-9891-4BACCF4D230A}" type="presOf" srcId="{C1C6C973-15CE-4899-BEC3-3A63AE6112C7}" destId="{80E87FCC-0E19-4E01-A332-9F04C3085ADC}" srcOrd="0" destOrd="0" presId="urn:microsoft.com/office/officeart/2005/8/layout/hList1"/>
    <dgm:cxn modelId="{E4E00582-4710-4BD4-B6C9-A7A75A2182EA}" type="presOf" srcId="{BC566C1E-1D37-4096-9149-EA7BE9047466}" destId="{D3559334-D876-4599-9CE1-6A5BA0E53E44}" srcOrd="0" destOrd="0" presId="urn:microsoft.com/office/officeart/2005/8/layout/hList1"/>
    <dgm:cxn modelId="{B9FB6CFA-EC6B-4B67-8E7E-2F72EFB84A38}" type="presOf" srcId="{C2954E0E-8B13-4F58-B36F-D4441EFEA587}" destId="{B9BAC7B9-7C04-40AA-8EBD-CFBE458A6732}" srcOrd="0" destOrd="0" presId="urn:microsoft.com/office/officeart/2005/8/layout/hList1"/>
    <dgm:cxn modelId="{8FF5A728-EE6C-4151-8A31-7A2938F1F116}" type="presParOf" srcId="{BA1BC9C8-BA08-4382-9241-D2889508CA1A}" destId="{A2A20E36-E936-41E0-9304-98A872DA9781}" srcOrd="0" destOrd="0" presId="urn:microsoft.com/office/officeart/2005/8/layout/hList1"/>
    <dgm:cxn modelId="{4BCBE2F0-D9ED-4D0C-ABEC-E045232B3EBF}" type="presParOf" srcId="{A2A20E36-E936-41E0-9304-98A872DA9781}" destId="{EE63F18D-C3EC-4BFB-A216-75B0BF10BC1F}" srcOrd="0" destOrd="0" presId="urn:microsoft.com/office/officeart/2005/8/layout/hList1"/>
    <dgm:cxn modelId="{A7C00FFA-DA52-43B1-B5B3-56558EB783EA}" type="presParOf" srcId="{A2A20E36-E936-41E0-9304-98A872DA9781}" destId="{D3559334-D876-4599-9CE1-6A5BA0E53E44}" srcOrd="1" destOrd="0" presId="urn:microsoft.com/office/officeart/2005/8/layout/hList1"/>
    <dgm:cxn modelId="{7F618405-32F1-4970-94BB-52C1DE4421CC}" type="presParOf" srcId="{BA1BC9C8-BA08-4382-9241-D2889508CA1A}" destId="{37FC485B-0217-471F-882C-40FE7DFFFAE3}" srcOrd="1" destOrd="0" presId="urn:microsoft.com/office/officeart/2005/8/layout/hList1"/>
    <dgm:cxn modelId="{694C6AF0-D825-447E-9B33-0703B141EAFA}" type="presParOf" srcId="{BA1BC9C8-BA08-4382-9241-D2889508CA1A}" destId="{C0264341-2978-44EE-B7AA-D2CBE4D524FE}" srcOrd="2" destOrd="0" presId="urn:microsoft.com/office/officeart/2005/8/layout/hList1"/>
    <dgm:cxn modelId="{C4804152-8805-4919-B069-DC69AEDFA3F0}" type="presParOf" srcId="{C0264341-2978-44EE-B7AA-D2CBE4D524FE}" destId="{B9BAC7B9-7C04-40AA-8EBD-CFBE458A6732}" srcOrd="0" destOrd="0" presId="urn:microsoft.com/office/officeart/2005/8/layout/hList1"/>
    <dgm:cxn modelId="{DD50D91F-9CA8-45DF-B36C-18FADB94823B}" type="presParOf" srcId="{C0264341-2978-44EE-B7AA-D2CBE4D524FE}" destId="{80E87FCC-0E19-4E01-A332-9F04C3085A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01396-406A-4F34-8DF3-99455D383D5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E7FAF01-50A1-43B4-9FF5-B7FA32B672D6}">
      <dgm:prSet phldrT="[文字]"/>
      <dgm:spPr/>
      <dgm:t>
        <a:bodyPr/>
        <a:lstStyle/>
        <a:p>
          <a:r>
            <a:rPr lang="zh-TW" altLang="en-US" dirty="0" smtClean="0"/>
            <a:t>步驟一</a:t>
          </a:r>
          <a:endParaRPr lang="zh-TW" altLang="en-US" dirty="0"/>
        </a:p>
      </dgm:t>
    </dgm:pt>
    <dgm:pt modelId="{C7D01CD2-C8D1-4551-AB44-9F2C21DAF0EA}" type="parTrans" cxnId="{8FB167CB-0478-4A68-BE2C-EB10BA410199}">
      <dgm:prSet/>
      <dgm:spPr/>
      <dgm:t>
        <a:bodyPr/>
        <a:lstStyle/>
        <a:p>
          <a:endParaRPr lang="zh-TW" altLang="en-US"/>
        </a:p>
      </dgm:t>
    </dgm:pt>
    <dgm:pt modelId="{0A4B605E-BA6A-4878-AAEB-5F2D8A332BFD}" type="sibTrans" cxnId="{8FB167CB-0478-4A68-BE2C-EB10BA410199}">
      <dgm:prSet/>
      <dgm:spPr/>
      <dgm:t>
        <a:bodyPr/>
        <a:lstStyle/>
        <a:p>
          <a:endParaRPr lang="zh-TW" altLang="en-US"/>
        </a:p>
      </dgm:t>
    </dgm:pt>
    <dgm:pt modelId="{984D9BA0-5F89-442F-ADD9-7B87F1AE4F6A}">
      <dgm:prSet phldrT="[文字]"/>
      <dgm:spPr/>
      <dgm:t>
        <a:bodyPr/>
        <a:lstStyle/>
        <a:p>
          <a:r>
            <a:rPr lang="zh-TW" dirty="0" smtClean="0"/>
            <a:t>選擇適合本單元的情境</a:t>
          </a:r>
          <a:r>
            <a:rPr lang="en-US" dirty="0" smtClean="0"/>
            <a:t>(</a:t>
          </a:r>
          <a:r>
            <a:rPr lang="zh-TW" dirty="0" smtClean="0"/>
            <a:t>數量視節數而定</a:t>
          </a:r>
          <a:r>
            <a:rPr lang="en-US" dirty="0" smtClean="0"/>
            <a:t>)</a:t>
          </a:r>
          <a:r>
            <a:rPr lang="zh-TW" dirty="0" smtClean="0"/>
            <a:t>。</a:t>
          </a:r>
          <a:endParaRPr lang="zh-TW" altLang="en-US" dirty="0"/>
        </a:p>
      </dgm:t>
    </dgm:pt>
    <dgm:pt modelId="{4E865E7D-5B03-415E-94A2-FE8138D841BA}" type="parTrans" cxnId="{65F201EB-13FF-473A-8959-7BCF1DCEAA30}">
      <dgm:prSet/>
      <dgm:spPr/>
      <dgm:t>
        <a:bodyPr/>
        <a:lstStyle/>
        <a:p>
          <a:endParaRPr lang="zh-TW" altLang="en-US"/>
        </a:p>
      </dgm:t>
    </dgm:pt>
    <dgm:pt modelId="{B3FF4496-8A50-46F8-9E93-535DB7148EB1}" type="sibTrans" cxnId="{65F201EB-13FF-473A-8959-7BCF1DCEAA30}">
      <dgm:prSet/>
      <dgm:spPr/>
      <dgm:t>
        <a:bodyPr/>
        <a:lstStyle/>
        <a:p>
          <a:endParaRPr lang="zh-TW" altLang="en-US"/>
        </a:p>
      </dgm:t>
    </dgm:pt>
    <dgm:pt modelId="{329D4370-4942-4720-AF1E-24C90494B8DD}">
      <dgm:prSet phldrT="[文字]"/>
      <dgm:spPr/>
      <dgm:t>
        <a:bodyPr/>
        <a:lstStyle/>
        <a:p>
          <a:r>
            <a:rPr lang="zh-TW" altLang="en-US" dirty="0" smtClean="0"/>
            <a:t>步驟二</a:t>
          </a:r>
          <a:endParaRPr lang="zh-TW" altLang="en-US" dirty="0"/>
        </a:p>
      </dgm:t>
    </dgm:pt>
    <dgm:pt modelId="{864638B5-CA30-4A65-840F-EEF1C27234DE}" type="parTrans" cxnId="{81C6C7D2-82CD-45BC-AFF5-D0089D2A965F}">
      <dgm:prSet/>
      <dgm:spPr/>
      <dgm:t>
        <a:bodyPr/>
        <a:lstStyle/>
        <a:p>
          <a:endParaRPr lang="zh-TW" altLang="en-US"/>
        </a:p>
      </dgm:t>
    </dgm:pt>
    <dgm:pt modelId="{F40BA65D-A1DF-4E33-824D-6644C9300B56}" type="sibTrans" cxnId="{81C6C7D2-82CD-45BC-AFF5-D0089D2A965F}">
      <dgm:prSet/>
      <dgm:spPr/>
      <dgm:t>
        <a:bodyPr/>
        <a:lstStyle/>
        <a:p>
          <a:endParaRPr lang="zh-TW" altLang="en-US"/>
        </a:p>
      </dgm:t>
    </dgm:pt>
    <dgm:pt modelId="{3F09E720-1D2A-4BFF-B6A7-6680F6B929A9}">
      <dgm:prSet phldrT="[文字]"/>
      <dgm:spPr/>
      <dgm:t>
        <a:bodyPr/>
        <a:lstStyle/>
        <a:p>
          <a:r>
            <a:rPr lang="zh-TW" dirty="0" smtClean="0"/>
            <a:t>本單元內容可區分出的重要主題。</a:t>
          </a:r>
          <a:endParaRPr lang="zh-TW" altLang="en-US" dirty="0"/>
        </a:p>
      </dgm:t>
    </dgm:pt>
    <dgm:pt modelId="{09D078BA-5A42-4909-A1E5-596C3BD6EF72}" type="parTrans" cxnId="{40F4F23F-43FB-4975-A6CB-EE460D031F3E}">
      <dgm:prSet/>
      <dgm:spPr/>
      <dgm:t>
        <a:bodyPr/>
        <a:lstStyle/>
        <a:p>
          <a:endParaRPr lang="zh-TW" altLang="en-US"/>
        </a:p>
      </dgm:t>
    </dgm:pt>
    <dgm:pt modelId="{0A36A90A-4335-4E46-A9CB-D5C95681B724}" type="sibTrans" cxnId="{40F4F23F-43FB-4975-A6CB-EE460D031F3E}">
      <dgm:prSet/>
      <dgm:spPr/>
      <dgm:t>
        <a:bodyPr/>
        <a:lstStyle/>
        <a:p>
          <a:endParaRPr lang="zh-TW" altLang="en-US"/>
        </a:p>
      </dgm:t>
    </dgm:pt>
    <dgm:pt modelId="{0E8DAE26-8293-40C6-A3D7-700CE202E625}">
      <dgm:prSet phldrT="[文字]"/>
      <dgm:spPr/>
      <dgm:t>
        <a:bodyPr/>
        <a:lstStyle/>
        <a:p>
          <a:r>
            <a:rPr lang="zh-TW" altLang="en-US" dirty="0" smtClean="0"/>
            <a:t>步驟三</a:t>
          </a:r>
          <a:endParaRPr lang="zh-TW" altLang="en-US" dirty="0"/>
        </a:p>
      </dgm:t>
    </dgm:pt>
    <dgm:pt modelId="{569E23F8-ECD5-47F4-B23E-8375F732DCB0}" type="parTrans" cxnId="{D7E9918A-D931-4A41-A8EC-3807BFAA2C24}">
      <dgm:prSet/>
      <dgm:spPr/>
      <dgm:t>
        <a:bodyPr/>
        <a:lstStyle/>
        <a:p>
          <a:endParaRPr lang="zh-TW" altLang="en-US"/>
        </a:p>
      </dgm:t>
    </dgm:pt>
    <dgm:pt modelId="{B4667766-EF17-41CD-9DA7-B7D625B28C64}" type="sibTrans" cxnId="{D7E9918A-D931-4A41-A8EC-3807BFAA2C24}">
      <dgm:prSet/>
      <dgm:spPr/>
      <dgm:t>
        <a:bodyPr/>
        <a:lstStyle/>
        <a:p>
          <a:endParaRPr lang="zh-TW" altLang="en-US"/>
        </a:p>
      </dgm:t>
    </dgm:pt>
    <dgm:pt modelId="{DA4FAB8B-4570-4FFF-AB7B-D276899C6E7B}">
      <dgm:prSet phldrT="[文字]"/>
      <dgm:spPr/>
      <dgm:t>
        <a:bodyPr/>
        <a:lstStyle/>
        <a:p>
          <a:r>
            <a:rPr lang="zh-TW" dirty="0" smtClean="0"/>
            <a:t>將步驟一與二之結果排列次序。</a:t>
          </a:r>
          <a:endParaRPr lang="zh-TW" altLang="en-US" dirty="0"/>
        </a:p>
      </dgm:t>
    </dgm:pt>
    <dgm:pt modelId="{952ACA8A-D2E1-4AEE-ADDF-7B3CD19EFCD5}" type="parTrans" cxnId="{96F7CBB8-CDE7-4505-8FD3-D16816215DEE}">
      <dgm:prSet/>
      <dgm:spPr/>
      <dgm:t>
        <a:bodyPr/>
        <a:lstStyle/>
        <a:p>
          <a:endParaRPr lang="zh-TW" altLang="en-US"/>
        </a:p>
      </dgm:t>
    </dgm:pt>
    <dgm:pt modelId="{24AD37CE-A3F8-42A7-BC9C-805F1CA9D4A6}" type="sibTrans" cxnId="{96F7CBB8-CDE7-4505-8FD3-D16816215DEE}">
      <dgm:prSet/>
      <dgm:spPr/>
      <dgm:t>
        <a:bodyPr/>
        <a:lstStyle/>
        <a:p>
          <a:endParaRPr lang="zh-TW" altLang="en-US"/>
        </a:p>
      </dgm:t>
    </dgm:pt>
    <dgm:pt modelId="{73003602-0130-41F6-894D-21F02B65C307}" type="pres">
      <dgm:prSet presAssocID="{51701396-406A-4F34-8DF3-99455D383D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13AEC3-1A2A-4047-ACFD-67257AE9B200}" type="pres">
      <dgm:prSet presAssocID="{AE7FAF01-50A1-43B4-9FF5-B7FA32B672D6}" presName="composite" presStyleCnt="0"/>
      <dgm:spPr/>
    </dgm:pt>
    <dgm:pt modelId="{F2730708-32A3-4BF3-A3B1-363C23E835E3}" type="pres">
      <dgm:prSet presAssocID="{AE7FAF01-50A1-43B4-9FF5-B7FA32B672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4649C6-3B52-4476-BA68-B1082B815843}" type="pres">
      <dgm:prSet presAssocID="{AE7FAF01-50A1-43B4-9FF5-B7FA32B672D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C603B-2F7C-4220-BEAC-EA3894CA2378}" type="pres">
      <dgm:prSet presAssocID="{0A4B605E-BA6A-4878-AAEB-5F2D8A332BFD}" presName="space" presStyleCnt="0"/>
      <dgm:spPr/>
    </dgm:pt>
    <dgm:pt modelId="{70FD76B3-C4BF-45E5-B381-0D57EC11859E}" type="pres">
      <dgm:prSet presAssocID="{329D4370-4942-4720-AF1E-24C90494B8DD}" presName="composite" presStyleCnt="0"/>
      <dgm:spPr/>
    </dgm:pt>
    <dgm:pt modelId="{FEA50A5B-8C18-4291-A1B5-31A7A92079D7}" type="pres">
      <dgm:prSet presAssocID="{329D4370-4942-4720-AF1E-24C90494B8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9020DE-9F98-4713-9705-4EA5CCAE0040}" type="pres">
      <dgm:prSet presAssocID="{329D4370-4942-4720-AF1E-24C90494B8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3F154C-73E8-40D9-8F70-F82FCD8E1443}" type="pres">
      <dgm:prSet presAssocID="{F40BA65D-A1DF-4E33-824D-6644C9300B56}" presName="space" presStyleCnt="0"/>
      <dgm:spPr/>
    </dgm:pt>
    <dgm:pt modelId="{5A3B15EC-5BC0-4C6B-A6A7-54ECA6C59568}" type="pres">
      <dgm:prSet presAssocID="{0E8DAE26-8293-40C6-A3D7-700CE202E625}" presName="composite" presStyleCnt="0"/>
      <dgm:spPr/>
    </dgm:pt>
    <dgm:pt modelId="{5123E60B-2904-4FFC-BB0E-C4DF5713B245}" type="pres">
      <dgm:prSet presAssocID="{0E8DAE26-8293-40C6-A3D7-700CE202E6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2C5C88-38CC-461E-B7AE-94A6E2195B68}" type="pres">
      <dgm:prSet presAssocID="{0E8DAE26-8293-40C6-A3D7-700CE202E6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F4F23F-43FB-4975-A6CB-EE460D031F3E}" srcId="{329D4370-4942-4720-AF1E-24C90494B8DD}" destId="{3F09E720-1D2A-4BFF-B6A7-6680F6B929A9}" srcOrd="0" destOrd="0" parTransId="{09D078BA-5A42-4909-A1E5-596C3BD6EF72}" sibTransId="{0A36A90A-4335-4E46-A9CB-D5C95681B724}"/>
    <dgm:cxn modelId="{81C6C7D2-82CD-45BC-AFF5-D0089D2A965F}" srcId="{51701396-406A-4F34-8DF3-99455D383D55}" destId="{329D4370-4942-4720-AF1E-24C90494B8DD}" srcOrd="1" destOrd="0" parTransId="{864638B5-CA30-4A65-840F-EEF1C27234DE}" sibTransId="{F40BA65D-A1DF-4E33-824D-6644C9300B56}"/>
    <dgm:cxn modelId="{5CFCB284-C5CB-4BF2-BAC8-71E9249391FF}" type="presOf" srcId="{0E8DAE26-8293-40C6-A3D7-700CE202E625}" destId="{5123E60B-2904-4FFC-BB0E-C4DF5713B245}" srcOrd="0" destOrd="0" presId="urn:microsoft.com/office/officeart/2005/8/layout/hList1"/>
    <dgm:cxn modelId="{65F201EB-13FF-473A-8959-7BCF1DCEAA30}" srcId="{AE7FAF01-50A1-43B4-9FF5-B7FA32B672D6}" destId="{984D9BA0-5F89-442F-ADD9-7B87F1AE4F6A}" srcOrd="0" destOrd="0" parTransId="{4E865E7D-5B03-415E-94A2-FE8138D841BA}" sibTransId="{B3FF4496-8A50-46F8-9E93-535DB7148EB1}"/>
    <dgm:cxn modelId="{D7E9918A-D931-4A41-A8EC-3807BFAA2C24}" srcId="{51701396-406A-4F34-8DF3-99455D383D55}" destId="{0E8DAE26-8293-40C6-A3D7-700CE202E625}" srcOrd="2" destOrd="0" parTransId="{569E23F8-ECD5-47F4-B23E-8375F732DCB0}" sibTransId="{B4667766-EF17-41CD-9DA7-B7D625B28C64}"/>
    <dgm:cxn modelId="{BC92100D-75EA-44F5-A93A-34932184CA7D}" type="presOf" srcId="{329D4370-4942-4720-AF1E-24C90494B8DD}" destId="{FEA50A5B-8C18-4291-A1B5-31A7A92079D7}" srcOrd="0" destOrd="0" presId="urn:microsoft.com/office/officeart/2005/8/layout/hList1"/>
    <dgm:cxn modelId="{AD48E05F-7176-467E-B9CF-CD410A7E0C9D}" type="presOf" srcId="{984D9BA0-5F89-442F-ADD9-7B87F1AE4F6A}" destId="{714649C6-3B52-4476-BA68-B1082B815843}" srcOrd="0" destOrd="0" presId="urn:microsoft.com/office/officeart/2005/8/layout/hList1"/>
    <dgm:cxn modelId="{DE02F67B-369A-4E01-8263-8077285CC8A1}" type="presOf" srcId="{51701396-406A-4F34-8DF3-99455D383D55}" destId="{73003602-0130-41F6-894D-21F02B65C307}" srcOrd="0" destOrd="0" presId="urn:microsoft.com/office/officeart/2005/8/layout/hList1"/>
    <dgm:cxn modelId="{DE6EA710-A39A-4AAB-B19D-CED087A05C4F}" type="presOf" srcId="{3F09E720-1D2A-4BFF-B6A7-6680F6B929A9}" destId="{DE9020DE-9F98-4713-9705-4EA5CCAE0040}" srcOrd="0" destOrd="0" presId="urn:microsoft.com/office/officeart/2005/8/layout/hList1"/>
    <dgm:cxn modelId="{8FB167CB-0478-4A68-BE2C-EB10BA410199}" srcId="{51701396-406A-4F34-8DF3-99455D383D55}" destId="{AE7FAF01-50A1-43B4-9FF5-B7FA32B672D6}" srcOrd="0" destOrd="0" parTransId="{C7D01CD2-C8D1-4551-AB44-9F2C21DAF0EA}" sibTransId="{0A4B605E-BA6A-4878-AAEB-5F2D8A332BFD}"/>
    <dgm:cxn modelId="{7D45CE0A-9DFB-4768-AC82-72B06BC5FD89}" type="presOf" srcId="{DA4FAB8B-4570-4FFF-AB7B-D276899C6E7B}" destId="{752C5C88-38CC-461E-B7AE-94A6E2195B68}" srcOrd="0" destOrd="0" presId="urn:microsoft.com/office/officeart/2005/8/layout/hList1"/>
    <dgm:cxn modelId="{96F7CBB8-CDE7-4505-8FD3-D16816215DEE}" srcId="{0E8DAE26-8293-40C6-A3D7-700CE202E625}" destId="{DA4FAB8B-4570-4FFF-AB7B-D276899C6E7B}" srcOrd="0" destOrd="0" parTransId="{952ACA8A-D2E1-4AEE-ADDF-7B3CD19EFCD5}" sibTransId="{24AD37CE-A3F8-42A7-BC9C-805F1CA9D4A6}"/>
    <dgm:cxn modelId="{51A94AA0-1886-4319-A627-369A88B7E1C5}" type="presOf" srcId="{AE7FAF01-50A1-43B4-9FF5-B7FA32B672D6}" destId="{F2730708-32A3-4BF3-A3B1-363C23E835E3}" srcOrd="0" destOrd="0" presId="urn:microsoft.com/office/officeart/2005/8/layout/hList1"/>
    <dgm:cxn modelId="{929A4ECA-D686-44A8-903D-5BD9F39F8E6A}" type="presParOf" srcId="{73003602-0130-41F6-894D-21F02B65C307}" destId="{9913AEC3-1A2A-4047-ACFD-67257AE9B200}" srcOrd="0" destOrd="0" presId="urn:microsoft.com/office/officeart/2005/8/layout/hList1"/>
    <dgm:cxn modelId="{B0A5F19D-CE6D-4808-A24E-D74A4551D03B}" type="presParOf" srcId="{9913AEC3-1A2A-4047-ACFD-67257AE9B200}" destId="{F2730708-32A3-4BF3-A3B1-363C23E835E3}" srcOrd="0" destOrd="0" presId="urn:microsoft.com/office/officeart/2005/8/layout/hList1"/>
    <dgm:cxn modelId="{FAAFBA94-5067-4874-B0D2-48F4A930F5D4}" type="presParOf" srcId="{9913AEC3-1A2A-4047-ACFD-67257AE9B200}" destId="{714649C6-3B52-4476-BA68-B1082B815843}" srcOrd="1" destOrd="0" presId="urn:microsoft.com/office/officeart/2005/8/layout/hList1"/>
    <dgm:cxn modelId="{D0794EB9-B108-400D-A601-5859AA4A3FFC}" type="presParOf" srcId="{73003602-0130-41F6-894D-21F02B65C307}" destId="{5D2C603B-2F7C-4220-BEAC-EA3894CA2378}" srcOrd="1" destOrd="0" presId="urn:microsoft.com/office/officeart/2005/8/layout/hList1"/>
    <dgm:cxn modelId="{72142726-4A7E-446D-A55B-BCDB539E40CC}" type="presParOf" srcId="{73003602-0130-41F6-894D-21F02B65C307}" destId="{70FD76B3-C4BF-45E5-B381-0D57EC11859E}" srcOrd="2" destOrd="0" presId="urn:microsoft.com/office/officeart/2005/8/layout/hList1"/>
    <dgm:cxn modelId="{34B2F057-EA77-40FE-BD09-CB8C9293E79B}" type="presParOf" srcId="{70FD76B3-C4BF-45E5-B381-0D57EC11859E}" destId="{FEA50A5B-8C18-4291-A1B5-31A7A92079D7}" srcOrd="0" destOrd="0" presId="urn:microsoft.com/office/officeart/2005/8/layout/hList1"/>
    <dgm:cxn modelId="{E1C47B05-091E-4F4C-AA21-1656ECFD3521}" type="presParOf" srcId="{70FD76B3-C4BF-45E5-B381-0D57EC11859E}" destId="{DE9020DE-9F98-4713-9705-4EA5CCAE0040}" srcOrd="1" destOrd="0" presId="urn:microsoft.com/office/officeart/2005/8/layout/hList1"/>
    <dgm:cxn modelId="{7B73931D-7921-4F72-9C42-7B8D91BE7CBD}" type="presParOf" srcId="{73003602-0130-41F6-894D-21F02B65C307}" destId="{613F154C-73E8-40D9-8F70-F82FCD8E1443}" srcOrd="3" destOrd="0" presId="urn:microsoft.com/office/officeart/2005/8/layout/hList1"/>
    <dgm:cxn modelId="{D766D0E4-8A48-4A10-B775-3FEB6FE70E0A}" type="presParOf" srcId="{73003602-0130-41F6-894D-21F02B65C307}" destId="{5A3B15EC-5BC0-4C6B-A6A7-54ECA6C59568}" srcOrd="4" destOrd="0" presId="urn:microsoft.com/office/officeart/2005/8/layout/hList1"/>
    <dgm:cxn modelId="{8CE8A0ED-A4BE-444A-8F2C-BF3FAA98D325}" type="presParOf" srcId="{5A3B15EC-5BC0-4C6B-A6A7-54ECA6C59568}" destId="{5123E60B-2904-4FFC-BB0E-C4DF5713B245}" srcOrd="0" destOrd="0" presId="urn:microsoft.com/office/officeart/2005/8/layout/hList1"/>
    <dgm:cxn modelId="{37001FE9-2C56-4E48-AB2C-2D3B726D2C5C}" type="presParOf" srcId="{5A3B15EC-5BC0-4C6B-A6A7-54ECA6C59568}" destId="{752C5C88-38CC-461E-B7AE-94A6E2195B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E65F4-42BC-4012-AEB3-1F32F019FF3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B3C3FD-40A2-4070-B737-20835AFECCD5}">
      <dgm:prSet phldrT="[文字]"/>
      <dgm:spPr/>
      <dgm:t>
        <a:bodyPr/>
        <a:lstStyle/>
        <a:p>
          <a:r>
            <a:rPr lang="zh-TW" altLang="en-US" dirty="0" smtClean="0"/>
            <a:t>步驟一</a:t>
          </a:r>
          <a:endParaRPr lang="zh-TW" altLang="en-US" dirty="0"/>
        </a:p>
      </dgm:t>
    </dgm:pt>
    <dgm:pt modelId="{A1AB3352-5935-4B98-8E1F-0495F362363F}" type="par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1DD666AE-EF14-41B5-A221-0FB138660F99}" type="sib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BC566C1E-1D37-4096-9149-EA7BE9047466}">
      <dgm:prSet phldrT="[文字]"/>
      <dgm:spPr/>
      <dgm:t>
        <a:bodyPr/>
        <a:lstStyle/>
        <a:p>
          <a:r>
            <a:rPr lang="zh-TW" dirty="0" smtClean="0"/>
            <a:t>從領</a:t>
          </a:r>
          <a:r>
            <a:rPr lang="zh-TW" altLang="en-US" dirty="0" smtClean="0"/>
            <a:t>綱</a:t>
          </a:r>
          <a:r>
            <a:rPr lang="zh-TW" dirty="0" smtClean="0"/>
            <a:t>中找一學習內容。並請對應學科單元。</a:t>
          </a:r>
          <a:endParaRPr lang="zh-TW" altLang="en-US" dirty="0"/>
        </a:p>
      </dgm:t>
    </dgm:pt>
    <dgm:pt modelId="{64DDD9D9-E6FC-446E-BA5A-30A4E67F7200}" type="par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AE41BC0C-C116-4FA2-985E-321DAF3F7932}" type="sib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C2954E0E-8B13-4F58-B36F-D4441EFEA587}">
      <dgm:prSet phldrT="[文字]"/>
      <dgm:spPr/>
      <dgm:t>
        <a:bodyPr/>
        <a:lstStyle/>
        <a:p>
          <a:r>
            <a:rPr lang="zh-TW" altLang="en-US" dirty="0" smtClean="0"/>
            <a:t>步驟二</a:t>
          </a:r>
          <a:endParaRPr lang="zh-TW" altLang="en-US" dirty="0"/>
        </a:p>
      </dgm:t>
    </dgm:pt>
    <dgm:pt modelId="{55A1BAD0-A97E-432A-8EBC-F9570EEAB6C8}" type="par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57CB7BB5-946D-4A1F-8BA1-9BDD5E389184}" type="sib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C1C6C973-15CE-4899-BEC3-3A63AE6112C7}">
      <dgm:prSet phldrT="[文字]"/>
      <dgm:spPr/>
      <dgm:t>
        <a:bodyPr/>
        <a:lstStyle/>
        <a:p>
          <a:r>
            <a:rPr lang="zh-TW" dirty="0" smtClean="0"/>
            <a:t>依據知識、技能與情意三方面，開展學習內容。</a:t>
          </a:r>
          <a:endParaRPr lang="zh-TW" altLang="en-US" dirty="0"/>
        </a:p>
      </dgm:t>
    </dgm:pt>
    <dgm:pt modelId="{5B5F57A4-5EE5-48C5-A0B2-F03EC43A4AF1}" type="par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D0FA8A87-B4F9-44CE-8AD7-83044BE39C26}" type="sib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BA1BC9C8-BA08-4382-9241-D2889508CA1A}" type="pres">
      <dgm:prSet presAssocID="{211E65F4-42BC-4012-AEB3-1F32F019F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A20E36-E936-41E0-9304-98A872DA9781}" type="pres">
      <dgm:prSet presAssocID="{4AB3C3FD-40A2-4070-B737-20835AFECCD5}" presName="composite" presStyleCnt="0"/>
      <dgm:spPr/>
    </dgm:pt>
    <dgm:pt modelId="{EE63F18D-C3EC-4BFB-A216-75B0BF10BC1F}" type="pres">
      <dgm:prSet presAssocID="{4AB3C3FD-40A2-4070-B737-20835AFECC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59334-D876-4599-9CE1-6A5BA0E53E44}" type="pres">
      <dgm:prSet presAssocID="{4AB3C3FD-40A2-4070-B737-20835AFECC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C485B-0217-471F-882C-40FE7DFFFAE3}" type="pres">
      <dgm:prSet presAssocID="{1DD666AE-EF14-41B5-A221-0FB138660F99}" presName="space" presStyleCnt="0"/>
      <dgm:spPr/>
    </dgm:pt>
    <dgm:pt modelId="{C0264341-2978-44EE-B7AA-D2CBE4D524FE}" type="pres">
      <dgm:prSet presAssocID="{C2954E0E-8B13-4F58-B36F-D4441EFEA587}" presName="composite" presStyleCnt="0"/>
      <dgm:spPr/>
    </dgm:pt>
    <dgm:pt modelId="{B9BAC7B9-7C04-40AA-8EBD-CFBE458A6732}" type="pres">
      <dgm:prSet presAssocID="{C2954E0E-8B13-4F58-B36F-D4441EFEA58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87FCC-0E19-4E01-A332-9F04C3085ADC}" type="pres">
      <dgm:prSet presAssocID="{C2954E0E-8B13-4F58-B36F-D4441EFEA58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CFA4B3-F3A3-47F8-B495-3DC6C38E35F4}" srcId="{C2954E0E-8B13-4F58-B36F-D4441EFEA587}" destId="{C1C6C973-15CE-4899-BEC3-3A63AE6112C7}" srcOrd="0" destOrd="0" parTransId="{5B5F57A4-5EE5-48C5-A0B2-F03EC43A4AF1}" sibTransId="{D0FA8A87-B4F9-44CE-8AD7-83044BE39C26}"/>
    <dgm:cxn modelId="{D89F99DE-F473-4ED4-B496-9596C5E90B9F}" type="presOf" srcId="{211E65F4-42BC-4012-AEB3-1F32F019FF3E}" destId="{BA1BC9C8-BA08-4382-9241-D2889508CA1A}" srcOrd="0" destOrd="0" presId="urn:microsoft.com/office/officeart/2005/8/layout/hList1"/>
    <dgm:cxn modelId="{BD86D2E1-BC4F-47FE-B598-F30D7456238E}" type="presOf" srcId="{C1C6C973-15CE-4899-BEC3-3A63AE6112C7}" destId="{80E87FCC-0E19-4E01-A332-9F04C3085ADC}" srcOrd="0" destOrd="0" presId="urn:microsoft.com/office/officeart/2005/8/layout/hList1"/>
    <dgm:cxn modelId="{53A6283B-B3BD-456A-803D-C5B22C512270}" type="presOf" srcId="{BC566C1E-1D37-4096-9149-EA7BE9047466}" destId="{D3559334-D876-4599-9CE1-6A5BA0E53E44}" srcOrd="0" destOrd="0" presId="urn:microsoft.com/office/officeart/2005/8/layout/hList1"/>
    <dgm:cxn modelId="{358F51DE-39A6-49C3-8F3E-07719B242527}" srcId="{211E65F4-42BC-4012-AEB3-1F32F019FF3E}" destId="{4AB3C3FD-40A2-4070-B737-20835AFECCD5}" srcOrd="0" destOrd="0" parTransId="{A1AB3352-5935-4B98-8E1F-0495F362363F}" sibTransId="{1DD666AE-EF14-41B5-A221-0FB138660F99}"/>
    <dgm:cxn modelId="{1B07F813-82F6-4B40-8435-86741A10E4E1}" srcId="{211E65F4-42BC-4012-AEB3-1F32F019FF3E}" destId="{C2954E0E-8B13-4F58-B36F-D4441EFEA587}" srcOrd="1" destOrd="0" parTransId="{55A1BAD0-A97E-432A-8EBC-F9570EEAB6C8}" sibTransId="{57CB7BB5-946D-4A1F-8BA1-9BDD5E389184}"/>
    <dgm:cxn modelId="{4A26090D-7EA4-429E-83D9-D214385383F4}" srcId="{4AB3C3FD-40A2-4070-B737-20835AFECCD5}" destId="{BC566C1E-1D37-4096-9149-EA7BE9047466}" srcOrd="0" destOrd="0" parTransId="{64DDD9D9-E6FC-446E-BA5A-30A4E67F7200}" sibTransId="{AE41BC0C-C116-4FA2-985E-321DAF3F7932}"/>
    <dgm:cxn modelId="{8424A1DB-E9FF-4A60-AFA0-2D27A81703AE}" type="presOf" srcId="{4AB3C3FD-40A2-4070-B737-20835AFECCD5}" destId="{EE63F18D-C3EC-4BFB-A216-75B0BF10BC1F}" srcOrd="0" destOrd="0" presId="urn:microsoft.com/office/officeart/2005/8/layout/hList1"/>
    <dgm:cxn modelId="{0100D03D-32EA-4639-9E25-D5AE7D6A7C9E}" type="presOf" srcId="{C2954E0E-8B13-4F58-B36F-D4441EFEA587}" destId="{B9BAC7B9-7C04-40AA-8EBD-CFBE458A6732}" srcOrd="0" destOrd="0" presId="urn:microsoft.com/office/officeart/2005/8/layout/hList1"/>
    <dgm:cxn modelId="{12F23D68-7EFE-4D47-BD39-C8C5A5B9E1A7}" type="presParOf" srcId="{BA1BC9C8-BA08-4382-9241-D2889508CA1A}" destId="{A2A20E36-E936-41E0-9304-98A872DA9781}" srcOrd="0" destOrd="0" presId="urn:microsoft.com/office/officeart/2005/8/layout/hList1"/>
    <dgm:cxn modelId="{F40F0725-8049-4F37-B836-4C6EFC3E9C1E}" type="presParOf" srcId="{A2A20E36-E936-41E0-9304-98A872DA9781}" destId="{EE63F18D-C3EC-4BFB-A216-75B0BF10BC1F}" srcOrd="0" destOrd="0" presId="urn:microsoft.com/office/officeart/2005/8/layout/hList1"/>
    <dgm:cxn modelId="{C32FD992-4BFE-4DB7-815F-A34BF51FDC6C}" type="presParOf" srcId="{A2A20E36-E936-41E0-9304-98A872DA9781}" destId="{D3559334-D876-4599-9CE1-6A5BA0E53E44}" srcOrd="1" destOrd="0" presId="urn:microsoft.com/office/officeart/2005/8/layout/hList1"/>
    <dgm:cxn modelId="{3C5B0090-2184-42B3-8B77-4FC3E7150D99}" type="presParOf" srcId="{BA1BC9C8-BA08-4382-9241-D2889508CA1A}" destId="{37FC485B-0217-471F-882C-40FE7DFFFAE3}" srcOrd="1" destOrd="0" presId="urn:microsoft.com/office/officeart/2005/8/layout/hList1"/>
    <dgm:cxn modelId="{31304964-AA95-4DF7-AA2F-713E70E40DFD}" type="presParOf" srcId="{BA1BC9C8-BA08-4382-9241-D2889508CA1A}" destId="{C0264341-2978-44EE-B7AA-D2CBE4D524FE}" srcOrd="2" destOrd="0" presId="urn:microsoft.com/office/officeart/2005/8/layout/hList1"/>
    <dgm:cxn modelId="{D0ADA5E9-7B0D-423B-BD01-BA8F541B0C21}" type="presParOf" srcId="{C0264341-2978-44EE-B7AA-D2CBE4D524FE}" destId="{B9BAC7B9-7C04-40AA-8EBD-CFBE458A6732}" srcOrd="0" destOrd="0" presId="urn:microsoft.com/office/officeart/2005/8/layout/hList1"/>
    <dgm:cxn modelId="{F5D2B69D-CCA5-4A3D-8281-945BCFE7C6E8}" type="presParOf" srcId="{C0264341-2978-44EE-B7AA-D2CBE4D524FE}" destId="{80E87FCC-0E19-4E01-A332-9F04C3085A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1E65F4-42BC-4012-AEB3-1F32F019FF3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B3C3FD-40A2-4070-B737-20835AFECCD5}">
      <dgm:prSet phldrT="[文字]"/>
      <dgm:spPr/>
      <dgm:t>
        <a:bodyPr/>
        <a:lstStyle/>
        <a:p>
          <a:r>
            <a:rPr lang="zh-TW" altLang="en-US" dirty="0" smtClean="0"/>
            <a:t>一</a:t>
          </a:r>
          <a:endParaRPr lang="zh-TW" altLang="en-US" dirty="0"/>
        </a:p>
      </dgm:t>
    </dgm:pt>
    <dgm:pt modelId="{A1AB3352-5935-4B98-8E1F-0495F362363F}" type="par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1DD666AE-EF14-41B5-A221-0FB138660F99}" type="sib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BC566C1E-1D37-4096-9149-EA7BE9047466}">
      <dgm:prSet phldrT="[文字]"/>
      <dgm:spPr/>
      <dgm:t>
        <a:bodyPr/>
        <a:lstStyle/>
        <a:p>
          <a:r>
            <a:rPr lang="zh-TW" dirty="0" smtClean="0"/>
            <a:t>根據學習內容開展的結果，找出領綱中可對應的學習表現。</a:t>
          </a:r>
          <a:endParaRPr lang="zh-TW" altLang="en-US" dirty="0"/>
        </a:p>
      </dgm:t>
    </dgm:pt>
    <dgm:pt modelId="{64DDD9D9-E6FC-446E-BA5A-30A4E67F7200}" type="par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AE41BC0C-C116-4FA2-985E-321DAF3F7932}" type="sib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C2954E0E-8B13-4F58-B36F-D4441EFEA587}">
      <dgm:prSet phldrT="[文字]"/>
      <dgm:spPr/>
      <dgm:t>
        <a:bodyPr/>
        <a:lstStyle/>
        <a:p>
          <a:r>
            <a:rPr lang="zh-TW" altLang="en-US" dirty="0" smtClean="0"/>
            <a:t>二</a:t>
          </a:r>
          <a:endParaRPr lang="zh-TW" altLang="en-US" dirty="0"/>
        </a:p>
      </dgm:t>
    </dgm:pt>
    <dgm:pt modelId="{55A1BAD0-A97E-432A-8EBC-F9570EEAB6C8}" type="par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57CB7BB5-946D-4A1F-8BA1-9BDD5E389184}" type="sib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C1C6C973-15CE-4899-BEC3-3A63AE6112C7}">
      <dgm:prSet phldrT="[文字]"/>
      <dgm:spPr/>
      <dgm:t>
        <a:bodyPr/>
        <a:lstStyle/>
        <a:p>
          <a:r>
            <a:rPr lang="zh-TW" dirty="0" smtClean="0"/>
            <a:t>如果沒有可對應的學習表現，可以自行撰寫。</a:t>
          </a:r>
          <a:endParaRPr lang="zh-TW" altLang="en-US" dirty="0"/>
        </a:p>
      </dgm:t>
    </dgm:pt>
    <dgm:pt modelId="{5B5F57A4-5EE5-48C5-A0B2-F03EC43A4AF1}" type="par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D0FA8A87-B4F9-44CE-8AD7-83044BE39C26}" type="sib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BA1BC9C8-BA08-4382-9241-D2889508CA1A}" type="pres">
      <dgm:prSet presAssocID="{211E65F4-42BC-4012-AEB3-1F32F019F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A20E36-E936-41E0-9304-98A872DA9781}" type="pres">
      <dgm:prSet presAssocID="{4AB3C3FD-40A2-4070-B737-20835AFECCD5}" presName="composite" presStyleCnt="0"/>
      <dgm:spPr/>
    </dgm:pt>
    <dgm:pt modelId="{EE63F18D-C3EC-4BFB-A216-75B0BF10BC1F}" type="pres">
      <dgm:prSet presAssocID="{4AB3C3FD-40A2-4070-B737-20835AFECC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59334-D876-4599-9CE1-6A5BA0E53E44}" type="pres">
      <dgm:prSet presAssocID="{4AB3C3FD-40A2-4070-B737-20835AFECC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C485B-0217-471F-882C-40FE7DFFFAE3}" type="pres">
      <dgm:prSet presAssocID="{1DD666AE-EF14-41B5-A221-0FB138660F99}" presName="space" presStyleCnt="0"/>
      <dgm:spPr/>
    </dgm:pt>
    <dgm:pt modelId="{C0264341-2978-44EE-B7AA-D2CBE4D524FE}" type="pres">
      <dgm:prSet presAssocID="{C2954E0E-8B13-4F58-B36F-D4441EFEA587}" presName="composite" presStyleCnt="0"/>
      <dgm:spPr/>
    </dgm:pt>
    <dgm:pt modelId="{B9BAC7B9-7C04-40AA-8EBD-CFBE458A6732}" type="pres">
      <dgm:prSet presAssocID="{C2954E0E-8B13-4F58-B36F-D4441EFEA58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87FCC-0E19-4E01-A332-9F04C3085ADC}" type="pres">
      <dgm:prSet presAssocID="{C2954E0E-8B13-4F58-B36F-D4441EFEA58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CFA4B3-F3A3-47F8-B495-3DC6C38E35F4}" srcId="{C2954E0E-8B13-4F58-B36F-D4441EFEA587}" destId="{C1C6C973-15CE-4899-BEC3-3A63AE6112C7}" srcOrd="0" destOrd="0" parTransId="{5B5F57A4-5EE5-48C5-A0B2-F03EC43A4AF1}" sibTransId="{D0FA8A87-B4F9-44CE-8AD7-83044BE39C26}"/>
    <dgm:cxn modelId="{358F51DE-39A6-49C3-8F3E-07719B242527}" srcId="{211E65F4-42BC-4012-AEB3-1F32F019FF3E}" destId="{4AB3C3FD-40A2-4070-B737-20835AFECCD5}" srcOrd="0" destOrd="0" parTransId="{A1AB3352-5935-4B98-8E1F-0495F362363F}" sibTransId="{1DD666AE-EF14-41B5-A221-0FB138660F99}"/>
    <dgm:cxn modelId="{1B07F813-82F6-4B40-8435-86741A10E4E1}" srcId="{211E65F4-42BC-4012-AEB3-1F32F019FF3E}" destId="{C2954E0E-8B13-4F58-B36F-D4441EFEA587}" srcOrd="1" destOrd="0" parTransId="{55A1BAD0-A97E-432A-8EBC-F9570EEAB6C8}" sibTransId="{57CB7BB5-946D-4A1F-8BA1-9BDD5E389184}"/>
    <dgm:cxn modelId="{41BEB167-0C73-4C38-BC8F-87EBAF5141A8}" type="presOf" srcId="{4AB3C3FD-40A2-4070-B737-20835AFECCD5}" destId="{EE63F18D-C3EC-4BFB-A216-75B0BF10BC1F}" srcOrd="0" destOrd="0" presId="urn:microsoft.com/office/officeart/2005/8/layout/hList1"/>
    <dgm:cxn modelId="{4A26090D-7EA4-429E-83D9-D214385383F4}" srcId="{4AB3C3FD-40A2-4070-B737-20835AFECCD5}" destId="{BC566C1E-1D37-4096-9149-EA7BE9047466}" srcOrd="0" destOrd="0" parTransId="{64DDD9D9-E6FC-446E-BA5A-30A4E67F7200}" sibTransId="{AE41BC0C-C116-4FA2-985E-321DAF3F7932}"/>
    <dgm:cxn modelId="{DE8B4B6C-3ACE-4D8D-86FB-08F8B66075C4}" type="presOf" srcId="{C1C6C973-15CE-4899-BEC3-3A63AE6112C7}" destId="{80E87FCC-0E19-4E01-A332-9F04C3085ADC}" srcOrd="0" destOrd="0" presId="urn:microsoft.com/office/officeart/2005/8/layout/hList1"/>
    <dgm:cxn modelId="{A0BF7AC6-AA2A-464F-B811-D606A73F09E7}" type="presOf" srcId="{211E65F4-42BC-4012-AEB3-1F32F019FF3E}" destId="{BA1BC9C8-BA08-4382-9241-D2889508CA1A}" srcOrd="0" destOrd="0" presId="urn:microsoft.com/office/officeart/2005/8/layout/hList1"/>
    <dgm:cxn modelId="{F3A62B10-6761-45B0-BFAE-5C8784CD8878}" type="presOf" srcId="{C2954E0E-8B13-4F58-B36F-D4441EFEA587}" destId="{B9BAC7B9-7C04-40AA-8EBD-CFBE458A6732}" srcOrd="0" destOrd="0" presId="urn:microsoft.com/office/officeart/2005/8/layout/hList1"/>
    <dgm:cxn modelId="{51AB3019-4340-4F9E-9CC0-B7D611009D93}" type="presOf" srcId="{BC566C1E-1D37-4096-9149-EA7BE9047466}" destId="{D3559334-D876-4599-9CE1-6A5BA0E53E44}" srcOrd="0" destOrd="0" presId="urn:microsoft.com/office/officeart/2005/8/layout/hList1"/>
    <dgm:cxn modelId="{515FF074-AF0B-4A4C-92B0-E6165994742F}" type="presParOf" srcId="{BA1BC9C8-BA08-4382-9241-D2889508CA1A}" destId="{A2A20E36-E936-41E0-9304-98A872DA9781}" srcOrd="0" destOrd="0" presId="urn:microsoft.com/office/officeart/2005/8/layout/hList1"/>
    <dgm:cxn modelId="{FC4DD7BB-4832-4F57-9DB8-FF5328A23E40}" type="presParOf" srcId="{A2A20E36-E936-41E0-9304-98A872DA9781}" destId="{EE63F18D-C3EC-4BFB-A216-75B0BF10BC1F}" srcOrd="0" destOrd="0" presId="urn:microsoft.com/office/officeart/2005/8/layout/hList1"/>
    <dgm:cxn modelId="{4BA3360A-B838-4BBD-8198-88028E55B290}" type="presParOf" srcId="{A2A20E36-E936-41E0-9304-98A872DA9781}" destId="{D3559334-D876-4599-9CE1-6A5BA0E53E44}" srcOrd="1" destOrd="0" presId="urn:microsoft.com/office/officeart/2005/8/layout/hList1"/>
    <dgm:cxn modelId="{CA1CF78C-3506-4373-942B-7AB66C54001F}" type="presParOf" srcId="{BA1BC9C8-BA08-4382-9241-D2889508CA1A}" destId="{37FC485B-0217-471F-882C-40FE7DFFFAE3}" srcOrd="1" destOrd="0" presId="urn:microsoft.com/office/officeart/2005/8/layout/hList1"/>
    <dgm:cxn modelId="{52AFB0C4-31FA-4AE1-AD2B-C18F804E2E7B}" type="presParOf" srcId="{BA1BC9C8-BA08-4382-9241-D2889508CA1A}" destId="{C0264341-2978-44EE-B7AA-D2CBE4D524FE}" srcOrd="2" destOrd="0" presId="urn:microsoft.com/office/officeart/2005/8/layout/hList1"/>
    <dgm:cxn modelId="{7BDAEB40-315B-4886-BD2A-C7AFADA03A4D}" type="presParOf" srcId="{C0264341-2978-44EE-B7AA-D2CBE4D524FE}" destId="{B9BAC7B9-7C04-40AA-8EBD-CFBE458A6732}" srcOrd="0" destOrd="0" presId="urn:microsoft.com/office/officeart/2005/8/layout/hList1"/>
    <dgm:cxn modelId="{0E461617-A73E-44E2-B430-0F7066157DF4}" type="presParOf" srcId="{C0264341-2978-44EE-B7AA-D2CBE4D524FE}" destId="{80E87FCC-0E19-4E01-A332-9F04C3085A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1E65F4-42BC-4012-AEB3-1F32F019FF3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B3C3FD-40A2-4070-B737-20835AFECCD5}">
      <dgm:prSet phldrT="[文字]"/>
      <dgm:spPr/>
      <dgm:t>
        <a:bodyPr/>
        <a:lstStyle/>
        <a:p>
          <a:r>
            <a:rPr lang="zh-TW" altLang="en-US" dirty="0" smtClean="0"/>
            <a:t>一</a:t>
          </a:r>
          <a:endParaRPr lang="zh-TW" altLang="en-US" dirty="0"/>
        </a:p>
      </dgm:t>
    </dgm:pt>
    <dgm:pt modelId="{A1AB3352-5935-4B98-8E1F-0495F362363F}" type="par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1DD666AE-EF14-41B5-A221-0FB138660F99}" type="sibTrans" cxnId="{358F51DE-39A6-49C3-8F3E-07719B242527}">
      <dgm:prSet/>
      <dgm:spPr/>
      <dgm:t>
        <a:bodyPr/>
        <a:lstStyle/>
        <a:p>
          <a:endParaRPr lang="zh-TW" altLang="en-US"/>
        </a:p>
      </dgm:t>
    </dgm:pt>
    <dgm:pt modelId="{BC566C1E-1D37-4096-9149-EA7BE9047466}">
      <dgm:prSet phldrT="[文字]"/>
      <dgm:spPr/>
      <dgm:t>
        <a:bodyPr/>
        <a:lstStyle/>
        <a:p>
          <a:r>
            <a:rPr lang="zh-TW" dirty="0" smtClean="0"/>
            <a:t>依據選擇的情境</a:t>
          </a:r>
          <a:r>
            <a:rPr lang="en-US" dirty="0" smtClean="0"/>
            <a:t>(</a:t>
          </a:r>
          <a:r>
            <a:rPr lang="zh-TW" dirty="0" smtClean="0"/>
            <a:t>真實情境</a:t>
          </a:r>
          <a:r>
            <a:rPr lang="en-US" dirty="0" smtClean="0"/>
            <a:t>-</a:t>
          </a:r>
          <a:r>
            <a:rPr lang="zh-TW" dirty="0" smtClean="0"/>
            <a:t>生活、文本、學術情境</a:t>
          </a:r>
          <a:r>
            <a:rPr lang="en-US" dirty="0" smtClean="0"/>
            <a:t>)</a:t>
          </a:r>
          <a:r>
            <a:rPr lang="zh-TW" dirty="0" smtClean="0"/>
            <a:t>，重新書寫學習表現。</a:t>
          </a:r>
          <a:endParaRPr lang="zh-TW" altLang="en-US" dirty="0"/>
        </a:p>
      </dgm:t>
    </dgm:pt>
    <dgm:pt modelId="{64DDD9D9-E6FC-446E-BA5A-30A4E67F7200}" type="par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AE41BC0C-C116-4FA2-985E-321DAF3F7932}" type="sibTrans" cxnId="{4A26090D-7EA4-429E-83D9-D214385383F4}">
      <dgm:prSet/>
      <dgm:spPr/>
      <dgm:t>
        <a:bodyPr/>
        <a:lstStyle/>
        <a:p>
          <a:endParaRPr lang="zh-TW" altLang="en-US"/>
        </a:p>
      </dgm:t>
    </dgm:pt>
    <dgm:pt modelId="{C2954E0E-8B13-4F58-B36F-D4441EFEA587}">
      <dgm:prSet phldrT="[文字]"/>
      <dgm:spPr/>
      <dgm:t>
        <a:bodyPr/>
        <a:lstStyle/>
        <a:p>
          <a:r>
            <a:rPr lang="zh-TW" altLang="en-US" dirty="0" smtClean="0"/>
            <a:t>二</a:t>
          </a:r>
          <a:endParaRPr lang="zh-TW" altLang="en-US" dirty="0"/>
        </a:p>
      </dgm:t>
    </dgm:pt>
    <dgm:pt modelId="{55A1BAD0-A97E-432A-8EBC-F9570EEAB6C8}" type="par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57CB7BB5-946D-4A1F-8BA1-9BDD5E389184}" type="sibTrans" cxnId="{1B07F813-82F6-4B40-8435-86741A10E4E1}">
      <dgm:prSet/>
      <dgm:spPr/>
      <dgm:t>
        <a:bodyPr/>
        <a:lstStyle/>
        <a:p>
          <a:endParaRPr lang="zh-TW" altLang="en-US"/>
        </a:p>
      </dgm:t>
    </dgm:pt>
    <dgm:pt modelId="{C1C6C973-15CE-4899-BEC3-3A63AE6112C7}">
      <dgm:prSet phldrT="[文字]"/>
      <dgm:spPr/>
      <dgm:t>
        <a:bodyPr/>
        <a:lstStyle/>
        <a:p>
          <a:r>
            <a:rPr lang="zh-TW" dirty="0" smtClean="0"/>
            <a:t>學習表現的動詞使用，將決定學習經驗的安排。</a:t>
          </a:r>
          <a:endParaRPr lang="zh-TW" altLang="en-US" dirty="0"/>
        </a:p>
      </dgm:t>
    </dgm:pt>
    <dgm:pt modelId="{5B5F57A4-5EE5-48C5-A0B2-F03EC43A4AF1}" type="par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D0FA8A87-B4F9-44CE-8AD7-83044BE39C26}" type="sibTrans" cxnId="{9BCFA4B3-F3A3-47F8-B495-3DC6C38E35F4}">
      <dgm:prSet/>
      <dgm:spPr/>
      <dgm:t>
        <a:bodyPr/>
        <a:lstStyle/>
        <a:p>
          <a:endParaRPr lang="zh-TW" altLang="en-US"/>
        </a:p>
      </dgm:t>
    </dgm:pt>
    <dgm:pt modelId="{BA1BC9C8-BA08-4382-9241-D2889508CA1A}" type="pres">
      <dgm:prSet presAssocID="{211E65F4-42BC-4012-AEB3-1F32F019F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A20E36-E936-41E0-9304-98A872DA9781}" type="pres">
      <dgm:prSet presAssocID="{4AB3C3FD-40A2-4070-B737-20835AFECCD5}" presName="composite" presStyleCnt="0"/>
      <dgm:spPr/>
    </dgm:pt>
    <dgm:pt modelId="{EE63F18D-C3EC-4BFB-A216-75B0BF10BC1F}" type="pres">
      <dgm:prSet presAssocID="{4AB3C3FD-40A2-4070-B737-20835AFECC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559334-D876-4599-9CE1-6A5BA0E53E44}" type="pres">
      <dgm:prSet presAssocID="{4AB3C3FD-40A2-4070-B737-20835AFECC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C485B-0217-471F-882C-40FE7DFFFAE3}" type="pres">
      <dgm:prSet presAssocID="{1DD666AE-EF14-41B5-A221-0FB138660F99}" presName="space" presStyleCnt="0"/>
      <dgm:spPr/>
    </dgm:pt>
    <dgm:pt modelId="{C0264341-2978-44EE-B7AA-D2CBE4D524FE}" type="pres">
      <dgm:prSet presAssocID="{C2954E0E-8B13-4F58-B36F-D4441EFEA587}" presName="composite" presStyleCnt="0"/>
      <dgm:spPr/>
    </dgm:pt>
    <dgm:pt modelId="{B9BAC7B9-7C04-40AA-8EBD-CFBE458A6732}" type="pres">
      <dgm:prSet presAssocID="{C2954E0E-8B13-4F58-B36F-D4441EFEA58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87FCC-0E19-4E01-A332-9F04C3085ADC}" type="pres">
      <dgm:prSet presAssocID="{C2954E0E-8B13-4F58-B36F-D4441EFEA58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A307DD-ADC4-4EA1-8CA8-07A3DE3F9DF1}" type="presOf" srcId="{211E65F4-42BC-4012-AEB3-1F32F019FF3E}" destId="{BA1BC9C8-BA08-4382-9241-D2889508CA1A}" srcOrd="0" destOrd="0" presId="urn:microsoft.com/office/officeart/2005/8/layout/hList1"/>
    <dgm:cxn modelId="{9BCFA4B3-F3A3-47F8-B495-3DC6C38E35F4}" srcId="{C2954E0E-8B13-4F58-B36F-D4441EFEA587}" destId="{C1C6C973-15CE-4899-BEC3-3A63AE6112C7}" srcOrd="0" destOrd="0" parTransId="{5B5F57A4-5EE5-48C5-A0B2-F03EC43A4AF1}" sibTransId="{D0FA8A87-B4F9-44CE-8AD7-83044BE39C26}"/>
    <dgm:cxn modelId="{DE60BC57-8740-4791-84EB-154FB0634E75}" type="presOf" srcId="{C1C6C973-15CE-4899-BEC3-3A63AE6112C7}" destId="{80E87FCC-0E19-4E01-A332-9F04C3085ADC}" srcOrd="0" destOrd="0" presId="urn:microsoft.com/office/officeart/2005/8/layout/hList1"/>
    <dgm:cxn modelId="{358F51DE-39A6-49C3-8F3E-07719B242527}" srcId="{211E65F4-42BC-4012-AEB3-1F32F019FF3E}" destId="{4AB3C3FD-40A2-4070-B737-20835AFECCD5}" srcOrd="0" destOrd="0" parTransId="{A1AB3352-5935-4B98-8E1F-0495F362363F}" sibTransId="{1DD666AE-EF14-41B5-A221-0FB138660F99}"/>
    <dgm:cxn modelId="{1B07F813-82F6-4B40-8435-86741A10E4E1}" srcId="{211E65F4-42BC-4012-AEB3-1F32F019FF3E}" destId="{C2954E0E-8B13-4F58-B36F-D4441EFEA587}" srcOrd="1" destOrd="0" parTransId="{55A1BAD0-A97E-432A-8EBC-F9570EEAB6C8}" sibTransId="{57CB7BB5-946D-4A1F-8BA1-9BDD5E389184}"/>
    <dgm:cxn modelId="{950304C9-0A50-42E7-9696-F2EC9EFBFF8A}" type="presOf" srcId="{BC566C1E-1D37-4096-9149-EA7BE9047466}" destId="{D3559334-D876-4599-9CE1-6A5BA0E53E44}" srcOrd="0" destOrd="0" presId="urn:microsoft.com/office/officeart/2005/8/layout/hList1"/>
    <dgm:cxn modelId="{4A26090D-7EA4-429E-83D9-D214385383F4}" srcId="{4AB3C3FD-40A2-4070-B737-20835AFECCD5}" destId="{BC566C1E-1D37-4096-9149-EA7BE9047466}" srcOrd="0" destOrd="0" parTransId="{64DDD9D9-E6FC-446E-BA5A-30A4E67F7200}" sibTransId="{AE41BC0C-C116-4FA2-985E-321DAF3F7932}"/>
    <dgm:cxn modelId="{EE0452F7-6598-40C4-8C68-29317B539981}" type="presOf" srcId="{C2954E0E-8B13-4F58-B36F-D4441EFEA587}" destId="{B9BAC7B9-7C04-40AA-8EBD-CFBE458A6732}" srcOrd="0" destOrd="0" presId="urn:microsoft.com/office/officeart/2005/8/layout/hList1"/>
    <dgm:cxn modelId="{7E430F1A-1CDC-480D-BB4E-012BFACB7690}" type="presOf" srcId="{4AB3C3FD-40A2-4070-B737-20835AFECCD5}" destId="{EE63F18D-C3EC-4BFB-A216-75B0BF10BC1F}" srcOrd="0" destOrd="0" presId="urn:microsoft.com/office/officeart/2005/8/layout/hList1"/>
    <dgm:cxn modelId="{F99180CE-5517-4C03-8521-BE8A4D994778}" type="presParOf" srcId="{BA1BC9C8-BA08-4382-9241-D2889508CA1A}" destId="{A2A20E36-E936-41E0-9304-98A872DA9781}" srcOrd="0" destOrd="0" presId="urn:microsoft.com/office/officeart/2005/8/layout/hList1"/>
    <dgm:cxn modelId="{50FC61A4-3CDD-4D4E-909C-C37D33AF3D44}" type="presParOf" srcId="{A2A20E36-E936-41E0-9304-98A872DA9781}" destId="{EE63F18D-C3EC-4BFB-A216-75B0BF10BC1F}" srcOrd="0" destOrd="0" presId="urn:microsoft.com/office/officeart/2005/8/layout/hList1"/>
    <dgm:cxn modelId="{5701412F-2AAA-4516-A514-4F3151F57855}" type="presParOf" srcId="{A2A20E36-E936-41E0-9304-98A872DA9781}" destId="{D3559334-D876-4599-9CE1-6A5BA0E53E44}" srcOrd="1" destOrd="0" presId="urn:microsoft.com/office/officeart/2005/8/layout/hList1"/>
    <dgm:cxn modelId="{675E21C9-EE33-48A0-9ACE-8E24EF9D7E5B}" type="presParOf" srcId="{BA1BC9C8-BA08-4382-9241-D2889508CA1A}" destId="{37FC485B-0217-471F-882C-40FE7DFFFAE3}" srcOrd="1" destOrd="0" presId="urn:microsoft.com/office/officeart/2005/8/layout/hList1"/>
    <dgm:cxn modelId="{E9B207CC-5F3D-436E-B069-1506F6A8C333}" type="presParOf" srcId="{BA1BC9C8-BA08-4382-9241-D2889508CA1A}" destId="{C0264341-2978-44EE-B7AA-D2CBE4D524FE}" srcOrd="2" destOrd="0" presId="urn:microsoft.com/office/officeart/2005/8/layout/hList1"/>
    <dgm:cxn modelId="{45F01573-B991-4011-836F-8C571780FA3B}" type="presParOf" srcId="{C0264341-2978-44EE-B7AA-D2CBE4D524FE}" destId="{B9BAC7B9-7C04-40AA-8EBD-CFBE458A6732}" srcOrd="0" destOrd="0" presId="urn:microsoft.com/office/officeart/2005/8/layout/hList1"/>
    <dgm:cxn modelId="{1F4FC2B6-F20D-435B-8205-8C6402A2993A}" type="presParOf" srcId="{C0264341-2978-44EE-B7AA-D2CBE4D524FE}" destId="{80E87FCC-0E19-4E01-A332-9F04C3085A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B91-A83C-4D01-A798-B12100C215BE}">
      <dsp:nvSpPr>
        <dsp:cNvPr id="0" name=""/>
        <dsp:cNvSpPr/>
      </dsp:nvSpPr>
      <dsp:spPr>
        <a:xfrm>
          <a:off x="2406" y="542796"/>
          <a:ext cx="2414869" cy="24148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898" tIns="35560" rIns="13289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sp:txBody>
      <dsp:txXfrm>
        <a:off x="356055" y="896445"/>
        <a:ext cx="1707571" cy="1707571"/>
      </dsp:txXfrm>
    </dsp:sp>
    <dsp:sp modelId="{95915C4A-70EC-4FBE-B2CD-86B61962E913}">
      <dsp:nvSpPr>
        <dsp:cNvPr id="0" name=""/>
        <dsp:cNvSpPr/>
      </dsp:nvSpPr>
      <dsp:spPr>
        <a:xfrm>
          <a:off x="1934302" y="542796"/>
          <a:ext cx="2414869" cy="24148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898" tIns="35560" rIns="13289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情境脈絡化的學習</a:t>
          </a:r>
        </a:p>
      </dsp:txBody>
      <dsp:txXfrm>
        <a:off x="2287951" y="896445"/>
        <a:ext cx="1707571" cy="1707571"/>
      </dsp:txXfrm>
    </dsp:sp>
    <dsp:sp modelId="{5D35B74E-FA5E-4CBD-A81A-B9DA938CC41A}">
      <dsp:nvSpPr>
        <dsp:cNvPr id="0" name=""/>
        <dsp:cNvSpPr/>
      </dsp:nvSpPr>
      <dsp:spPr>
        <a:xfrm>
          <a:off x="3866198" y="542796"/>
          <a:ext cx="2414869" cy="2414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898" tIns="35560" rIns="13289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學習方法及策略</a:t>
          </a:r>
        </a:p>
      </dsp:txBody>
      <dsp:txXfrm>
        <a:off x="4219847" y="896445"/>
        <a:ext cx="1707571" cy="1707571"/>
      </dsp:txXfrm>
    </dsp:sp>
    <dsp:sp modelId="{62C80D46-0835-4038-97A2-D68798CEC271}">
      <dsp:nvSpPr>
        <dsp:cNvPr id="0" name=""/>
        <dsp:cNvSpPr/>
      </dsp:nvSpPr>
      <dsp:spPr>
        <a:xfrm>
          <a:off x="5798093" y="542796"/>
          <a:ext cx="2414869" cy="24148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898" tIns="35560" rIns="13289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活用實踐的表現</a:t>
          </a:r>
        </a:p>
      </dsp:txBody>
      <dsp:txXfrm>
        <a:off x="6151742" y="896445"/>
        <a:ext cx="1707571" cy="1707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F18D-C3EC-4BFB-A216-75B0BF10BC1F}">
      <dsp:nvSpPr>
        <dsp:cNvPr id="0" name=""/>
        <dsp:cNvSpPr/>
      </dsp:nvSpPr>
      <dsp:spPr>
        <a:xfrm>
          <a:off x="37" y="277025"/>
          <a:ext cx="3600364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步驟一</a:t>
          </a:r>
          <a:endParaRPr lang="zh-TW" altLang="en-US" sz="3100" kern="1200" dirty="0"/>
        </a:p>
      </dsp:txBody>
      <dsp:txXfrm>
        <a:off x="37" y="277025"/>
        <a:ext cx="3600364" cy="892800"/>
      </dsp:txXfrm>
    </dsp:sp>
    <dsp:sp modelId="{D3559334-D876-4599-9CE1-6A5BA0E53E44}">
      <dsp:nvSpPr>
        <dsp:cNvPr id="0" name=""/>
        <dsp:cNvSpPr/>
      </dsp:nvSpPr>
      <dsp:spPr>
        <a:xfrm>
          <a:off x="37" y="1169825"/>
          <a:ext cx="3600364" cy="22975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3100" kern="1200" dirty="0" smtClean="0"/>
            <a:t>從綱領或領綱裡選擇</a:t>
          </a:r>
          <a:r>
            <a:rPr lang="en-US" altLang="zh-TW" sz="3100" kern="1200" dirty="0" smtClean="0"/>
            <a:t>1-3</a:t>
          </a:r>
          <a:r>
            <a:rPr lang="zh-TW" altLang="zh-TW" sz="3100" kern="1200" dirty="0" smtClean="0"/>
            <a:t>個適合本單元的核心素養。這是素養目</a:t>
          </a:r>
          <a:r>
            <a:rPr lang="zh-TW" altLang="en-US" sz="3100" kern="1200" dirty="0" smtClean="0"/>
            <a:t>標</a:t>
          </a:r>
          <a:endParaRPr lang="zh-TW" altLang="en-US" sz="3100" kern="1200" dirty="0"/>
        </a:p>
      </dsp:txBody>
      <dsp:txXfrm>
        <a:off x="37" y="1169825"/>
        <a:ext cx="3600364" cy="2297565"/>
      </dsp:txXfrm>
    </dsp:sp>
    <dsp:sp modelId="{B9BAC7B9-7C04-40AA-8EBD-CFBE458A6732}">
      <dsp:nvSpPr>
        <dsp:cNvPr id="0" name=""/>
        <dsp:cNvSpPr/>
      </dsp:nvSpPr>
      <dsp:spPr>
        <a:xfrm>
          <a:off x="4104453" y="277025"/>
          <a:ext cx="3600364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步驟二</a:t>
          </a:r>
          <a:endParaRPr lang="zh-TW" altLang="en-US" sz="3100" kern="1200" dirty="0"/>
        </a:p>
      </dsp:txBody>
      <dsp:txXfrm>
        <a:off x="4104453" y="277025"/>
        <a:ext cx="3600364" cy="892800"/>
      </dsp:txXfrm>
    </dsp:sp>
    <dsp:sp modelId="{80E87FCC-0E19-4E01-A332-9F04C3085ADC}">
      <dsp:nvSpPr>
        <dsp:cNvPr id="0" name=""/>
        <dsp:cNvSpPr/>
      </dsp:nvSpPr>
      <dsp:spPr>
        <a:xfrm>
          <a:off x="4104453" y="1169825"/>
          <a:ext cx="3600364" cy="22975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3100" kern="1200" dirty="0" smtClean="0"/>
            <a:t>本單元在學科學習中的重要目的。這是學科目標。</a:t>
          </a:r>
          <a:endParaRPr lang="zh-TW" altLang="en-US" sz="3100" kern="1200" dirty="0"/>
        </a:p>
      </dsp:txBody>
      <dsp:txXfrm>
        <a:off x="4104453" y="1169825"/>
        <a:ext cx="3600364" cy="2297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30708-32A3-4BF3-A3B1-363C23E835E3}">
      <dsp:nvSpPr>
        <dsp:cNvPr id="0" name=""/>
        <dsp:cNvSpPr/>
      </dsp:nvSpPr>
      <dsp:spPr>
        <a:xfrm>
          <a:off x="2610" y="207808"/>
          <a:ext cx="2545032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步驟一</a:t>
          </a:r>
          <a:endParaRPr lang="zh-TW" altLang="en-US" sz="2900" kern="1200" dirty="0"/>
        </a:p>
      </dsp:txBody>
      <dsp:txXfrm>
        <a:off x="2610" y="207808"/>
        <a:ext cx="2545032" cy="835200"/>
      </dsp:txXfrm>
    </dsp:sp>
    <dsp:sp modelId="{714649C6-3B52-4476-BA68-B1082B815843}">
      <dsp:nvSpPr>
        <dsp:cNvPr id="0" name=""/>
        <dsp:cNvSpPr/>
      </dsp:nvSpPr>
      <dsp:spPr>
        <a:xfrm>
          <a:off x="2610" y="1043008"/>
          <a:ext cx="2545032" cy="2149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選擇適合本單元的情境</a:t>
          </a:r>
          <a:r>
            <a:rPr lang="en-US" sz="2900" kern="1200" dirty="0" smtClean="0"/>
            <a:t>(</a:t>
          </a:r>
          <a:r>
            <a:rPr lang="zh-TW" sz="2900" kern="1200" dirty="0" smtClean="0"/>
            <a:t>數量視節數而定</a:t>
          </a:r>
          <a:r>
            <a:rPr lang="en-US" sz="2900" kern="1200" dirty="0" smtClean="0"/>
            <a:t>)</a:t>
          </a:r>
          <a:r>
            <a:rPr lang="zh-TW" sz="2900" kern="1200" dirty="0" smtClean="0"/>
            <a:t>。</a:t>
          </a:r>
          <a:endParaRPr lang="zh-TW" altLang="en-US" sz="2900" kern="1200" dirty="0"/>
        </a:p>
      </dsp:txBody>
      <dsp:txXfrm>
        <a:off x="2610" y="1043008"/>
        <a:ext cx="2545032" cy="2149335"/>
      </dsp:txXfrm>
    </dsp:sp>
    <dsp:sp modelId="{FEA50A5B-8C18-4291-A1B5-31A7A92079D7}">
      <dsp:nvSpPr>
        <dsp:cNvPr id="0" name=""/>
        <dsp:cNvSpPr/>
      </dsp:nvSpPr>
      <dsp:spPr>
        <a:xfrm>
          <a:off x="2903947" y="207808"/>
          <a:ext cx="2545032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步驟二</a:t>
          </a:r>
          <a:endParaRPr lang="zh-TW" altLang="en-US" sz="2900" kern="1200" dirty="0"/>
        </a:p>
      </dsp:txBody>
      <dsp:txXfrm>
        <a:off x="2903947" y="207808"/>
        <a:ext cx="2545032" cy="835200"/>
      </dsp:txXfrm>
    </dsp:sp>
    <dsp:sp modelId="{DE9020DE-9F98-4713-9705-4EA5CCAE0040}">
      <dsp:nvSpPr>
        <dsp:cNvPr id="0" name=""/>
        <dsp:cNvSpPr/>
      </dsp:nvSpPr>
      <dsp:spPr>
        <a:xfrm>
          <a:off x="2903947" y="1043008"/>
          <a:ext cx="2545032" cy="21493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本單元內容可區分出的重要主題。</a:t>
          </a:r>
          <a:endParaRPr lang="zh-TW" altLang="en-US" sz="2900" kern="1200" dirty="0"/>
        </a:p>
      </dsp:txBody>
      <dsp:txXfrm>
        <a:off x="2903947" y="1043008"/>
        <a:ext cx="2545032" cy="2149335"/>
      </dsp:txXfrm>
    </dsp:sp>
    <dsp:sp modelId="{5123E60B-2904-4FFC-BB0E-C4DF5713B245}">
      <dsp:nvSpPr>
        <dsp:cNvPr id="0" name=""/>
        <dsp:cNvSpPr/>
      </dsp:nvSpPr>
      <dsp:spPr>
        <a:xfrm>
          <a:off x="5805284" y="207808"/>
          <a:ext cx="2545032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步驟三</a:t>
          </a:r>
          <a:endParaRPr lang="zh-TW" altLang="en-US" sz="2900" kern="1200" dirty="0"/>
        </a:p>
      </dsp:txBody>
      <dsp:txXfrm>
        <a:off x="5805284" y="207808"/>
        <a:ext cx="2545032" cy="835200"/>
      </dsp:txXfrm>
    </dsp:sp>
    <dsp:sp modelId="{752C5C88-38CC-461E-B7AE-94A6E2195B68}">
      <dsp:nvSpPr>
        <dsp:cNvPr id="0" name=""/>
        <dsp:cNvSpPr/>
      </dsp:nvSpPr>
      <dsp:spPr>
        <a:xfrm>
          <a:off x="5805284" y="1043008"/>
          <a:ext cx="2545032" cy="21493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將步驟一與二之結果排列次序。</a:t>
          </a:r>
          <a:endParaRPr lang="zh-TW" altLang="en-US" sz="2900" kern="1200" dirty="0"/>
        </a:p>
      </dsp:txBody>
      <dsp:txXfrm>
        <a:off x="5805284" y="1043008"/>
        <a:ext cx="2545032" cy="2149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F18D-C3EC-4BFB-A216-75B0BF10BC1F}">
      <dsp:nvSpPr>
        <dsp:cNvPr id="0" name=""/>
        <dsp:cNvSpPr/>
      </dsp:nvSpPr>
      <dsp:spPr>
        <a:xfrm>
          <a:off x="37" y="30094"/>
          <a:ext cx="3600364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步驟一</a:t>
          </a:r>
          <a:endParaRPr lang="zh-TW" altLang="en-US" sz="3300" kern="1200" dirty="0"/>
        </a:p>
      </dsp:txBody>
      <dsp:txXfrm>
        <a:off x="37" y="30094"/>
        <a:ext cx="3600364" cy="950400"/>
      </dsp:txXfrm>
    </dsp:sp>
    <dsp:sp modelId="{D3559334-D876-4599-9CE1-6A5BA0E53E44}">
      <dsp:nvSpPr>
        <dsp:cNvPr id="0" name=""/>
        <dsp:cNvSpPr/>
      </dsp:nvSpPr>
      <dsp:spPr>
        <a:xfrm>
          <a:off x="37" y="980494"/>
          <a:ext cx="3600364" cy="2445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300" kern="1200" dirty="0" smtClean="0"/>
            <a:t>從領</a:t>
          </a:r>
          <a:r>
            <a:rPr lang="zh-TW" altLang="en-US" sz="3300" kern="1200" dirty="0" smtClean="0"/>
            <a:t>綱</a:t>
          </a:r>
          <a:r>
            <a:rPr lang="zh-TW" sz="3300" kern="1200" dirty="0" smtClean="0"/>
            <a:t>中找一學習內容。並請對應學科單元。</a:t>
          </a:r>
          <a:endParaRPr lang="zh-TW" altLang="en-US" sz="3300" kern="1200" dirty="0"/>
        </a:p>
      </dsp:txBody>
      <dsp:txXfrm>
        <a:off x="37" y="980494"/>
        <a:ext cx="3600364" cy="2445795"/>
      </dsp:txXfrm>
    </dsp:sp>
    <dsp:sp modelId="{B9BAC7B9-7C04-40AA-8EBD-CFBE458A6732}">
      <dsp:nvSpPr>
        <dsp:cNvPr id="0" name=""/>
        <dsp:cNvSpPr/>
      </dsp:nvSpPr>
      <dsp:spPr>
        <a:xfrm>
          <a:off x="4104453" y="30094"/>
          <a:ext cx="3600364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步驟二</a:t>
          </a:r>
          <a:endParaRPr lang="zh-TW" altLang="en-US" sz="3300" kern="1200" dirty="0"/>
        </a:p>
      </dsp:txBody>
      <dsp:txXfrm>
        <a:off x="4104453" y="30094"/>
        <a:ext cx="3600364" cy="950400"/>
      </dsp:txXfrm>
    </dsp:sp>
    <dsp:sp modelId="{80E87FCC-0E19-4E01-A332-9F04C3085ADC}">
      <dsp:nvSpPr>
        <dsp:cNvPr id="0" name=""/>
        <dsp:cNvSpPr/>
      </dsp:nvSpPr>
      <dsp:spPr>
        <a:xfrm>
          <a:off x="4104453" y="980494"/>
          <a:ext cx="3600364" cy="24457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300" kern="1200" dirty="0" smtClean="0"/>
            <a:t>依據知識、技能與情意三方面，開展學習內容。</a:t>
          </a:r>
          <a:endParaRPr lang="zh-TW" altLang="en-US" sz="3300" kern="1200" dirty="0"/>
        </a:p>
      </dsp:txBody>
      <dsp:txXfrm>
        <a:off x="4104453" y="980494"/>
        <a:ext cx="3600364" cy="2445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F18D-C3EC-4BFB-A216-75B0BF10BC1F}">
      <dsp:nvSpPr>
        <dsp:cNvPr id="0" name=""/>
        <dsp:cNvSpPr/>
      </dsp:nvSpPr>
      <dsp:spPr>
        <a:xfrm>
          <a:off x="37" y="225567"/>
          <a:ext cx="3600364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一</a:t>
          </a:r>
          <a:endParaRPr lang="zh-TW" altLang="en-US" sz="3200" kern="1200" dirty="0"/>
        </a:p>
      </dsp:txBody>
      <dsp:txXfrm>
        <a:off x="37" y="225567"/>
        <a:ext cx="3600364" cy="921600"/>
      </dsp:txXfrm>
    </dsp:sp>
    <dsp:sp modelId="{D3559334-D876-4599-9CE1-6A5BA0E53E44}">
      <dsp:nvSpPr>
        <dsp:cNvPr id="0" name=""/>
        <dsp:cNvSpPr/>
      </dsp:nvSpPr>
      <dsp:spPr>
        <a:xfrm>
          <a:off x="37" y="1147167"/>
          <a:ext cx="3600364" cy="2371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/>
            <a:t>根據學習內容開展的結果，找出領綱中可對應的學習表現。</a:t>
          </a:r>
          <a:endParaRPr lang="zh-TW" altLang="en-US" sz="3200" kern="1200" dirty="0"/>
        </a:p>
      </dsp:txBody>
      <dsp:txXfrm>
        <a:off x="37" y="1147167"/>
        <a:ext cx="3600364" cy="2371680"/>
      </dsp:txXfrm>
    </dsp:sp>
    <dsp:sp modelId="{B9BAC7B9-7C04-40AA-8EBD-CFBE458A6732}">
      <dsp:nvSpPr>
        <dsp:cNvPr id="0" name=""/>
        <dsp:cNvSpPr/>
      </dsp:nvSpPr>
      <dsp:spPr>
        <a:xfrm>
          <a:off x="4104453" y="225567"/>
          <a:ext cx="3600364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二</a:t>
          </a:r>
          <a:endParaRPr lang="zh-TW" altLang="en-US" sz="3200" kern="1200" dirty="0"/>
        </a:p>
      </dsp:txBody>
      <dsp:txXfrm>
        <a:off x="4104453" y="225567"/>
        <a:ext cx="3600364" cy="921600"/>
      </dsp:txXfrm>
    </dsp:sp>
    <dsp:sp modelId="{80E87FCC-0E19-4E01-A332-9F04C3085ADC}">
      <dsp:nvSpPr>
        <dsp:cNvPr id="0" name=""/>
        <dsp:cNvSpPr/>
      </dsp:nvSpPr>
      <dsp:spPr>
        <a:xfrm>
          <a:off x="4104453" y="1147167"/>
          <a:ext cx="3600364" cy="2371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/>
            <a:t>如果沒有可對應的學習表現，可以自行撰寫。</a:t>
          </a:r>
          <a:endParaRPr lang="zh-TW" altLang="en-US" sz="3200" kern="1200" dirty="0"/>
        </a:p>
      </dsp:txBody>
      <dsp:txXfrm>
        <a:off x="4104453" y="1147167"/>
        <a:ext cx="3600364" cy="2371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F18D-C3EC-4BFB-A216-75B0BF10BC1F}">
      <dsp:nvSpPr>
        <dsp:cNvPr id="0" name=""/>
        <dsp:cNvSpPr/>
      </dsp:nvSpPr>
      <dsp:spPr>
        <a:xfrm>
          <a:off x="37" y="21740"/>
          <a:ext cx="3600364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一</a:t>
          </a:r>
          <a:endParaRPr lang="zh-TW" altLang="en-US" sz="3100" kern="1200" dirty="0"/>
        </a:p>
      </dsp:txBody>
      <dsp:txXfrm>
        <a:off x="37" y="21740"/>
        <a:ext cx="3600364" cy="892800"/>
      </dsp:txXfrm>
    </dsp:sp>
    <dsp:sp modelId="{D3559334-D876-4599-9CE1-6A5BA0E53E44}">
      <dsp:nvSpPr>
        <dsp:cNvPr id="0" name=""/>
        <dsp:cNvSpPr/>
      </dsp:nvSpPr>
      <dsp:spPr>
        <a:xfrm>
          <a:off x="37" y="914540"/>
          <a:ext cx="3600364" cy="28081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100" kern="1200" dirty="0" smtClean="0"/>
            <a:t>依據選擇的情境</a:t>
          </a:r>
          <a:r>
            <a:rPr lang="en-US" sz="3100" kern="1200" dirty="0" smtClean="0"/>
            <a:t>(</a:t>
          </a:r>
          <a:r>
            <a:rPr lang="zh-TW" sz="3100" kern="1200" dirty="0" smtClean="0"/>
            <a:t>真實情境</a:t>
          </a:r>
          <a:r>
            <a:rPr lang="en-US" sz="3100" kern="1200" dirty="0" smtClean="0"/>
            <a:t>-</a:t>
          </a:r>
          <a:r>
            <a:rPr lang="zh-TW" sz="3100" kern="1200" dirty="0" smtClean="0"/>
            <a:t>生活、文本、學術情境</a:t>
          </a:r>
          <a:r>
            <a:rPr lang="en-US" sz="3100" kern="1200" dirty="0" smtClean="0"/>
            <a:t>)</a:t>
          </a:r>
          <a:r>
            <a:rPr lang="zh-TW" sz="3100" kern="1200" dirty="0" smtClean="0"/>
            <a:t>，重新書寫學習表現。</a:t>
          </a:r>
          <a:endParaRPr lang="zh-TW" altLang="en-US" sz="3100" kern="1200" dirty="0"/>
        </a:p>
      </dsp:txBody>
      <dsp:txXfrm>
        <a:off x="37" y="914540"/>
        <a:ext cx="3600364" cy="2808135"/>
      </dsp:txXfrm>
    </dsp:sp>
    <dsp:sp modelId="{B9BAC7B9-7C04-40AA-8EBD-CFBE458A6732}">
      <dsp:nvSpPr>
        <dsp:cNvPr id="0" name=""/>
        <dsp:cNvSpPr/>
      </dsp:nvSpPr>
      <dsp:spPr>
        <a:xfrm>
          <a:off x="4104453" y="21740"/>
          <a:ext cx="3600364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二</a:t>
          </a:r>
          <a:endParaRPr lang="zh-TW" altLang="en-US" sz="3100" kern="1200" dirty="0"/>
        </a:p>
      </dsp:txBody>
      <dsp:txXfrm>
        <a:off x="4104453" y="21740"/>
        <a:ext cx="3600364" cy="892800"/>
      </dsp:txXfrm>
    </dsp:sp>
    <dsp:sp modelId="{80E87FCC-0E19-4E01-A332-9F04C3085ADC}">
      <dsp:nvSpPr>
        <dsp:cNvPr id="0" name=""/>
        <dsp:cNvSpPr/>
      </dsp:nvSpPr>
      <dsp:spPr>
        <a:xfrm>
          <a:off x="4104453" y="914540"/>
          <a:ext cx="3600364" cy="28081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100" kern="1200" dirty="0" smtClean="0"/>
            <a:t>學習表現的動詞使用，將決定學習經驗的安排。</a:t>
          </a:r>
          <a:endParaRPr lang="zh-TW" altLang="en-US" sz="3100" kern="1200" dirty="0"/>
        </a:p>
      </dsp:txBody>
      <dsp:txXfrm>
        <a:off x="4104453" y="914540"/>
        <a:ext cx="3600364" cy="2808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2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9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2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9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16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1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2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40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15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70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6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6C98-C20D-4931-B3FF-0A1E28A2839D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B507-ED54-4F36-83AF-F0772A224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23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&#36229;&#36899;&#32080;/1060703&#22283;&#27665;&#20013;&#23567;&#23416;&#21450;&#26222;&#36890;&#22411;&#39640;&#32026;&#20013;&#31561;&#23416;&#26657;-&#31038;&#26371;&#38936;&#22495;&#35506;&#31243;&#32177;&#35201;&#33609;&#26696;(&#20844;&#32893;&#26371;&#29256;&#26412;)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letter.edu.tw/wp-content/uploads/%E9%9D%A2%E5%90%91%E6%9C%AA%E4%BE%86%E7%9A%84%E8%83%BD%E5%8A%9B-%E7%B4%A0%E9%A4%8A%E5%B0%8E%E5%90%91%E6%95%99%E5%AD%B8%E6%95%99%E6%88%B0%E6%89%8B%E5%86%8A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d01.com/PM3ePGj.html#.WsCQRkF-XY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5" r="1862"/>
          <a:stretch/>
        </p:blipFill>
        <p:spPr>
          <a:xfrm>
            <a:off x="323528" y="4005064"/>
            <a:ext cx="8732674" cy="24625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798" y="404664"/>
            <a:ext cx="8424936" cy="2304256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106</a:t>
            </a:r>
            <a:r>
              <a:rPr lang="zh-TW" altLang="zh-TW" sz="4000" dirty="0"/>
              <a:t>學年度素養導向備觀議教評社</a:t>
            </a:r>
            <a:r>
              <a:rPr lang="zh-TW" altLang="zh-TW" sz="4000" dirty="0" smtClean="0"/>
              <a:t>群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900" b="1" dirty="0" smtClean="0"/>
              <a:t>(</a:t>
            </a:r>
            <a:r>
              <a:rPr lang="zh-TW" altLang="zh-TW" sz="4900" b="1" dirty="0"/>
              <a:t>三</a:t>
            </a:r>
            <a:r>
              <a:rPr lang="en-US" altLang="zh-TW" sz="4900" b="1" dirty="0"/>
              <a:t>)</a:t>
            </a:r>
            <a:r>
              <a:rPr lang="zh-TW" altLang="zh-TW" sz="4900" b="1" dirty="0"/>
              <a:t>課綱的改變與未來教學的結合</a:t>
            </a:r>
            <a:endParaRPr lang="zh-TW" altLang="en-US" sz="49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tx2"/>
                </a:solidFill>
                <a:latin typeface="+mn-ea"/>
                <a:cs typeface="Times New Roman" pitchFamily="18" charset="0"/>
              </a:rPr>
              <a:t>資料引用自：范信賢老師、</a:t>
            </a:r>
            <a:r>
              <a:rPr lang="zh-TW" altLang="en-US" sz="2800" b="1" dirty="0" smtClean="0">
                <a:solidFill>
                  <a:schemeClr val="tx2"/>
                </a:solidFill>
                <a:latin typeface="+mn-ea"/>
              </a:rPr>
              <a:t>藍偉瑩老師</a:t>
            </a:r>
            <a:endParaRPr lang="en-US" altLang="zh-TW" sz="28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zh-TW" altLang="en-US" sz="2800" b="1" dirty="0" smtClean="0">
                <a:solidFill>
                  <a:schemeClr val="tx2"/>
                </a:solidFill>
                <a:latin typeface="+mn-ea"/>
              </a:rPr>
              <a:t>感謝專家老師支持教師自主學習！！</a:t>
            </a:r>
            <a:endParaRPr lang="en-US" altLang="zh-TW" sz="28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4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00" t="994" r="22962"/>
          <a:stretch/>
        </p:blipFill>
        <p:spPr>
          <a:xfrm>
            <a:off x="2915816" y="2420888"/>
            <a:ext cx="6068378" cy="40987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素養導向教學設計流程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7344816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Clr>
                <a:srgbClr val="FF6600"/>
              </a:buClr>
              <a:buSzPct val="100000"/>
              <a:buFont typeface="Wingdings" pitchFamily="2" charset="2"/>
              <a:buChar char="ü"/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思考</a:t>
            </a:r>
            <a:endPara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20638">
              <a:lnSpc>
                <a:spcPct val="115000"/>
              </a:lnSpc>
              <a:spcBef>
                <a:spcPts val="600"/>
              </a:spcBef>
              <a:buClr>
                <a:srgbClr val="FF6600"/>
              </a:buClr>
              <a:buSzPct val="100000"/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從教科書中選出一個單元。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indent="20638">
              <a:spcBef>
                <a:spcPts val="600"/>
              </a:spcBef>
              <a:buClr>
                <a:srgbClr val="FF6600"/>
              </a:buClr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出此單元不可或缺的理由（</a:t>
            </a:r>
            <a:r>
              <a:rPr lang="zh-TW" altLang="zh-TW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學科本質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marL="628650" indent="-265113">
              <a:lnSpc>
                <a:spcPct val="115000"/>
              </a:lnSpc>
              <a:spcBef>
                <a:spcPts val="60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與素養導向教學</a:t>
            </a:r>
            <a:r>
              <a:rPr lang="zh-TW" altLang="en-US" sz="31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四大原則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的呼應或開展。   </a:t>
            </a:r>
          </a:p>
          <a:p>
            <a:pPr>
              <a:lnSpc>
                <a:spcPct val="115000"/>
              </a:lnSpc>
              <a:spcBef>
                <a:spcPts val="2400"/>
              </a:spcBef>
              <a:buClr>
                <a:srgbClr val="FF6600"/>
              </a:buClr>
              <a:buSzPct val="100000"/>
              <a:buFont typeface="Wingdings" pitchFamily="2" charset="2"/>
              <a:buChar char="ü"/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endPara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5963" indent="-352425">
              <a:lnSpc>
                <a:spcPct val="115000"/>
              </a:lnSpc>
              <a:spcBef>
                <a:spcPts val="600"/>
              </a:spcBef>
              <a:buClr>
                <a:srgbClr val="FF6600"/>
              </a:buClr>
              <a:buSzPct val="100000"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設想（打開經驗世界∞發展抽象能力）。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352425">
              <a:lnSpc>
                <a:spcPct val="115000"/>
              </a:lnSpc>
              <a:spcBef>
                <a:spcPts val="600"/>
              </a:spcBef>
              <a:buClr>
                <a:srgbClr val="FF6600"/>
              </a:buClr>
              <a:buSzPct val="100000"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總綱或領綱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核心素養＋學習重點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87313">
              <a:lnSpc>
                <a:spcPct val="115000"/>
              </a:lnSpc>
              <a:spcBef>
                <a:spcPts val="600"/>
              </a:spcBef>
              <a:buClr>
                <a:srgbClr val="FF6600"/>
              </a:buClr>
              <a:buSzPct val="100000"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352425">
              <a:lnSpc>
                <a:spcPct val="115000"/>
              </a:lnSpc>
              <a:spcBef>
                <a:spcPts val="1200"/>
              </a:spcBef>
              <a:buClr>
                <a:srgbClr val="FF6600"/>
              </a:buClr>
              <a:buSzPct val="100000"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學習任務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活動串連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及深化。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352425">
              <a:lnSpc>
                <a:spcPct val="115000"/>
              </a:lnSpc>
              <a:spcBef>
                <a:spcPts val="120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檢核點與</a:t>
            </a:r>
            <a:r>
              <a:rPr lang="zh-TW" altLang="en-US" sz="31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評量基準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0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653136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學習重點→學習目標</a:t>
            </a:r>
            <a:endParaRPr lang="zh-TW" altLang="en-US" b="1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075240" cy="3412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找出此單元結合的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，是教學上會處理的。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indent="-452438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編碼及內容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完整複製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，但可將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未用部分雙刪除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動詞＋名詞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（學習重點的交織轉化）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要能在教學設計及評量中實現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3100" dirty="0">
              <a:solidFill>
                <a:srgbClr val="5D2221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4215" t="18096" r="15716" b="20029"/>
          <a:stretch/>
        </p:blipFill>
        <p:spPr bwMode="auto">
          <a:xfrm>
            <a:off x="323528" y="417454"/>
            <a:ext cx="8424936" cy="452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541" b="-122"/>
          <a:stretch/>
        </p:blipFill>
        <p:spPr>
          <a:xfrm>
            <a:off x="2123728" y="4653136"/>
            <a:ext cx="6751446" cy="18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653136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學習目標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06276991"/>
              </p:ext>
            </p:extLst>
          </p:nvPr>
        </p:nvGraphicFramePr>
        <p:xfrm>
          <a:off x="899592" y="1268760"/>
          <a:ext cx="77048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9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653136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學習脈絡</a:t>
            </a:r>
            <a:endParaRPr lang="zh-TW" altLang="en-US" b="1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8450101"/>
              </p:ext>
            </p:extLst>
          </p:nvPr>
        </p:nvGraphicFramePr>
        <p:xfrm>
          <a:off x="539552" y="1397000"/>
          <a:ext cx="835292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7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653136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學習內容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941053824"/>
              </p:ext>
            </p:extLst>
          </p:nvPr>
        </p:nvGraphicFramePr>
        <p:xfrm>
          <a:off x="899592" y="1340768"/>
          <a:ext cx="770485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653136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學習表現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130343165"/>
              </p:ext>
            </p:extLst>
          </p:nvPr>
        </p:nvGraphicFramePr>
        <p:xfrm>
          <a:off x="899592" y="1268760"/>
          <a:ext cx="77048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854"/>
          <a:stretch/>
        </p:blipFill>
        <p:spPr>
          <a:xfrm>
            <a:off x="251520" y="4725144"/>
            <a:ext cx="6773748" cy="17811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學習表現再聚焦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32263076"/>
              </p:ext>
            </p:extLst>
          </p:nvPr>
        </p:nvGraphicFramePr>
        <p:xfrm>
          <a:off x="899592" y="1268760"/>
          <a:ext cx="77048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8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075240" cy="34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3588" t="18734" r="15274" b="11528"/>
          <a:stretch/>
        </p:blipFill>
        <p:spPr bwMode="auto">
          <a:xfrm>
            <a:off x="323528" y="187709"/>
            <a:ext cx="809849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41210" b="236"/>
          <a:stretch/>
        </p:blipFill>
        <p:spPr>
          <a:xfrm>
            <a:off x="4716016" y="4797152"/>
            <a:ext cx="4031352" cy="18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075240" cy="34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2739" t="944" r="12527" b="1487"/>
          <a:stretch/>
        </p:blipFill>
        <p:spPr bwMode="auto">
          <a:xfrm>
            <a:off x="457200" y="260648"/>
            <a:ext cx="6912768" cy="5682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41210" b="236"/>
          <a:stretch/>
        </p:blipFill>
        <p:spPr>
          <a:xfrm>
            <a:off x="4716016" y="4797152"/>
            <a:ext cx="4031352" cy="18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r="1862"/>
          <a:stretch/>
        </p:blipFill>
        <p:spPr>
          <a:xfrm>
            <a:off x="251520" y="2492896"/>
            <a:ext cx="6068378" cy="409873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第三次聚會</a:t>
            </a:r>
            <a:r>
              <a:rPr lang="en-US" altLang="zh-TW" b="1" dirty="0" smtClean="0"/>
              <a:t>………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1600" y="38610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dirty="0">
                <a:latin typeface="Arial" pitchFamily="34" charset="0"/>
                <a:ea typeface="新細明體" pitchFamily="18" charset="-120"/>
                <a:cs typeface="新細明體" pitchFamily="18" charset="-120"/>
                <a:hlinkClick r:id="rId3"/>
              </a:rPr>
              <a:t>%E8%83%BD%E5%8A%9B-%E7%B4%A0%E9%A4%8A%E5%B0%8E%E5%90%91%E6%95%99%E5%AD%B8%E6%95%99%E6%88%B0%E6%89%8B%E5%86%8A.pdf</a:t>
            </a:r>
            <a:endParaRPr kumimoji="1" lang="zh-TW" altLang="zh-TW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949649" y="1526058"/>
            <a:ext cx="7294759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不一樣的一堂課：春香老師給我們的觸發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與素養及課綱的初步接觸：宜嫻老師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運用新課綱的教學設計試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7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參考示例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2835" t="4426" r="13410" b="3619"/>
          <a:stretch/>
        </p:blipFill>
        <p:spPr bwMode="auto">
          <a:xfrm>
            <a:off x="611560" y="1407305"/>
            <a:ext cx="792088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3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參考示例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3410" t="1703" r="13027" b="-128"/>
          <a:stretch/>
        </p:blipFill>
        <p:spPr bwMode="auto">
          <a:xfrm>
            <a:off x="611560" y="1412776"/>
            <a:ext cx="78488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42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參考示例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2835" r="12452" b="-128"/>
          <a:stretch/>
        </p:blipFill>
        <p:spPr bwMode="auto">
          <a:xfrm>
            <a:off x="611560" y="1412776"/>
            <a:ext cx="792088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37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學習內容與學習表現之關聯性</a:t>
            </a:r>
            <a:endParaRPr lang="zh-TW" altLang="en-US" b="1" dirty="0"/>
          </a:p>
        </p:txBody>
      </p:sp>
      <p:pic>
        <p:nvPicPr>
          <p:cNvPr id="1026" name="Picture 2" descr="IMG_78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5" y="1196752"/>
            <a:ext cx="7066967" cy="52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41210" b="236"/>
          <a:stretch/>
        </p:blipFill>
        <p:spPr>
          <a:xfrm>
            <a:off x="4572000" y="4653136"/>
            <a:ext cx="4031352" cy="18093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168" y="214836"/>
            <a:ext cx="1800200" cy="4536504"/>
          </a:xfrm>
        </p:spPr>
        <p:txBody>
          <a:bodyPr vert="eaVert">
            <a:normAutofit/>
          </a:bodyPr>
          <a:lstStyle/>
          <a:p>
            <a:r>
              <a:rPr lang="zh-TW" altLang="en-US" b="1" dirty="0" smtClean="0"/>
              <a:t>學習內容與學習表現之關聯性</a:t>
            </a:r>
            <a:endParaRPr lang="zh-TW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 descr="IMG_78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0" y="214836"/>
            <a:ext cx="5103416" cy="6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E7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260648"/>
            <a:ext cx="5841802" cy="62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66459" r="57231" b="236"/>
          <a:stretch/>
        </p:blipFill>
        <p:spPr>
          <a:xfrm>
            <a:off x="7596336" y="4999075"/>
            <a:ext cx="1382751" cy="15225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948264" y="263868"/>
            <a:ext cx="861774" cy="5616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/>
              <a:t>教學設計之較完整版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75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簡單又好用的表格</a:t>
            </a:r>
            <a:endParaRPr lang="zh-TW" altLang="en-US" b="1" dirty="0"/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18300" r="18843" b="4900"/>
          <a:stretch>
            <a:fillRect/>
          </a:stretch>
        </p:blipFill>
        <p:spPr bwMode="auto">
          <a:xfrm>
            <a:off x="772531" y="1196752"/>
            <a:ext cx="7848872" cy="53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075240" cy="34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18842"/>
              </p:ext>
            </p:extLst>
          </p:nvPr>
        </p:nvGraphicFramePr>
        <p:xfrm>
          <a:off x="1043608" y="1196752"/>
          <a:ext cx="6840760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283"/>
                <a:gridCol w="4366477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單元</a:t>
                      </a:r>
                      <a:r>
                        <a:rPr lang="zh-TW" sz="2800" kern="100" dirty="0" smtClean="0">
                          <a:effectLst/>
                        </a:rPr>
                        <a:t>名稱</a:t>
                      </a:r>
                      <a:endParaRPr lang="en-US" altLang="zh-TW" sz="2800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學科本質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學習脈絡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學習表現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學習內容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學習</a:t>
                      </a:r>
                      <a:r>
                        <a:rPr lang="zh-TW" altLang="en-US" sz="2800" kern="100" dirty="0" smtClean="0">
                          <a:effectLst/>
                        </a:rPr>
                        <a:t>目標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41210" b="236"/>
          <a:stretch/>
        </p:blipFill>
        <p:spPr>
          <a:xfrm>
            <a:off x="4716016" y="4797152"/>
            <a:ext cx="4031352" cy="180938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0401" y="260648"/>
            <a:ext cx="8229600" cy="1012974"/>
          </a:xfrm>
        </p:spPr>
        <p:txBody>
          <a:bodyPr/>
          <a:lstStyle/>
          <a:p>
            <a:r>
              <a:rPr lang="zh-TW" altLang="en-US" b="1" dirty="0" smtClean="0"/>
              <a:t>實作演練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72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r="1862"/>
          <a:stretch/>
        </p:blipFill>
        <p:spPr>
          <a:xfrm>
            <a:off x="2915816" y="2492896"/>
            <a:ext cx="6068378" cy="40987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大考中心主任劉孟奇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大學考試大變革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701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大考中心宣布，未來題型的改變方向有以下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個重點：</a:t>
            </a:r>
          </a:p>
          <a:p>
            <a:pPr>
              <a:spcBef>
                <a:spcPts val="1800"/>
              </a:spcBef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情境式命題。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考題中會出現許多來自生活中的情境，或是「學術探究情境」，也就是實驗題。</a:t>
            </a:r>
          </a:p>
          <a:p>
            <a:pPr>
              <a:spcBef>
                <a:spcPts val="1800"/>
              </a:spcBef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著重在閱讀理解、圖表判讀等整合運用知識的能力。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除了純文字外，是否能精確解讀表格、繪圖、地圖等也是重點。</a:t>
            </a:r>
          </a:p>
          <a:p>
            <a:pPr>
              <a:spcBef>
                <a:spcPts val="1800"/>
              </a:spcBef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跨領域、跨學科的綜整題型，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將取代零碎、片斷的記憶與背誦型知識。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5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r="1862"/>
          <a:stretch/>
        </p:blipFill>
        <p:spPr>
          <a:xfrm>
            <a:off x="159806" y="2590101"/>
            <a:ext cx="6068378" cy="40987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素養導向試題的五大特色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TW" altLang="en-US" sz="3600" dirty="0" smtClean="0"/>
              <a:t>國文科未來的評量趨勢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dirty="0" smtClean="0"/>
              <a:t>將具有</a:t>
            </a:r>
            <a:r>
              <a:rPr lang="zh-TW" altLang="en-US" dirty="0" smtClean="0"/>
              <a:t>下列五項特色：</a:t>
            </a:r>
            <a:endParaRPr lang="en-US" altLang="zh-TW" dirty="0" smtClean="0"/>
          </a:p>
          <a:p>
            <a:pPr marL="263525" indent="-263525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zh-TW" altLang="en-US" dirty="0" smtClean="0"/>
              <a:t>題目情境主要是以</a:t>
            </a:r>
            <a:r>
              <a:rPr lang="zh-TW" altLang="en-US" b="1" dirty="0" smtClean="0">
                <a:solidFill>
                  <a:srgbClr val="FF0000"/>
                </a:solidFill>
              </a:rPr>
              <a:t>生活問題解決</a:t>
            </a:r>
            <a:r>
              <a:rPr lang="zh-TW" altLang="en-US" dirty="0" smtClean="0"/>
              <a:t>為主，有些評量到單一能力，有些評量到綜合能力。</a:t>
            </a:r>
            <a:endParaRPr lang="en-US" altLang="zh-TW" dirty="0" smtClean="0"/>
          </a:p>
          <a:p>
            <a:pPr marL="263525" indent="-263525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zh-TW" altLang="en-US" dirty="0" smtClean="0"/>
              <a:t>題目閱讀量高，用以清楚描述</a:t>
            </a:r>
            <a:r>
              <a:rPr lang="zh-TW" altLang="en-US" b="1" dirty="0" smtClean="0">
                <a:solidFill>
                  <a:srgbClr val="FF0000"/>
                </a:solidFill>
              </a:rPr>
              <a:t>問題情境</a:t>
            </a:r>
            <a:r>
              <a:rPr lang="zh-TW" altLang="en-US" dirty="0" smtClean="0"/>
              <a:t>，常配合</a:t>
            </a:r>
            <a:r>
              <a:rPr lang="zh-TW" altLang="en-US" b="1" dirty="0" smtClean="0">
                <a:solidFill>
                  <a:srgbClr val="FF0000"/>
                </a:solidFill>
              </a:rPr>
              <a:t>圖表或數據</a:t>
            </a:r>
            <a:r>
              <a:rPr lang="zh-TW" altLang="en-US" dirty="0" smtClean="0"/>
              <a:t>資料。</a:t>
            </a:r>
            <a:endParaRPr lang="en-US" altLang="zh-TW" dirty="0" smtClean="0"/>
          </a:p>
          <a:p>
            <a:pPr marL="263525" indent="-263525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zh-TW" altLang="en-US" dirty="0" smtClean="0"/>
              <a:t>不只有單題，也常以</a:t>
            </a:r>
            <a:r>
              <a:rPr lang="zh-TW" altLang="en-US" b="1" dirty="0" smtClean="0">
                <a:solidFill>
                  <a:srgbClr val="FF0000"/>
                </a:solidFill>
              </a:rPr>
              <a:t>題組形式</a:t>
            </a:r>
            <a:r>
              <a:rPr lang="zh-TW" altLang="en-US" dirty="0" smtClean="0"/>
              <a:t>呈現，受測者看完題目情境後會回答多道試題。</a:t>
            </a:r>
            <a:endParaRPr lang="en-US" altLang="zh-TW" dirty="0" smtClean="0"/>
          </a:p>
          <a:p>
            <a:pPr marL="263525" indent="-263525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zh-TW" altLang="en-US" dirty="0" smtClean="0"/>
              <a:t>評量目標不僅有學科知識或學習內容，更希望包含由學科知識或學習內容所延伸出來對</a:t>
            </a:r>
            <a:r>
              <a:rPr lang="zh-TW" altLang="en-US" b="1" dirty="0" smtClean="0">
                <a:solidFill>
                  <a:srgbClr val="FF0000"/>
                </a:solidFill>
              </a:rPr>
              <a:t>知識概念的判斷、應用或生活問題的解決</a:t>
            </a:r>
            <a:r>
              <a:rPr lang="zh-TW" altLang="en-US" dirty="0" smtClean="0">
                <a:solidFill>
                  <a:srgbClr val="5D2221"/>
                </a:solidFill>
              </a:rPr>
              <a:t>。</a:t>
            </a:r>
            <a:endParaRPr lang="en-US" altLang="zh-TW" dirty="0" smtClean="0">
              <a:solidFill>
                <a:srgbClr val="5D2221"/>
              </a:solidFill>
            </a:endParaRPr>
          </a:p>
          <a:p>
            <a:pPr marL="263525" indent="-263525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zh-TW" altLang="en-US" dirty="0" smtClean="0"/>
              <a:t>不只有選擇題，也會有</a:t>
            </a:r>
            <a:r>
              <a:rPr lang="zh-TW" altLang="en-US" b="1" dirty="0" smtClean="0">
                <a:solidFill>
                  <a:srgbClr val="FF0000"/>
                </a:solidFill>
              </a:rPr>
              <a:t>非選擇題</a:t>
            </a:r>
            <a:r>
              <a:rPr lang="zh-TW" altLang="en-US" sz="3100" dirty="0">
                <a:solidFill>
                  <a:srgbClr val="5D222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21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2633" r="12633"/>
          <a:stretch/>
        </p:blipFill>
        <p:spPr bwMode="auto">
          <a:xfrm>
            <a:off x="899592" y="404664"/>
            <a:ext cx="646034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66459" r="57231" b="236"/>
          <a:stretch/>
        </p:blipFill>
        <p:spPr>
          <a:xfrm>
            <a:off x="7596335" y="4996770"/>
            <a:ext cx="1382751" cy="152253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5" y="5733256"/>
            <a:ext cx="732444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ea"/>
                <a:cs typeface="新細明體" pitchFamily="18" charset="-120"/>
              </a:rPr>
              <a:t>大潤發創始人離職：我戰勝了所有對手，卻輸給了時代！ - 壹讀</a:t>
            </a:r>
            <a:b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ea"/>
                <a:cs typeface="新細明體" pitchFamily="18" charset="-120"/>
              </a:rPr>
            </a:b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hlinkClick r:id="rId4"/>
              </a:rPr>
              <a:t>https</a:t>
            </a: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latin typeface="+mn-ea"/>
                <a:hlinkClick r:id="rId4"/>
              </a:rPr>
              <a:t>://read01.com/PM3ePGj.html#.WsCQRkF-XYX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4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4" r="988" b="-987"/>
          <a:stretch/>
        </p:blipFill>
        <p:spPr>
          <a:xfrm>
            <a:off x="323528" y="4725143"/>
            <a:ext cx="6679438" cy="18652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聚焦於課綱的</a:t>
            </a:r>
            <a:r>
              <a:rPr lang="zh-TW" altLang="en-US" b="1" dirty="0" smtClean="0">
                <a:solidFill>
                  <a:srgbClr val="C00000"/>
                </a:solidFill>
              </a:rPr>
              <a:t>學習表現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學習內容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3100" dirty="0">
              <a:solidFill>
                <a:srgbClr val="5D2221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/>
          <a:srcRect l="17056" t="17496" r="28881" b="6064"/>
          <a:stretch/>
        </p:blipFill>
        <p:spPr bwMode="auto">
          <a:xfrm>
            <a:off x="1619672" y="1600200"/>
            <a:ext cx="6624736" cy="3258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3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184" r="1216" b="-854"/>
          <a:stretch/>
        </p:blipFill>
        <p:spPr>
          <a:xfrm>
            <a:off x="251520" y="4653136"/>
            <a:ext cx="6773748" cy="1859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素養導向教學的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四大原則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3100" dirty="0">
              <a:solidFill>
                <a:srgbClr val="5D2221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45190679"/>
              </p:ext>
            </p:extLst>
          </p:nvPr>
        </p:nvGraphicFramePr>
        <p:xfrm>
          <a:off x="395536" y="1600200"/>
          <a:ext cx="821537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3100" dirty="0">
              <a:solidFill>
                <a:srgbClr val="5D2221"/>
              </a:solidFill>
            </a:endParaRPr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659" r="1489"/>
          <a:stretch/>
        </p:blipFill>
        <p:spPr>
          <a:xfrm>
            <a:off x="2209418" y="4941168"/>
            <a:ext cx="6755070" cy="175268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3"/>
          <a:srcRect l="13027" t="2384" r="13027"/>
          <a:stretch/>
        </p:blipFill>
        <p:spPr bwMode="auto">
          <a:xfrm>
            <a:off x="251520" y="116632"/>
            <a:ext cx="77048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3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3100" dirty="0">
              <a:solidFill>
                <a:srgbClr val="5D2221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0242" t="13334" r="11417" b="9223"/>
          <a:stretch/>
        </p:blipFill>
        <p:spPr bwMode="auto">
          <a:xfrm>
            <a:off x="79645" y="130879"/>
            <a:ext cx="8812835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0848" r="23007" b="14270"/>
          <a:stretch/>
        </p:blipFill>
        <p:spPr>
          <a:xfrm>
            <a:off x="3635896" y="5617840"/>
            <a:ext cx="5279485" cy="11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401</TotalTime>
  <Words>875</Words>
  <Application>Microsoft Office PowerPoint</Application>
  <PresentationFormat>如螢幕大小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106學年度素養導向備觀議教評社群  (三)課綱的改變與未來教學的結合</vt:lpstr>
      <vt:lpstr>第三次聚會………</vt:lpstr>
      <vt:lpstr>大考中心主任劉孟奇                     大學考試大變革</vt:lpstr>
      <vt:lpstr>素養導向試題的五大特色                                (國文科未來的評量趨勢)</vt:lpstr>
      <vt:lpstr>PowerPoint 簡報</vt:lpstr>
      <vt:lpstr>聚焦於課綱的學習表現與學習內容</vt:lpstr>
      <vt:lpstr>素養導向教學的四大原則</vt:lpstr>
      <vt:lpstr>PowerPoint 簡報</vt:lpstr>
      <vt:lpstr>PowerPoint 簡報</vt:lpstr>
      <vt:lpstr>素養導向教學設計流程</vt:lpstr>
      <vt:lpstr>核心素養+學習重點→學習目標</vt:lpstr>
      <vt:lpstr>PowerPoint 簡報</vt:lpstr>
      <vt:lpstr>學習目標</vt:lpstr>
      <vt:lpstr>學習脈絡</vt:lpstr>
      <vt:lpstr>學習內容</vt:lpstr>
      <vt:lpstr>學習表現</vt:lpstr>
      <vt:lpstr>學習表現再聚焦</vt:lpstr>
      <vt:lpstr>PowerPoint 簡報</vt:lpstr>
      <vt:lpstr>PowerPoint 簡報</vt:lpstr>
      <vt:lpstr>參考示例(一)</vt:lpstr>
      <vt:lpstr>參考示例(二)</vt:lpstr>
      <vt:lpstr>參考示例(三)</vt:lpstr>
      <vt:lpstr>學習內容與學習表現之關聯性</vt:lpstr>
      <vt:lpstr>學習內容與學習表現之關聯性</vt:lpstr>
      <vt:lpstr>PowerPoint 簡報</vt:lpstr>
      <vt:lpstr>簡單又好用的表格</vt:lpstr>
      <vt:lpstr>實作演練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106學年度素養導向備觀議教評社群  (三)課綱的改變與未來教學的結合</dc:title>
  <dc:creator>eugene</dc:creator>
  <cp:lastModifiedBy>eugene</cp:lastModifiedBy>
  <cp:revision>27</cp:revision>
  <dcterms:created xsi:type="dcterms:W3CDTF">2018-04-01T05:42:29Z</dcterms:created>
  <dcterms:modified xsi:type="dcterms:W3CDTF">2018-04-02T04:11:24Z</dcterms:modified>
</cp:coreProperties>
</file>