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40D6D-2C23-4713-A6FC-A9E84128F8D8}" type="doc">
      <dgm:prSet loTypeId="urn:microsoft.com/office/officeart/2005/8/layout/hProcess4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7EF7083-D909-41AD-B96C-B0D57CD4172F}">
      <dgm:prSet phldrT="[文字]"/>
      <dgm:spPr/>
      <dgm:t>
        <a:bodyPr/>
        <a:lstStyle/>
        <a:p>
          <a:r>
            <a:rPr lang="zh-TW" altLang="en-US" b="1" dirty="0" smtClean="0"/>
            <a:t>文本分析</a:t>
          </a:r>
          <a:endParaRPr lang="zh-TW" altLang="en-US" b="1" dirty="0"/>
        </a:p>
      </dgm:t>
    </dgm:pt>
    <dgm:pt modelId="{D3A544B8-1450-4711-B7CD-8A86BF7B1A79}" type="parTrans" cxnId="{430B5783-9468-4676-B371-E465D17573C8}">
      <dgm:prSet/>
      <dgm:spPr/>
      <dgm:t>
        <a:bodyPr/>
        <a:lstStyle/>
        <a:p>
          <a:endParaRPr lang="zh-TW" altLang="en-US"/>
        </a:p>
      </dgm:t>
    </dgm:pt>
    <dgm:pt modelId="{F43C7643-272E-4E28-9AD3-6CE1C19A9011}" type="sibTrans" cxnId="{430B5783-9468-4676-B371-E465D17573C8}">
      <dgm:prSet/>
      <dgm:spPr/>
      <dgm:t>
        <a:bodyPr/>
        <a:lstStyle/>
        <a:p>
          <a:endParaRPr lang="zh-TW" altLang="en-US"/>
        </a:p>
      </dgm:t>
    </dgm:pt>
    <dgm:pt modelId="{5BCC15F0-E07A-4494-81E6-496144AC3D81}">
      <dgm:prSet phldrT="[文字]"/>
      <dgm:spPr/>
      <dgm:t>
        <a:bodyPr/>
        <a:lstStyle/>
        <a:p>
          <a:r>
            <a:rPr lang="zh-TW" altLang="en-US" b="1" dirty="0" smtClean="0"/>
            <a:t>理解文本</a:t>
          </a:r>
          <a:endParaRPr lang="zh-TW" altLang="en-US" b="1" dirty="0"/>
        </a:p>
      </dgm:t>
    </dgm:pt>
    <dgm:pt modelId="{5EB60402-000B-4D61-B512-D1129F0EC55B}" type="parTrans" cxnId="{85E391AA-1457-4D3A-AA68-BE1255E2F95B}">
      <dgm:prSet/>
      <dgm:spPr/>
      <dgm:t>
        <a:bodyPr/>
        <a:lstStyle/>
        <a:p>
          <a:endParaRPr lang="zh-TW" altLang="en-US"/>
        </a:p>
      </dgm:t>
    </dgm:pt>
    <dgm:pt modelId="{E2471A7B-909B-49BD-84CD-25890048593A}" type="sibTrans" cxnId="{85E391AA-1457-4D3A-AA68-BE1255E2F95B}">
      <dgm:prSet/>
      <dgm:spPr/>
      <dgm:t>
        <a:bodyPr/>
        <a:lstStyle/>
        <a:p>
          <a:endParaRPr lang="zh-TW" altLang="en-US"/>
        </a:p>
      </dgm:t>
    </dgm:pt>
    <dgm:pt modelId="{286ED730-8D0C-4211-9E9C-770929F91685}">
      <dgm:prSet phldrT="[文字]"/>
      <dgm:spPr/>
      <dgm:t>
        <a:bodyPr/>
        <a:lstStyle/>
        <a:p>
          <a:r>
            <a:rPr lang="zh-TW" altLang="en-US" b="1" dirty="0" smtClean="0"/>
            <a:t>決定目標</a:t>
          </a:r>
          <a:endParaRPr lang="zh-TW" altLang="en-US" b="1" dirty="0"/>
        </a:p>
      </dgm:t>
    </dgm:pt>
    <dgm:pt modelId="{C36986C7-FF1F-46E7-BC33-DBA460089AA9}" type="parTrans" cxnId="{B2BCC30B-F90A-48C6-A4D5-662DA5CE3445}">
      <dgm:prSet/>
      <dgm:spPr/>
      <dgm:t>
        <a:bodyPr/>
        <a:lstStyle/>
        <a:p>
          <a:endParaRPr lang="zh-TW" altLang="en-US"/>
        </a:p>
      </dgm:t>
    </dgm:pt>
    <dgm:pt modelId="{CCDB9896-2A0E-4A76-99CD-0D4F419346BB}" type="sibTrans" cxnId="{B2BCC30B-F90A-48C6-A4D5-662DA5CE3445}">
      <dgm:prSet/>
      <dgm:spPr/>
      <dgm:t>
        <a:bodyPr/>
        <a:lstStyle/>
        <a:p>
          <a:endParaRPr lang="zh-TW" altLang="en-US"/>
        </a:p>
      </dgm:t>
    </dgm:pt>
    <dgm:pt modelId="{46F3E454-3E1C-458C-864D-4FC36D25320B}">
      <dgm:prSet phldrT="[文字]"/>
      <dgm:spPr/>
      <dgm:t>
        <a:bodyPr/>
        <a:lstStyle/>
        <a:p>
          <a:r>
            <a:rPr lang="zh-TW" altLang="en-US" b="1" dirty="0" smtClean="0"/>
            <a:t>課程共備</a:t>
          </a:r>
          <a:endParaRPr lang="zh-TW" altLang="en-US" b="1" dirty="0"/>
        </a:p>
      </dgm:t>
    </dgm:pt>
    <dgm:pt modelId="{43F7A9FC-6083-40B1-B8A6-B2B1F1229FC6}" type="parTrans" cxnId="{0003095F-6DEF-40F3-B04D-3DC5ADD8B25A}">
      <dgm:prSet/>
      <dgm:spPr/>
      <dgm:t>
        <a:bodyPr/>
        <a:lstStyle/>
        <a:p>
          <a:endParaRPr lang="zh-TW" altLang="en-US"/>
        </a:p>
      </dgm:t>
    </dgm:pt>
    <dgm:pt modelId="{8EF4C616-A893-457B-B8C0-6C418613992B}" type="sibTrans" cxnId="{0003095F-6DEF-40F3-B04D-3DC5ADD8B25A}">
      <dgm:prSet/>
      <dgm:spPr/>
      <dgm:t>
        <a:bodyPr/>
        <a:lstStyle/>
        <a:p>
          <a:endParaRPr lang="zh-TW" altLang="en-US"/>
        </a:p>
      </dgm:t>
    </dgm:pt>
    <dgm:pt modelId="{D5FF600A-38F1-481A-A319-8F3A513491F6}">
      <dgm:prSet phldrT="[文字]"/>
      <dgm:spPr/>
      <dgm:t>
        <a:bodyPr/>
        <a:lstStyle/>
        <a:p>
          <a:r>
            <a:rPr lang="zh-TW" altLang="en-US" b="1" dirty="0" smtClean="0"/>
            <a:t>教學設計</a:t>
          </a:r>
          <a:endParaRPr lang="zh-TW" altLang="en-US" b="1" dirty="0"/>
        </a:p>
      </dgm:t>
    </dgm:pt>
    <dgm:pt modelId="{29A5A0FC-FB9F-4F47-A23F-5C16B83C7DC8}" type="parTrans" cxnId="{FD3B4100-7743-4F59-9516-FCBEF71DC9F0}">
      <dgm:prSet/>
      <dgm:spPr/>
      <dgm:t>
        <a:bodyPr/>
        <a:lstStyle/>
        <a:p>
          <a:endParaRPr lang="zh-TW" altLang="en-US"/>
        </a:p>
      </dgm:t>
    </dgm:pt>
    <dgm:pt modelId="{ED6E1C1A-9B7E-4079-9E47-465F2B2F94EC}" type="sibTrans" cxnId="{FD3B4100-7743-4F59-9516-FCBEF71DC9F0}">
      <dgm:prSet/>
      <dgm:spPr/>
      <dgm:t>
        <a:bodyPr/>
        <a:lstStyle/>
        <a:p>
          <a:endParaRPr lang="zh-TW" altLang="en-US"/>
        </a:p>
      </dgm:t>
    </dgm:pt>
    <dgm:pt modelId="{2841FFC4-FBE8-43DE-8830-F9B0D1813F69}">
      <dgm:prSet phldrT="[文字]"/>
      <dgm:spPr/>
      <dgm:t>
        <a:bodyPr/>
        <a:lstStyle/>
        <a:p>
          <a:r>
            <a:rPr lang="zh-TW" altLang="en-US" b="1" dirty="0" smtClean="0"/>
            <a:t>評量確認</a:t>
          </a:r>
          <a:endParaRPr lang="zh-TW" altLang="en-US" b="1" dirty="0"/>
        </a:p>
      </dgm:t>
    </dgm:pt>
    <dgm:pt modelId="{AA1B43ED-E45B-4629-BFA9-95DF61AB46C5}" type="parTrans" cxnId="{1D946CCA-F44D-40C1-BCF0-CA6BDFE95889}">
      <dgm:prSet/>
      <dgm:spPr/>
      <dgm:t>
        <a:bodyPr/>
        <a:lstStyle/>
        <a:p>
          <a:endParaRPr lang="zh-TW" altLang="en-US"/>
        </a:p>
      </dgm:t>
    </dgm:pt>
    <dgm:pt modelId="{55ECFFB6-AF79-4E64-9B40-7A0FD44D4AD9}" type="sibTrans" cxnId="{1D946CCA-F44D-40C1-BCF0-CA6BDFE95889}">
      <dgm:prSet/>
      <dgm:spPr/>
      <dgm:t>
        <a:bodyPr/>
        <a:lstStyle/>
        <a:p>
          <a:endParaRPr lang="zh-TW" altLang="en-US"/>
        </a:p>
      </dgm:t>
    </dgm:pt>
    <dgm:pt modelId="{39A6ACE7-5B8B-40C6-8887-F7166E54D9C3}">
      <dgm:prSet phldrT="[文字]"/>
      <dgm:spPr/>
      <dgm:t>
        <a:bodyPr/>
        <a:lstStyle/>
        <a:p>
          <a:r>
            <a:rPr lang="zh-TW" altLang="en-US" b="1" dirty="0" smtClean="0"/>
            <a:t>課堂實踐</a:t>
          </a:r>
          <a:endParaRPr lang="zh-TW" altLang="en-US" b="1" dirty="0"/>
        </a:p>
      </dgm:t>
    </dgm:pt>
    <dgm:pt modelId="{7694C5B7-8F08-4372-B22A-9B0DB15A30B4}" type="parTrans" cxnId="{D35F9C6F-DB2A-44ED-9810-61A843BF6A4B}">
      <dgm:prSet/>
      <dgm:spPr/>
      <dgm:t>
        <a:bodyPr/>
        <a:lstStyle/>
        <a:p>
          <a:endParaRPr lang="zh-TW" altLang="en-US"/>
        </a:p>
      </dgm:t>
    </dgm:pt>
    <dgm:pt modelId="{B37D9A77-F4D0-4EF4-80A7-8B6B38635E77}" type="sibTrans" cxnId="{D35F9C6F-DB2A-44ED-9810-61A843BF6A4B}">
      <dgm:prSet/>
      <dgm:spPr/>
      <dgm:t>
        <a:bodyPr/>
        <a:lstStyle/>
        <a:p>
          <a:endParaRPr lang="zh-TW" altLang="en-US"/>
        </a:p>
      </dgm:t>
    </dgm:pt>
    <dgm:pt modelId="{446F951A-34D6-4749-B62B-FD5FD3B4D63A}">
      <dgm:prSet phldrT="[文字]"/>
      <dgm:spPr/>
      <dgm:t>
        <a:bodyPr/>
        <a:lstStyle/>
        <a:p>
          <a:r>
            <a:rPr lang="zh-TW" altLang="en-US" b="1" dirty="0" smtClean="0"/>
            <a:t>觀課</a:t>
          </a:r>
          <a:endParaRPr lang="zh-TW" altLang="en-US" b="1" dirty="0"/>
        </a:p>
      </dgm:t>
    </dgm:pt>
    <dgm:pt modelId="{EE24F218-C435-447D-9672-120CF8E95C9B}" type="parTrans" cxnId="{BBBA5490-4358-4B65-9776-09B1F05771FC}">
      <dgm:prSet/>
      <dgm:spPr/>
      <dgm:t>
        <a:bodyPr/>
        <a:lstStyle/>
        <a:p>
          <a:endParaRPr lang="zh-TW" altLang="en-US"/>
        </a:p>
      </dgm:t>
    </dgm:pt>
    <dgm:pt modelId="{C8F3EEFB-B113-462D-AA83-D10EAA01DCF9}" type="sibTrans" cxnId="{BBBA5490-4358-4B65-9776-09B1F05771FC}">
      <dgm:prSet/>
      <dgm:spPr/>
      <dgm:t>
        <a:bodyPr/>
        <a:lstStyle/>
        <a:p>
          <a:endParaRPr lang="zh-TW" altLang="en-US"/>
        </a:p>
      </dgm:t>
    </dgm:pt>
    <dgm:pt modelId="{A31A77EA-8C20-4A1D-8C1C-B9E8728F4B46}">
      <dgm:prSet phldrT="[文字]"/>
      <dgm:spPr/>
      <dgm:t>
        <a:bodyPr/>
        <a:lstStyle/>
        <a:p>
          <a:r>
            <a:rPr lang="zh-TW" altLang="en-US" b="1" dirty="0" smtClean="0"/>
            <a:t>議課</a:t>
          </a:r>
          <a:endParaRPr lang="zh-TW" altLang="en-US" b="1" dirty="0"/>
        </a:p>
      </dgm:t>
    </dgm:pt>
    <dgm:pt modelId="{AAEEC813-5510-45CE-B22D-04302963AEE5}" type="parTrans" cxnId="{44E3A786-5E70-4005-A52E-4F6861D695D6}">
      <dgm:prSet/>
      <dgm:spPr/>
      <dgm:t>
        <a:bodyPr/>
        <a:lstStyle/>
        <a:p>
          <a:endParaRPr lang="zh-TW" altLang="en-US"/>
        </a:p>
      </dgm:t>
    </dgm:pt>
    <dgm:pt modelId="{6C06E9B9-D084-459B-90BC-EC98B3CD2572}" type="sibTrans" cxnId="{44E3A786-5E70-4005-A52E-4F6861D695D6}">
      <dgm:prSet/>
      <dgm:spPr/>
      <dgm:t>
        <a:bodyPr/>
        <a:lstStyle/>
        <a:p>
          <a:endParaRPr lang="zh-TW" altLang="en-US"/>
        </a:p>
      </dgm:t>
    </dgm:pt>
    <dgm:pt modelId="{44F7C5DC-EA74-4B0B-8730-8D7BC4A7DEAC}" type="pres">
      <dgm:prSet presAssocID="{15F40D6D-2C23-4713-A6FC-A9E84128F8D8}" presName="Name0" presStyleCnt="0">
        <dgm:presLayoutVars>
          <dgm:dir/>
          <dgm:animLvl val="lvl"/>
          <dgm:resizeHandles val="exact"/>
        </dgm:presLayoutVars>
      </dgm:prSet>
      <dgm:spPr/>
    </dgm:pt>
    <dgm:pt modelId="{C4EC8684-A845-4ADD-89B8-C0D685F859AE}" type="pres">
      <dgm:prSet presAssocID="{15F40D6D-2C23-4713-A6FC-A9E84128F8D8}" presName="tSp" presStyleCnt="0"/>
      <dgm:spPr/>
    </dgm:pt>
    <dgm:pt modelId="{DC9C820B-6BAE-4387-8DD3-AE065FFC578A}" type="pres">
      <dgm:prSet presAssocID="{15F40D6D-2C23-4713-A6FC-A9E84128F8D8}" presName="bSp" presStyleCnt="0"/>
      <dgm:spPr/>
    </dgm:pt>
    <dgm:pt modelId="{D6153BB0-F531-4516-B8CA-688B2E5E42A2}" type="pres">
      <dgm:prSet presAssocID="{15F40D6D-2C23-4713-A6FC-A9E84128F8D8}" presName="process" presStyleCnt="0"/>
      <dgm:spPr/>
    </dgm:pt>
    <dgm:pt modelId="{12A7C859-8531-45B3-87F3-214343BDEF8B}" type="pres">
      <dgm:prSet presAssocID="{37EF7083-D909-41AD-B96C-B0D57CD4172F}" presName="composite1" presStyleCnt="0"/>
      <dgm:spPr/>
    </dgm:pt>
    <dgm:pt modelId="{F481D8CF-DE17-4F59-9BBF-95AB69AEE4A8}" type="pres">
      <dgm:prSet presAssocID="{37EF7083-D909-41AD-B96C-B0D57CD4172F}" presName="dummyNode1" presStyleLbl="node1" presStyleIdx="0" presStyleCnt="3"/>
      <dgm:spPr/>
    </dgm:pt>
    <dgm:pt modelId="{1B7B05FF-14ED-43E1-80BE-84C89F3B34AD}" type="pres">
      <dgm:prSet presAssocID="{37EF7083-D909-41AD-B96C-B0D57CD4172F}" presName="childNode1" presStyleLbl="bgAcc1" presStyleIdx="0" presStyleCnt="3">
        <dgm:presLayoutVars>
          <dgm:bulletEnabled val="1"/>
        </dgm:presLayoutVars>
      </dgm:prSet>
      <dgm:spPr/>
    </dgm:pt>
    <dgm:pt modelId="{14059870-FE8F-405C-A431-F5B00C65C6F4}" type="pres">
      <dgm:prSet presAssocID="{37EF7083-D909-41AD-B96C-B0D57CD4172F}" presName="childNode1tx" presStyleLbl="bgAcc1" presStyleIdx="0" presStyleCnt="3">
        <dgm:presLayoutVars>
          <dgm:bulletEnabled val="1"/>
        </dgm:presLayoutVars>
      </dgm:prSet>
      <dgm:spPr/>
    </dgm:pt>
    <dgm:pt modelId="{59AD842F-889A-4E48-9B26-B3F1FBEAB1F4}" type="pres">
      <dgm:prSet presAssocID="{37EF7083-D909-41AD-B96C-B0D57CD4172F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209B46F-9317-4E9D-AE90-34D3B8F65760}" type="pres">
      <dgm:prSet presAssocID="{37EF7083-D909-41AD-B96C-B0D57CD4172F}" presName="connSite1" presStyleCnt="0"/>
      <dgm:spPr/>
    </dgm:pt>
    <dgm:pt modelId="{5E6E22BE-71EA-4CC2-81EA-270A459F329C}" type="pres">
      <dgm:prSet presAssocID="{F43C7643-272E-4E28-9AD3-6CE1C19A9011}" presName="Name9" presStyleLbl="sibTrans2D1" presStyleIdx="0" presStyleCnt="2"/>
      <dgm:spPr/>
    </dgm:pt>
    <dgm:pt modelId="{4CBB640D-2D82-4CEE-8C61-D6578BF85A52}" type="pres">
      <dgm:prSet presAssocID="{46F3E454-3E1C-458C-864D-4FC36D25320B}" presName="composite2" presStyleCnt="0"/>
      <dgm:spPr/>
    </dgm:pt>
    <dgm:pt modelId="{FE328469-128C-4FE1-8B89-4F5603E6F19A}" type="pres">
      <dgm:prSet presAssocID="{46F3E454-3E1C-458C-864D-4FC36D25320B}" presName="dummyNode2" presStyleLbl="node1" presStyleIdx="0" presStyleCnt="3"/>
      <dgm:spPr/>
    </dgm:pt>
    <dgm:pt modelId="{975C9719-94EE-4203-8A25-43E4B76CE4F1}" type="pres">
      <dgm:prSet presAssocID="{46F3E454-3E1C-458C-864D-4FC36D25320B}" presName="childNode2" presStyleLbl="bgAcc1" presStyleIdx="1" presStyleCnt="3">
        <dgm:presLayoutVars>
          <dgm:bulletEnabled val="1"/>
        </dgm:presLayoutVars>
      </dgm:prSet>
      <dgm:spPr/>
    </dgm:pt>
    <dgm:pt modelId="{16B7AF64-00A6-4358-A3EF-7C2B58C930A5}" type="pres">
      <dgm:prSet presAssocID="{46F3E454-3E1C-458C-864D-4FC36D25320B}" presName="childNode2tx" presStyleLbl="bgAcc1" presStyleIdx="1" presStyleCnt="3">
        <dgm:presLayoutVars>
          <dgm:bulletEnabled val="1"/>
        </dgm:presLayoutVars>
      </dgm:prSet>
      <dgm:spPr/>
    </dgm:pt>
    <dgm:pt modelId="{D577EE37-1C79-45C2-A246-BBBA9C046427}" type="pres">
      <dgm:prSet presAssocID="{46F3E454-3E1C-458C-864D-4FC36D25320B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23A1F53B-6F27-4208-8B5E-C442B7D777EF}" type="pres">
      <dgm:prSet presAssocID="{46F3E454-3E1C-458C-864D-4FC36D25320B}" presName="connSite2" presStyleCnt="0"/>
      <dgm:spPr/>
    </dgm:pt>
    <dgm:pt modelId="{6256DE13-FF0A-4438-A850-7E143AF7AB1B}" type="pres">
      <dgm:prSet presAssocID="{8EF4C616-A893-457B-B8C0-6C418613992B}" presName="Name18" presStyleLbl="sibTrans2D1" presStyleIdx="1" presStyleCnt="2"/>
      <dgm:spPr/>
    </dgm:pt>
    <dgm:pt modelId="{42DAB07D-F42A-4C83-9B87-DF244FF5ED6D}" type="pres">
      <dgm:prSet presAssocID="{39A6ACE7-5B8B-40C6-8887-F7166E54D9C3}" presName="composite1" presStyleCnt="0"/>
      <dgm:spPr/>
    </dgm:pt>
    <dgm:pt modelId="{26931DDE-BF50-4511-BE2B-60789A0A2E84}" type="pres">
      <dgm:prSet presAssocID="{39A6ACE7-5B8B-40C6-8887-F7166E54D9C3}" presName="dummyNode1" presStyleLbl="node1" presStyleIdx="1" presStyleCnt="3"/>
      <dgm:spPr/>
    </dgm:pt>
    <dgm:pt modelId="{33A4CAC8-1FFC-4A0A-B7AD-DCB4A3D180E8}" type="pres">
      <dgm:prSet presAssocID="{39A6ACE7-5B8B-40C6-8887-F7166E54D9C3}" presName="childNode1" presStyleLbl="bgAcc1" presStyleIdx="2" presStyleCnt="3">
        <dgm:presLayoutVars>
          <dgm:bulletEnabled val="1"/>
        </dgm:presLayoutVars>
      </dgm:prSet>
      <dgm:spPr/>
    </dgm:pt>
    <dgm:pt modelId="{3B37A7A0-37C0-4FCE-9E83-DF8175615624}" type="pres">
      <dgm:prSet presAssocID="{39A6ACE7-5B8B-40C6-8887-F7166E54D9C3}" presName="childNode1tx" presStyleLbl="bgAcc1" presStyleIdx="2" presStyleCnt="3">
        <dgm:presLayoutVars>
          <dgm:bulletEnabled val="1"/>
        </dgm:presLayoutVars>
      </dgm:prSet>
      <dgm:spPr/>
    </dgm:pt>
    <dgm:pt modelId="{E500A5CE-A5C4-4819-9E72-9FD64AEA5D6F}" type="pres">
      <dgm:prSet presAssocID="{39A6ACE7-5B8B-40C6-8887-F7166E54D9C3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C1FDD9BF-F5E9-4736-A096-5B241AED14A6}" type="pres">
      <dgm:prSet presAssocID="{39A6ACE7-5B8B-40C6-8887-F7166E54D9C3}" presName="connSite1" presStyleCnt="0"/>
      <dgm:spPr/>
    </dgm:pt>
  </dgm:ptLst>
  <dgm:cxnLst>
    <dgm:cxn modelId="{D35F9C6F-DB2A-44ED-9810-61A843BF6A4B}" srcId="{15F40D6D-2C23-4713-A6FC-A9E84128F8D8}" destId="{39A6ACE7-5B8B-40C6-8887-F7166E54D9C3}" srcOrd="2" destOrd="0" parTransId="{7694C5B7-8F08-4372-B22A-9B0DB15A30B4}" sibTransId="{B37D9A77-F4D0-4EF4-80A7-8B6B38635E77}"/>
    <dgm:cxn modelId="{0003095F-6DEF-40F3-B04D-3DC5ADD8B25A}" srcId="{15F40D6D-2C23-4713-A6FC-A9E84128F8D8}" destId="{46F3E454-3E1C-458C-864D-4FC36D25320B}" srcOrd="1" destOrd="0" parTransId="{43F7A9FC-6083-40B1-B8A6-B2B1F1229FC6}" sibTransId="{8EF4C616-A893-457B-B8C0-6C418613992B}"/>
    <dgm:cxn modelId="{430B5783-9468-4676-B371-E465D17573C8}" srcId="{15F40D6D-2C23-4713-A6FC-A9E84128F8D8}" destId="{37EF7083-D909-41AD-B96C-B0D57CD4172F}" srcOrd="0" destOrd="0" parTransId="{D3A544B8-1450-4711-B7CD-8A86BF7B1A79}" sibTransId="{F43C7643-272E-4E28-9AD3-6CE1C19A9011}"/>
    <dgm:cxn modelId="{BFBA971F-380D-432D-AE05-97C1C286E823}" type="presOf" srcId="{2841FFC4-FBE8-43DE-8830-F9B0D1813F69}" destId="{16B7AF64-00A6-4358-A3EF-7C2B58C930A5}" srcOrd="1" destOrd="1" presId="urn:microsoft.com/office/officeart/2005/8/layout/hProcess4"/>
    <dgm:cxn modelId="{5A495539-4FB6-4AD6-969E-6C5FC04B278B}" type="presOf" srcId="{15F40D6D-2C23-4713-A6FC-A9E84128F8D8}" destId="{44F7C5DC-EA74-4B0B-8730-8D7BC4A7DEAC}" srcOrd="0" destOrd="0" presId="urn:microsoft.com/office/officeart/2005/8/layout/hProcess4"/>
    <dgm:cxn modelId="{FD3B4100-7743-4F59-9516-FCBEF71DC9F0}" srcId="{46F3E454-3E1C-458C-864D-4FC36D25320B}" destId="{D5FF600A-38F1-481A-A319-8F3A513491F6}" srcOrd="0" destOrd="0" parTransId="{29A5A0FC-FB9F-4F47-A23F-5C16B83C7DC8}" sibTransId="{ED6E1C1A-9B7E-4079-9E47-465F2B2F94EC}"/>
    <dgm:cxn modelId="{44E3A786-5E70-4005-A52E-4F6861D695D6}" srcId="{39A6ACE7-5B8B-40C6-8887-F7166E54D9C3}" destId="{A31A77EA-8C20-4A1D-8C1C-B9E8728F4B46}" srcOrd="1" destOrd="0" parTransId="{AAEEC813-5510-45CE-B22D-04302963AEE5}" sibTransId="{6C06E9B9-D084-459B-90BC-EC98B3CD2572}"/>
    <dgm:cxn modelId="{F7DF09DF-081B-40C3-B4A6-3E867C003125}" type="presOf" srcId="{2841FFC4-FBE8-43DE-8830-F9B0D1813F69}" destId="{975C9719-94EE-4203-8A25-43E4B76CE4F1}" srcOrd="0" destOrd="1" presId="urn:microsoft.com/office/officeart/2005/8/layout/hProcess4"/>
    <dgm:cxn modelId="{C8DDB8AB-3DD3-47E7-BDFE-80E5E86779A4}" type="presOf" srcId="{446F951A-34D6-4749-B62B-FD5FD3B4D63A}" destId="{33A4CAC8-1FFC-4A0A-B7AD-DCB4A3D180E8}" srcOrd="0" destOrd="0" presId="urn:microsoft.com/office/officeart/2005/8/layout/hProcess4"/>
    <dgm:cxn modelId="{A695A73F-4F94-4B2D-87FE-7BE934AA19E5}" type="presOf" srcId="{5BCC15F0-E07A-4494-81E6-496144AC3D81}" destId="{1B7B05FF-14ED-43E1-80BE-84C89F3B34AD}" srcOrd="0" destOrd="0" presId="urn:microsoft.com/office/officeart/2005/8/layout/hProcess4"/>
    <dgm:cxn modelId="{A33FB7CE-2BA3-47E9-9A71-D3E9C79F586F}" type="presOf" srcId="{A31A77EA-8C20-4A1D-8C1C-B9E8728F4B46}" destId="{33A4CAC8-1FFC-4A0A-B7AD-DCB4A3D180E8}" srcOrd="0" destOrd="1" presId="urn:microsoft.com/office/officeart/2005/8/layout/hProcess4"/>
    <dgm:cxn modelId="{81C8EEC1-14CD-4EBC-86F9-CD2F45501A86}" type="presOf" srcId="{A31A77EA-8C20-4A1D-8C1C-B9E8728F4B46}" destId="{3B37A7A0-37C0-4FCE-9E83-DF8175615624}" srcOrd="1" destOrd="1" presId="urn:microsoft.com/office/officeart/2005/8/layout/hProcess4"/>
    <dgm:cxn modelId="{D676B62F-854F-4C1A-A9A7-531FBA200988}" type="presOf" srcId="{446F951A-34D6-4749-B62B-FD5FD3B4D63A}" destId="{3B37A7A0-37C0-4FCE-9E83-DF8175615624}" srcOrd="1" destOrd="0" presId="urn:microsoft.com/office/officeart/2005/8/layout/hProcess4"/>
    <dgm:cxn modelId="{B2BCC30B-F90A-48C6-A4D5-662DA5CE3445}" srcId="{37EF7083-D909-41AD-B96C-B0D57CD4172F}" destId="{286ED730-8D0C-4211-9E9C-770929F91685}" srcOrd="1" destOrd="0" parTransId="{C36986C7-FF1F-46E7-BC33-DBA460089AA9}" sibTransId="{CCDB9896-2A0E-4A76-99CD-0D4F419346BB}"/>
    <dgm:cxn modelId="{24A5948D-9670-4E48-A776-206667B5BA7A}" type="presOf" srcId="{D5FF600A-38F1-481A-A319-8F3A513491F6}" destId="{16B7AF64-00A6-4358-A3EF-7C2B58C930A5}" srcOrd="1" destOrd="0" presId="urn:microsoft.com/office/officeart/2005/8/layout/hProcess4"/>
    <dgm:cxn modelId="{7E502834-472E-4C99-91C4-E7B73ABAD56F}" type="presOf" srcId="{286ED730-8D0C-4211-9E9C-770929F91685}" destId="{1B7B05FF-14ED-43E1-80BE-84C89F3B34AD}" srcOrd="0" destOrd="1" presId="urn:microsoft.com/office/officeart/2005/8/layout/hProcess4"/>
    <dgm:cxn modelId="{F6F696B2-AF2A-49EF-9F7A-3439344D8B49}" type="presOf" srcId="{286ED730-8D0C-4211-9E9C-770929F91685}" destId="{14059870-FE8F-405C-A431-F5B00C65C6F4}" srcOrd="1" destOrd="1" presId="urn:microsoft.com/office/officeart/2005/8/layout/hProcess4"/>
    <dgm:cxn modelId="{1D946CCA-F44D-40C1-BCF0-CA6BDFE95889}" srcId="{46F3E454-3E1C-458C-864D-4FC36D25320B}" destId="{2841FFC4-FBE8-43DE-8830-F9B0D1813F69}" srcOrd="1" destOrd="0" parTransId="{AA1B43ED-E45B-4629-BFA9-95DF61AB46C5}" sibTransId="{55ECFFB6-AF79-4E64-9B40-7A0FD44D4AD9}"/>
    <dgm:cxn modelId="{D346C3A5-7383-49FC-B30F-6ABAAC53BA7B}" type="presOf" srcId="{39A6ACE7-5B8B-40C6-8887-F7166E54D9C3}" destId="{E500A5CE-A5C4-4819-9E72-9FD64AEA5D6F}" srcOrd="0" destOrd="0" presId="urn:microsoft.com/office/officeart/2005/8/layout/hProcess4"/>
    <dgm:cxn modelId="{08023906-DA26-40FD-9387-92DF9253C0D9}" type="presOf" srcId="{46F3E454-3E1C-458C-864D-4FC36D25320B}" destId="{D577EE37-1C79-45C2-A246-BBBA9C046427}" srcOrd="0" destOrd="0" presId="urn:microsoft.com/office/officeart/2005/8/layout/hProcess4"/>
    <dgm:cxn modelId="{F14D7DC6-ACCA-49CE-80A1-5E30F2E60C43}" type="presOf" srcId="{8EF4C616-A893-457B-B8C0-6C418613992B}" destId="{6256DE13-FF0A-4438-A850-7E143AF7AB1B}" srcOrd="0" destOrd="0" presId="urn:microsoft.com/office/officeart/2005/8/layout/hProcess4"/>
    <dgm:cxn modelId="{6E5B1BCC-D764-4CFA-93C5-72F176B264CE}" type="presOf" srcId="{37EF7083-D909-41AD-B96C-B0D57CD4172F}" destId="{59AD842F-889A-4E48-9B26-B3F1FBEAB1F4}" srcOrd="0" destOrd="0" presId="urn:microsoft.com/office/officeart/2005/8/layout/hProcess4"/>
    <dgm:cxn modelId="{B87AF1AB-6B15-4824-BE43-352D29386FBB}" type="presOf" srcId="{D5FF600A-38F1-481A-A319-8F3A513491F6}" destId="{975C9719-94EE-4203-8A25-43E4B76CE4F1}" srcOrd="0" destOrd="0" presId="urn:microsoft.com/office/officeart/2005/8/layout/hProcess4"/>
    <dgm:cxn modelId="{BBBA5490-4358-4B65-9776-09B1F05771FC}" srcId="{39A6ACE7-5B8B-40C6-8887-F7166E54D9C3}" destId="{446F951A-34D6-4749-B62B-FD5FD3B4D63A}" srcOrd="0" destOrd="0" parTransId="{EE24F218-C435-447D-9672-120CF8E95C9B}" sibTransId="{C8F3EEFB-B113-462D-AA83-D10EAA01DCF9}"/>
    <dgm:cxn modelId="{85E391AA-1457-4D3A-AA68-BE1255E2F95B}" srcId="{37EF7083-D909-41AD-B96C-B0D57CD4172F}" destId="{5BCC15F0-E07A-4494-81E6-496144AC3D81}" srcOrd="0" destOrd="0" parTransId="{5EB60402-000B-4D61-B512-D1129F0EC55B}" sibTransId="{E2471A7B-909B-49BD-84CD-25890048593A}"/>
    <dgm:cxn modelId="{9C02BCF4-D8E6-4E09-874B-F2417C6AC221}" type="presOf" srcId="{F43C7643-272E-4E28-9AD3-6CE1C19A9011}" destId="{5E6E22BE-71EA-4CC2-81EA-270A459F329C}" srcOrd="0" destOrd="0" presId="urn:microsoft.com/office/officeart/2005/8/layout/hProcess4"/>
    <dgm:cxn modelId="{51A7F102-33A1-4F51-8137-0A52F3018BA5}" type="presOf" srcId="{5BCC15F0-E07A-4494-81E6-496144AC3D81}" destId="{14059870-FE8F-405C-A431-F5B00C65C6F4}" srcOrd="1" destOrd="0" presId="urn:microsoft.com/office/officeart/2005/8/layout/hProcess4"/>
    <dgm:cxn modelId="{CCB89D62-F30F-467A-9BA9-DFED11E1D0F8}" type="presParOf" srcId="{44F7C5DC-EA74-4B0B-8730-8D7BC4A7DEAC}" destId="{C4EC8684-A845-4ADD-89B8-C0D685F859AE}" srcOrd="0" destOrd="0" presId="urn:microsoft.com/office/officeart/2005/8/layout/hProcess4"/>
    <dgm:cxn modelId="{8EBFDA57-E102-492C-893E-79B56DB83276}" type="presParOf" srcId="{44F7C5DC-EA74-4B0B-8730-8D7BC4A7DEAC}" destId="{DC9C820B-6BAE-4387-8DD3-AE065FFC578A}" srcOrd="1" destOrd="0" presId="urn:microsoft.com/office/officeart/2005/8/layout/hProcess4"/>
    <dgm:cxn modelId="{99A8F096-B9C8-4CA1-9243-119395D61517}" type="presParOf" srcId="{44F7C5DC-EA74-4B0B-8730-8D7BC4A7DEAC}" destId="{D6153BB0-F531-4516-B8CA-688B2E5E42A2}" srcOrd="2" destOrd="0" presId="urn:microsoft.com/office/officeart/2005/8/layout/hProcess4"/>
    <dgm:cxn modelId="{B364B826-0655-442E-ACB6-D90A651C986C}" type="presParOf" srcId="{D6153BB0-F531-4516-B8CA-688B2E5E42A2}" destId="{12A7C859-8531-45B3-87F3-214343BDEF8B}" srcOrd="0" destOrd="0" presId="urn:microsoft.com/office/officeart/2005/8/layout/hProcess4"/>
    <dgm:cxn modelId="{0D37E00E-0640-416C-B535-5A0735977D97}" type="presParOf" srcId="{12A7C859-8531-45B3-87F3-214343BDEF8B}" destId="{F481D8CF-DE17-4F59-9BBF-95AB69AEE4A8}" srcOrd="0" destOrd="0" presId="urn:microsoft.com/office/officeart/2005/8/layout/hProcess4"/>
    <dgm:cxn modelId="{3A2FCB93-B49F-4A28-B5BB-6D7AE56FE000}" type="presParOf" srcId="{12A7C859-8531-45B3-87F3-214343BDEF8B}" destId="{1B7B05FF-14ED-43E1-80BE-84C89F3B34AD}" srcOrd="1" destOrd="0" presId="urn:microsoft.com/office/officeart/2005/8/layout/hProcess4"/>
    <dgm:cxn modelId="{399E3011-3352-4F26-B140-70E2A9E49EB1}" type="presParOf" srcId="{12A7C859-8531-45B3-87F3-214343BDEF8B}" destId="{14059870-FE8F-405C-A431-F5B00C65C6F4}" srcOrd="2" destOrd="0" presId="urn:microsoft.com/office/officeart/2005/8/layout/hProcess4"/>
    <dgm:cxn modelId="{9595F1AD-67B9-4921-B6F1-4B165A5F4C06}" type="presParOf" srcId="{12A7C859-8531-45B3-87F3-214343BDEF8B}" destId="{59AD842F-889A-4E48-9B26-B3F1FBEAB1F4}" srcOrd="3" destOrd="0" presId="urn:microsoft.com/office/officeart/2005/8/layout/hProcess4"/>
    <dgm:cxn modelId="{DFC3CFA9-270A-4B5F-BF2E-FE3FA7D4DBD2}" type="presParOf" srcId="{12A7C859-8531-45B3-87F3-214343BDEF8B}" destId="{D209B46F-9317-4E9D-AE90-34D3B8F65760}" srcOrd="4" destOrd="0" presId="urn:microsoft.com/office/officeart/2005/8/layout/hProcess4"/>
    <dgm:cxn modelId="{289C4E45-D6FB-4956-AE3C-B5A798207298}" type="presParOf" srcId="{D6153BB0-F531-4516-B8CA-688B2E5E42A2}" destId="{5E6E22BE-71EA-4CC2-81EA-270A459F329C}" srcOrd="1" destOrd="0" presId="urn:microsoft.com/office/officeart/2005/8/layout/hProcess4"/>
    <dgm:cxn modelId="{0D29DC53-A1F8-45DC-81A1-82891E0B9F18}" type="presParOf" srcId="{D6153BB0-F531-4516-B8CA-688B2E5E42A2}" destId="{4CBB640D-2D82-4CEE-8C61-D6578BF85A52}" srcOrd="2" destOrd="0" presId="urn:microsoft.com/office/officeart/2005/8/layout/hProcess4"/>
    <dgm:cxn modelId="{A86A2DB1-C1BC-4023-8472-2117FCDD32A0}" type="presParOf" srcId="{4CBB640D-2D82-4CEE-8C61-D6578BF85A52}" destId="{FE328469-128C-4FE1-8B89-4F5603E6F19A}" srcOrd="0" destOrd="0" presId="urn:microsoft.com/office/officeart/2005/8/layout/hProcess4"/>
    <dgm:cxn modelId="{6583059F-4DE2-47F1-A2B4-0BD536413FD2}" type="presParOf" srcId="{4CBB640D-2D82-4CEE-8C61-D6578BF85A52}" destId="{975C9719-94EE-4203-8A25-43E4B76CE4F1}" srcOrd="1" destOrd="0" presId="urn:microsoft.com/office/officeart/2005/8/layout/hProcess4"/>
    <dgm:cxn modelId="{01CDB175-8AA7-41BB-94D1-03DE81A61931}" type="presParOf" srcId="{4CBB640D-2D82-4CEE-8C61-D6578BF85A52}" destId="{16B7AF64-00A6-4358-A3EF-7C2B58C930A5}" srcOrd="2" destOrd="0" presId="urn:microsoft.com/office/officeart/2005/8/layout/hProcess4"/>
    <dgm:cxn modelId="{A60E901A-B461-434A-82CB-8DCC1E6DF42D}" type="presParOf" srcId="{4CBB640D-2D82-4CEE-8C61-D6578BF85A52}" destId="{D577EE37-1C79-45C2-A246-BBBA9C046427}" srcOrd="3" destOrd="0" presId="urn:microsoft.com/office/officeart/2005/8/layout/hProcess4"/>
    <dgm:cxn modelId="{279AC01B-9F0B-4492-9400-AF78845D90D4}" type="presParOf" srcId="{4CBB640D-2D82-4CEE-8C61-D6578BF85A52}" destId="{23A1F53B-6F27-4208-8B5E-C442B7D777EF}" srcOrd="4" destOrd="0" presId="urn:microsoft.com/office/officeart/2005/8/layout/hProcess4"/>
    <dgm:cxn modelId="{2B857248-2C85-4D4F-B642-D36CA372230F}" type="presParOf" srcId="{D6153BB0-F531-4516-B8CA-688B2E5E42A2}" destId="{6256DE13-FF0A-4438-A850-7E143AF7AB1B}" srcOrd="3" destOrd="0" presId="urn:microsoft.com/office/officeart/2005/8/layout/hProcess4"/>
    <dgm:cxn modelId="{140ABB03-5F61-4425-A505-C3B69F15B9B9}" type="presParOf" srcId="{D6153BB0-F531-4516-B8CA-688B2E5E42A2}" destId="{42DAB07D-F42A-4C83-9B87-DF244FF5ED6D}" srcOrd="4" destOrd="0" presId="urn:microsoft.com/office/officeart/2005/8/layout/hProcess4"/>
    <dgm:cxn modelId="{5442BCE4-DFCA-4B71-BCA0-269ADE6D3B2A}" type="presParOf" srcId="{42DAB07D-F42A-4C83-9B87-DF244FF5ED6D}" destId="{26931DDE-BF50-4511-BE2B-60789A0A2E84}" srcOrd="0" destOrd="0" presId="urn:microsoft.com/office/officeart/2005/8/layout/hProcess4"/>
    <dgm:cxn modelId="{D9F4DC31-E5D1-4057-AD16-0B4BD03862C8}" type="presParOf" srcId="{42DAB07D-F42A-4C83-9B87-DF244FF5ED6D}" destId="{33A4CAC8-1FFC-4A0A-B7AD-DCB4A3D180E8}" srcOrd="1" destOrd="0" presId="urn:microsoft.com/office/officeart/2005/8/layout/hProcess4"/>
    <dgm:cxn modelId="{DCFBFE58-9C97-4C5A-9A49-1C20A1B8E4A2}" type="presParOf" srcId="{42DAB07D-F42A-4C83-9B87-DF244FF5ED6D}" destId="{3B37A7A0-37C0-4FCE-9E83-DF8175615624}" srcOrd="2" destOrd="0" presId="urn:microsoft.com/office/officeart/2005/8/layout/hProcess4"/>
    <dgm:cxn modelId="{F63746D7-6B12-42A5-BF5B-BB7C8F3C8EFF}" type="presParOf" srcId="{42DAB07D-F42A-4C83-9B87-DF244FF5ED6D}" destId="{E500A5CE-A5C4-4819-9E72-9FD64AEA5D6F}" srcOrd="3" destOrd="0" presId="urn:microsoft.com/office/officeart/2005/8/layout/hProcess4"/>
    <dgm:cxn modelId="{179E89C7-62AE-469F-9461-EAFBF4D5B25C}" type="presParOf" srcId="{42DAB07D-F42A-4C83-9B87-DF244FF5ED6D}" destId="{C1FDD9BF-F5E9-4736-A096-5B241AED14A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7403A0-89A2-4643-A8A7-361954B1AF0D}" type="doc">
      <dgm:prSet loTypeId="urn:microsoft.com/office/officeart/2005/8/layout/cycle4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39DA87AA-5D90-4E9E-8C6B-B7C9F534F841}">
      <dgm:prSet phldrT="[文字]" custT="1"/>
      <dgm:spPr/>
      <dgm:t>
        <a:bodyPr/>
        <a:lstStyle/>
        <a:p>
          <a:r>
            <a:rPr lang="zh-TW" altLang="en-US" sz="2800" dirty="0" smtClean="0"/>
            <a:t>切句斷句</a:t>
          </a:r>
          <a:endParaRPr lang="zh-TW" altLang="en-US" sz="2800" dirty="0"/>
        </a:p>
      </dgm:t>
    </dgm:pt>
    <dgm:pt modelId="{A2AA89BF-F1A4-4A97-ABFB-520447EF1CBB}" type="parTrans" cxnId="{117D953E-F068-437B-B101-FD365D87001C}">
      <dgm:prSet/>
      <dgm:spPr/>
      <dgm:t>
        <a:bodyPr/>
        <a:lstStyle/>
        <a:p>
          <a:endParaRPr lang="zh-TW" altLang="en-US"/>
        </a:p>
      </dgm:t>
    </dgm:pt>
    <dgm:pt modelId="{9BE8B5FF-8553-4D08-A92A-25DFF23C5448}" type="sibTrans" cxnId="{117D953E-F068-437B-B101-FD365D87001C}">
      <dgm:prSet/>
      <dgm:spPr/>
      <dgm:t>
        <a:bodyPr/>
        <a:lstStyle/>
        <a:p>
          <a:endParaRPr lang="zh-TW" altLang="en-US"/>
        </a:p>
      </dgm:t>
    </dgm:pt>
    <dgm:pt modelId="{66B28E85-E10A-4F84-8634-10F142EFE797}">
      <dgm:prSet phldrT="[文字]" custT="1"/>
      <dgm:spPr/>
      <dgm:t>
        <a:bodyPr/>
        <a:lstStyle/>
        <a:p>
          <a:r>
            <a:rPr lang="zh-TW" altLang="en-US" sz="3200" b="1" dirty="0" smtClean="0"/>
            <a:t>情節脈絡</a:t>
          </a:r>
          <a:endParaRPr lang="zh-TW" altLang="en-US" sz="3200" b="1" dirty="0"/>
        </a:p>
      </dgm:t>
    </dgm:pt>
    <dgm:pt modelId="{CA8F785C-8245-4A0B-9B25-398C43F3E242}" type="parTrans" cxnId="{4F8AA2EF-B523-490E-B940-A1033237B1D7}">
      <dgm:prSet/>
      <dgm:spPr/>
      <dgm:t>
        <a:bodyPr/>
        <a:lstStyle/>
        <a:p>
          <a:endParaRPr lang="zh-TW" altLang="en-US"/>
        </a:p>
      </dgm:t>
    </dgm:pt>
    <dgm:pt modelId="{0CDDEE75-1CCD-4B89-B28C-3599B8C8D1E2}" type="sibTrans" cxnId="{4F8AA2EF-B523-490E-B940-A1033237B1D7}">
      <dgm:prSet/>
      <dgm:spPr/>
      <dgm:t>
        <a:bodyPr/>
        <a:lstStyle/>
        <a:p>
          <a:endParaRPr lang="zh-TW" altLang="en-US"/>
        </a:p>
      </dgm:t>
    </dgm:pt>
    <dgm:pt modelId="{F781F115-9705-41F2-88E1-2A9491F55CEE}">
      <dgm:prSet phldrT="[文字]" custT="1"/>
      <dgm:spPr/>
      <dgm:t>
        <a:bodyPr/>
        <a:lstStyle/>
        <a:p>
          <a:r>
            <a:rPr lang="zh-TW" altLang="en-US" sz="2800" dirty="0" smtClean="0"/>
            <a:t>下標點</a:t>
          </a:r>
          <a:endParaRPr lang="zh-TW" altLang="en-US" sz="2800" dirty="0"/>
        </a:p>
      </dgm:t>
    </dgm:pt>
    <dgm:pt modelId="{A26FE147-E39F-4983-A186-88D77A642939}" type="parTrans" cxnId="{ED34D9AC-2F66-4AEE-836E-E5A671E3AEC7}">
      <dgm:prSet/>
      <dgm:spPr/>
      <dgm:t>
        <a:bodyPr/>
        <a:lstStyle/>
        <a:p>
          <a:endParaRPr lang="zh-TW" altLang="en-US"/>
        </a:p>
      </dgm:t>
    </dgm:pt>
    <dgm:pt modelId="{D86A14B4-DDB0-4657-B3A4-035321685BB0}" type="sibTrans" cxnId="{ED34D9AC-2F66-4AEE-836E-E5A671E3AEC7}">
      <dgm:prSet/>
      <dgm:spPr/>
      <dgm:t>
        <a:bodyPr/>
        <a:lstStyle/>
        <a:p>
          <a:endParaRPr lang="zh-TW" altLang="en-US"/>
        </a:p>
      </dgm:t>
    </dgm:pt>
    <dgm:pt modelId="{F88FC066-0C23-4E6A-97F4-E8A4AC7E5F8A}">
      <dgm:prSet phldrT="[文字]" custT="1"/>
      <dgm:spPr/>
      <dgm:t>
        <a:bodyPr/>
        <a:lstStyle/>
        <a:p>
          <a:r>
            <a:rPr lang="zh-TW" altLang="en-US" sz="2800" b="1" dirty="0" smtClean="0"/>
            <a:t>語表能力</a:t>
          </a:r>
          <a:endParaRPr lang="zh-TW" altLang="en-US" sz="2800" b="1" dirty="0"/>
        </a:p>
      </dgm:t>
    </dgm:pt>
    <dgm:pt modelId="{4AA7FB51-319D-4140-8721-A4EDBAA653CB}" type="parTrans" cxnId="{72A3C45A-4D27-4F00-8896-39F30F339482}">
      <dgm:prSet/>
      <dgm:spPr/>
      <dgm:t>
        <a:bodyPr/>
        <a:lstStyle/>
        <a:p>
          <a:endParaRPr lang="zh-TW" altLang="en-US"/>
        </a:p>
      </dgm:t>
    </dgm:pt>
    <dgm:pt modelId="{34D5B7FF-5F74-44F8-B1EB-82EF05F31AA0}" type="sibTrans" cxnId="{72A3C45A-4D27-4F00-8896-39F30F339482}">
      <dgm:prSet/>
      <dgm:spPr/>
      <dgm:t>
        <a:bodyPr/>
        <a:lstStyle/>
        <a:p>
          <a:endParaRPr lang="zh-TW" altLang="en-US"/>
        </a:p>
      </dgm:t>
    </dgm:pt>
    <dgm:pt modelId="{FE95E0BE-2341-4E4C-AE00-E19C7ACD9C14}">
      <dgm:prSet phldrT="[文字]" custT="1"/>
      <dgm:spPr/>
      <dgm:t>
        <a:bodyPr/>
        <a:lstStyle/>
        <a:p>
          <a:r>
            <a:rPr lang="zh-TW" altLang="en-US" sz="2800" dirty="0" smtClean="0"/>
            <a:t>主要動詞</a:t>
          </a:r>
          <a:endParaRPr lang="zh-TW" altLang="en-US" sz="2800" dirty="0"/>
        </a:p>
      </dgm:t>
    </dgm:pt>
    <dgm:pt modelId="{B73A367E-F4E8-4AA7-BA25-27B69D711C6F}" type="parTrans" cxnId="{FB323131-5B5A-423F-B229-0DD8D0FFCB0D}">
      <dgm:prSet/>
      <dgm:spPr/>
      <dgm:t>
        <a:bodyPr/>
        <a:lstStyle/>
        <a:p>
          <a:endParaRPr lang="zh-TW" altLang="en-US"/>
        </a:p>
      </dgm:t>
    </dgm:pt>
    <dgm:pt modelId="{63C2A009-E54B-43E4-B6A4-AE316366908F}" type="sibTrans" cxnId="{FB323131-5B5A-423F-B229-0DD8D0FFCB0D}">
      <dgm:prSet/>
      <dgm:spPr/>
      <dgm:t>
        <a:bodyPr/>
        <a:lstStyle/>
        <a:p>
          <a:endParaRPr lang="zh-TW" altLang="en-US"/>
        </a:p>
      </dgm:t>
    </dgm:pt>
    <dgm:pt modelId="{9850CFB5-138F-4076-A12A-36B6845D788B}">
      <dgm:prSet phldrT="[文字]" custT="1"/>
      <dgm:spPr/>
      <dgm:t>
        <a:bodyPr/>
        <a:lstStyle/>
        <a:p>
          <a:r>
            <a:rPr lang="zh-TW" altLang="en-US" sz="2800" b="1" dirty="0" smtClean="0"/>
            <a:t>閱讀理解</a:t>
          </a:r>
          <a:endParaRPr lang="zh-TW" altLang="en-US" sz="2800" b="1" dirty="0"/>
        </a:p>
      </dgm:t>
    </dgm:pt>
    <dgm:pt modelId="{73E6DB8B-BAA4-4B3E-BFC8-8B91ABBA5FA8}" type="parTrans" cxnId="{EEAE30A6-5FBA-46A4-B7E3-9B46C0A91BBE}">
      <dgm:prSet/>
      <dgm:spPr/>
      <dgm:t>
        <a:bodyPr/>
        <a:lstStyle/>
        <a:p>
          <a:endParaRPr lang="zh-TW" altLang="en-US"/>
        </a:p>
      </dgm:t>
    </dgm:pt>
    <dgm:pt modelId="{D0516F93-8207-4D84-8CC9-E559FCFEC897}" type="sibTrans" cxnId="{EEAE30A6-5FBA-46A4-B7E3-9B46C0A91BBE}">
      <dgm:prSet/>
      <dgm:spPr/>
      <dgm:t>
        <a:bodyPr/>
        <a:lstStyle/>
        <a:p>
          <a:endParaRPr lang="zh-TW" altLang="en-US"/>
        </a:p>
      </dgm:t>
    </dgm:pt>
    <dgm:pt modelId="{A9E95673-D3A0-4494-8E3A-AC454A735804}">
      <dgm:prSet phldrT="[文字]" custT="1"/>
      <dgm:spPr/>
      <dgm:t>
        <a:bodyPr/>
        <a:lstStyle/>
        <a:p>
          <a:r>
            <a:rPr lang="zh-TW" altLang="en-US" sz="2800" dirty="0" smtClean="0"/>
            <a:t>圈補主語</a:t>
          </a:r>
          <a:endParaRPr lang="zh-TW" altLang="en-US" sz="2800" dirty="0"/>
        </a:p>
      </dgm:t>
    </dgm:pt>
    <dgm:pt modelId="{245EBB88-8305-4388-B6BC-C94F0986AFB6}" type="parTrans" cxnId="{A8E79BC8-01F2-4DB4-9A52-C0C3CA8FDE95}">
      <dgm:prSet/>
      <dgm:spPr/>
      <dgm:t>
        <a:bodyPr/>
        <a:lstStyle/>
        <a:p>
          <a:endParaRPr lang="zh-TW" altLang="en-US"/>
        </a:p>
      </dgm:t>
    </dgm:pt>
    <dgm:pt modelId="{CA046281-6B51-46B0-B603-7F6CA17686A6}" type="sibTrans" cxnId="{A8E79BC8-01F2-4DB4-9A52-C0C3CA8FDE95}">
      <dgm:prSet/>
      <dgm:spPr/>
      <dgm:t>
        <a:bodyPr/>
        <a:lstStyle/>
        <a:p>
          <a:endParaRPr lang="zh-TW" altLang="en-US"/>
        </a:p>
      </dgm:t>
    </dgm:pt>
    <dgm:pt modelId="{B1E06A49-9BF2-4EE1-825F-60CF26B5D86E}">
      <dgm:prSet phldrT="[文字]" custT="1"/>
      <dgm:spPr/>
      <dgm:t>
        <a:bodyPr/>
        <a:lstStyle/>
        <a:p>
          <a:r>
            <a:rPr lang="zh-TW" altLang="en-US" sz="2800" b="1" dirty="0" smtClean="0"/>
            <a:t>閱讀理解</a:t>
          </a:r>
          <a:endParaRPr lang="zh-TW" altLang="en-US" sz="2800" b="1" dirty="0"/>
        </a:p>
      </dgm:t>
    </dgm:pt>
    <dgm:pt modelId="{C75C06E0-C4DF-4C31-B77F-E87467911E7A}" type="parTrans" cxnId="{7B39A401-7603-40DB-9CDB-4944CD83ABBA}">
      <dgm:prSet/>
      <dgm:spPr/>
      <dgm:t>
        <a:bodyPr/>
        <a:lstStyle/>
        <a:p>
          <a:endParaRPr lang="zh-TW" altLang="en-US"/>
        </a:p>
      </dgm:t>
    </dgm:pt>
    <dgm:pt modelId="{B165E57B-5FA0-4EDB-970E-AFB7654162AE}" type="sibTrans" cxnId="{7B39A401-7603-40DB-9CDB-4944CD83ABBA}">
      <dgm:prSet/>
      <dgm:spPr/>
      <dgm:t>
        <a:bodyPr/>
        <a:lstStyle/>
        <a:p>
          <a:endParaRPr lang="zh-TW" altLang="en-US"/>
        </a:p>
      </dgm:t>
    </dgm:pt>
    <dgm:pt modelId="{74AA4FDA-C4AA-43D5-B517-5711A903D062}" type="pres">
      <dgm:prSet presAssocID="{847403A0-89A2-4643-A8A7-361954B1AF0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A6C9A03-C93A-4022-978E-7EBD5E7BBC10}" type="pres">
      <dgm:prSet presAssocID="{847403A0-89A2-4643-A8A7-361954B1AF0D}" presName="children" presStyleCnt="0"/>
      <dgm:spPr/>
    </dgm:pt>
    <dgm:pt modelId="{A51EE24F-ED58-46BE-80CB-C19C3B5F3731}" type="pres">
      <dgm:prSet presAssocID="{847403A0-89A2-4643-A8A7-361954B1AF0D}" presName="child1group" presStyleCnt="0"/>
      <dgm:spPr/>
    </dgm:pt>
    <dgm:pt modelId="{AE50257F-F8D1-4AA1-96D7-54A927A3D9B6}" type="pres">
      <dgm:prSet presAssocID="{847403A0-89A2-4643-A8A7-361954B1AF0D}" presName="child1" presStyleLbl="bgAcc1" presStyleIdx="0" presStyleCnt="4"/>
      <dgm:spPr/>
    </dgm:pt>
    <dgm:pt modelId="{54FA93DC-BA81-4254-9A07-94DD451E561D}" type="pres">
      <dgm:prSet presAssocID="{847403A0-89A2-4643-A8A7-361954B1AF0D}" presName="child1Text" presStyleLbl="bgAcc1" presStyleIdx="0" presStyleCnt="4">
        <dgm:presLayoutVars>
          <dgm:bulletEnabled val="1"/>
        </dgm:presLayoutVars>
      </dgm:prSet>
      <dgm:spPr/>
    </dgm:pt>
    <dgm:pt modelId="{64FD1B32-4B2D-44DD-9B30-47036D2A8349}" type="pres">
      <dgm:prSet presAssocID="{847403A0-89A2-4643-A8A7-361954B1AF0D}" presName="child2group" presStyleCnt="0"/>
      <dgm:spPr/>
    </dgm:pt>
    <dgm:pt modelId="{2EB34E4E-47AC-4270-8BA7-862101BE4F88}" type="pres">
      <dgm:prSet presAssocID="{847403A0-89A2-4643-A8A7-361954B1AF0D}" presName="child2" presStyleLbl="bgAcc1" presStyleIdx="1" presStyleCnt="4"/>
      <dgm:spPr/>
    </dgm:pt>
    <dgm:pt modelId="{46619892-36D4-4823-B581-B908BEB12393}" type="pres">
      <dgm:prSet presAssocID="{847403A0-89A2-4643-A8A7-361954B1AF0D}" presName="child2Text" presStyleLbl="bgAcc1" presStyleIdx="1" presStyleCnt="4">
        <dgm:presLayoutVars>
          <dgm:bulletEnabled val="1"/>
        </dgm:presLayoutVars>
      </dgm:prSet>
      <dgm:spPr/>
    </dgm:pt>
    <dgm:pt modelId="{0BA717F7-470C-4ADD-85C9-77932517025A}" type="pres">
      <dgm:prSet presAssocID="{847403A0-89A2-4643-A8A7-361954B1AF0D}" presName="child3group" presStyleCnt="0"/>
      <dgm:spPr/>
    </dgm:pt>
    <dgm:pt modelId="{9FCE2961-5E24-443F-B96A-6076E304EB57}" type="pres">
      <dgm:prSet presAssocID="{847403A0-89A2-4643-A8A7-361954B1AF0D}" presName="child3" presStyleLbl="bgAcc1" presStyleIdx="2" presStyleCnt="4"/>
      <dgm:spPr/>
    </dgm:pt>
    <dgm:pt modelId="{CA3E84CB-4713-4436-AF0F-B0FF4E5DA367}" type="pres">
      <dgm:prSet presAssocID="{847403A0-89A2-4643-A8A7-361954B1AF0D}" presName="child3Text" presStyleLbl="bgAcc1" presStyleIdx="2" presStyleCnt="4">
        <dgm:presLayoutVars>
          <dgm:bulletEnabled val="1"/>
        </dgm:presLayoutVars>
      </dgm:prSet>
      <dgm:spPr/>
    </dgm:pt>
    <dgm:pt modelId="{8DD2F7D8-9881-4CBE-A2EE-518DFC9967AD}" type="pres">
      <dgm:prSet presAssocID="{847403A0-89A2-4643-A8A7-361954B1AF0D}" presName="child4group" presStyleCnt="0"/>
      <dgm:spPr/>
    </dgm:pt>
    <dgm:pt modelId="{FCEA68FB-C856-4D30-8190-901D0DA5E2A1}" type="pres">
      <dgm:prSet presAssocID="{847403A0-89A2-4643-A8A7-361954B1AF0D}" presName="child4" presStyleLbl="bgAcc1" presStyleIdx="3" presStyleCnt="4"/>
      <dgm:spPr/>
    </dgm:pt>
    <dgm:pt modelId="{BA9F87C4-5E3A-4648-AFA1-2F908EECE105}" type="pres">
      <dgm:prSet presAssocID="{847403A0-89A2-4643-A8A7-361954B1AF0D}" presName="child4Text" presStyleLbl="bgAcc1" presStyleIdx="3" presStyleCnt="4">
        <dgm:presLayoutVars>
          <dgm:bulletEnabled val="1"/>
        </dgm:presLayoutVars>
      </dgm:prSet>
      <dgm:spPr/>
    </dgm:pt>
    <dgm:pt modelId="{4C1C4675-1E7F-4D0B-A0B9-8186DB789815}" type="pres">
      <dgm:prSet presAssocID="{847403A0-89A2-4643-A8A7-361954B1AF0D}" presName="childPlaceholder" presStyleCnt="0"/>
      <dgm:spPr/>
    </dgm:pt>
    <dgm:pt modelId="{FACF5F62-D16F-4925-8E62-C3894A1E37DA}" type="pres">
      <dgm:prSet presAssocID="{847403A0-89A2-4643-A8A7-361954B1AF0D}" presName="circle" presStyleCnt="0"/>
      <dgm:spPr/>
    </dgm:pt>
    <dgm:pt modelId="{09CA653C-D23B-47ED-AF37-2F04618F8E3A}" type="pres">
      <dgm:prSet presAssocID="{847403A0-89A2-4643-A8A7-361954B1AF0D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1664BC3-8AF1-4DEC-BC11-E46DB065D81B}" type="pres">
      <dgm:prSet presAssocID="{847403A0-89A2-4643-A8A7-361954B1AF0D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8BC09F15-F604-48CF-A990-8C25EB9ACB81}" type="pres">
      <dgm:prSet presAssocID="{847403A0-89A2-4643-A8A7-361954B1AF0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C81B5C-16D3-4D16-96C5-B35C8C91EF78}" type="pres">
      <dgm:prSet presAssocID="{847403A0-89A2-4643-A8A7-361954B1AF0D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097E1B0-930F-4AE6-B0D2-5C680F478A23}" type="pres">
      <dgm:prSet presAssocID="{847403A0-89A2-4643-A8A7-361954B1AF0D}" presName="quadrantPlaceholder" presStyleCnt="0"/>
      <dgm:spPr/>
    </dgm:pt>
    <dgm:pt modelId="{0B368D15-8FC9-4077-B641-246285AEC22C}" type="pres">
      <dgm:prSet presAssocID="{847403A0-89A2-4643-A8A7-361954B1AF0D}" presName="center1" presStyleLbl="fgShp" presStyleIdx="0" presStyleCnt="2"/>
      <dgm:spPr/>
    </dgm:pt>
    <dgm:pt modelId="{E1471BDE-8CA1-40F9-B4F3-FA7946403200}" type="pres">
      <dgm:prSet presAssocID="{847403A0-89A2-4643-A8A7-361954B1AF0D}" presName="center2" presStyleLbl="fgShp" presStyleIdx="1" presStyleCnt="2"/>
      <dgm:spPr/>
    </dgm:pt>
  </dgm:ptLst>
  <dgm:cxnLst>
    <dgm:cxn modelId="{7B39A401-7603-40DB-9CDB-4944CD83ABBA}" srcId="{A9E95673-D3A0-4494-8E3A-AC454A735804}" destId="{B1E06A49-9BF2-4EE1-825F-60CF26B5D86E}" srcOrd="0" destOrd="0" parTransId="{C75C06E0-C4DF-4C31-B77F-E87467911E7A}" sibTransId="{B165E57B-5FA0-4EDB-970E-AFB7654162AE}"/>
    <dgm:cxn modelId="{B25752A6-3CD4-4F73-96BD-0C02380E0CED}" type="presOf" srcId="{B1E06A49-9BF2-4EE1-825F-60CF26B5D86E}" destId="{BA9F87C4-5E3A-4648-AFA1-2F908EECE105}" srcOrd="1" destOrd="0" presId="urn:microsoft.com/office/officeart/2005/8/layout/cycle4"/>
    <dgm:cxn modelId="{117D953E-F068-437B-B101-FD365D87001C}" srcId="{847403A0-89A2-4643-A8A7-361954B1AF0D}" destId="{39DA87AA-5D90-4E9E-8C6B-B7C9F534F841}" srcOrd="0" destOrd="0" parTransId="{A2AA89BF-F1A4-4A97-ABFB-520447EF1CBB}" sibTransId="{9BE8B5FF-8553-4D08-A92A-25DFF23C5448}"/>
    <dgm:cxn modelId="{7002B5E0-4C02-498C-849A-349739648C92}" type="presOf" srcId="{66B28E85-E10A-4F84-8634-10F142EFE797}" destId="{54FA93DC-BA81-4254-9A07-94DD451E561D}" srcOrd="1" destOrd="0" presId="urn:microsoft.com/office/officeart/2005/8/layout/cycle4"/>
    <dgm:cxn modelId="{BAFE9C71-4FF3-45B9-B724-637DF9565127}" type="presOf" srcId="{9850CFB5-138F-4076-A12A-36B6845D788B}" destId="{9FCE2961-5E24-443F-B96A-6076E304EB57}" srcOrd="0" destOrd="0" presId="urn:microsoft.com/office/officeart/2005/8/layout/cycle4"/>
    <dgm:cxn modelId="{FB323131-5B5A-423F-B229-0DD8D0FFCB0D}" srcId="{847403A0-89A2-4643-A8A7-361954B1AF0D}" destId="{FE95E0BE-2341-4E4C-AE00-E19C7ACD9C14}" srcOrd="2" destOrd="0" parTransId="{B73A367E-F4E8-4AA7-BA25-27B69D711C6F}" sibTransId="{63C2A009-E54B-43E4-B6A4-AE316366908F}"/>
    <dgm:cxn modelId="{4F8AA2EF-B523-490E-B940-A1033237B1D7}" srcId="{39DA87AA-5D90-4E9E-8C6B-B7C9F534F841}" destId="{66B28E85-E10A-4F84-8634-10F142EFE797}" srcOrd="0" destOrd="0" parTransId="{CA8F785C-8245-4A0B-9B25-398C43F3E242}" sibTransId="{0CDDEE75-1CCD-4B89-B28C-3599B8C8D1E2}"/>
    <dgm:cxn modelId="{19F3F2F2-64FA-4CD9-8924-F26B1F931229}" type="presOf" srcId="{9850CFB5-138F-4076-A12A-36B6845D788B}" destId="{CA3E84CB-4713-4436-AF0F-B0FF4E5DA367}" srcOrd="1" destOrd="0" presId="urn:microsoft.com/office/officeart/2005/8/layout/cycle4"/>
    <dgm:cxn modelId="{0B8093C4-7994-4281-80E8-9E88BA75FDEC}" type="presOf" srcId="{F781F115-9705-41F2-88E1-2A9491F55CEE}" destId="{51664BC3-8AF1-4DEC-BC11-E46DB065D81B}" srcOrd="0" destOrd="0" presId="urn:microsoft.com/office/officeart/2005/8/layout/cycle4"/>
    <dgm:cxn modelId="{25C7B666-78A9-4925-9A9C-1F65108DF9AB}" type="presOf" srcId="{B1E06A49-9BF2-4EE1-825F-60CF26B5D86E}" destId="{FCEA68FB-C856-4D30-8190-901D0DA5E2A1}" srcOrd="0" destOrd="0" presId="urn:microsoft.com/office/officeart/2005/8/layout/cycle4"/>
    <dgm:cxn modelId="{BE36544B-F067-44EC-98D0-677AAB5536FC}" type="presOf" srcId="{847403A0-89A2-4643-A8A7-361954B1AF0D}" destId="{74AA4FDA-C4AA-43D5-B517-5711A903D062}" srcOrd="0" destOrd="0" presId="urn:microsoft.com/office/officeart/2005/8/layout/cycle4"/>
    <dgm:cxn modelId="{FD681425-A2BE-4794-8751-26AB8DEFFE26}" type="presOf" srcId="{39DA87AA-5D90-4E9E-8C6B-B7C9F534F841}" destId="{09CA653C-D23B-47ED-AF37-2F04618F8E3A}" srcOrd="0" destOrd="0" presId="urn:microsoft.com/office/officeart/2005/8/layout/cycle4"/>
    <dgm:cxn modelId="{ED34D9AC-2F66-4AEE-836E-E5A671E3AEC7}" srcId="{847403A0-89A2-4643-A8A7-361954B1AF0D}" destId="{F781F115-9705-41F2-88E1-2A9491F55CEE}" srcOrd="1" destOrd="0" parTransId="{A26FE147-E39F-4983-A186-88D77A642939}" sibTransId="{D86A14B4-DDB0-4657-B3A4-035321685BB0}"/>
    <dgm:cxn modelId="{9FAF20B3-6270-46F1-968A-1FB21E620510}" type="presOf" srcId="{F88FC066-0C23-4E6A-97F4-E8A4AC7E5F8A}" destId="{46619892-36D4-4823-B581-B908BEB12393}" srcOrd="1" destOrd="0" presId="urn:microsoft.com/office/officeart/2005/8/layout/cycle4"/>
    <dgm:cxn modelId="{F3A52725-9E75-4A2C-B1AC-B019274EBB40}" type="presOf" srcId="{F88FC066-0C23-4E6A-97F4-E8A4AC7E5F8A}" destId="{2EB34E4E-47AC-4270-8BA7-862101BE4F88}" srcOrd="0" destOrd="0" presId="urn:microsoft.com/office/officeart/2005/8/layout/cycle4"/>
    <dgm:cxn modelId="{72A3C45A-4D27-4F00-8896-39F30F339482}" srcId="{F781F115-9705-41F2-88E1-2A9491F55CEE}" destId="{F88FC066-0C23-4E6A-97F4-E8A4AC7E5F8A}" srcOrd="0" destOrd="0" parTransId="{4AA7FB51-319D-4140-8721-A4EDBAA653CB}" sibTransId="{34D5B7FF-5F74-44F8-B1EB-82EF05F31AA0}"/>
    <dgm:cxn modelId="{A8E79BC8-01F2-4DB4-9A52-C0C3CA8FDE95}" srcId="{847403A0-89A2-4643-A8A7-361954B1AF0D}" destId="{A9E95673-D3A0-4494-8E3A-AC454A735804}" srcOrd="3" destOrd="0" parTransId="{245EBB88-8305-4388-B6BC-C94F0986AFB6}" sibTransId="{CA046281-6B51-46B0-B603-7F6CA17686A6}"/>
    <dgm:cxn modelId="{9498A682-A65D-42CB-8983-D596A744FEB0}" type="presOf" srcId="{66B28E85-E10A-4F84-8634-10F142EFE797}" destId="{AE50257F-F8D1-4AA1-96D7-54A927A3D9B6}" srcOrd="0" destOrd="0" presId="urn:microsoft.com/office/officeart/2005/8/layout/cycle4"/>
    <dgm:cxn modelId="{B6DB79F4-43AB-43A4-A3CE-F302B2288332}" type="presOf" srcId="{A9E95673-D3A0-4494-8E3A-AC454A735804}" destId="{0CC81B5C-16D3-4D16-96C5-B35C8C91EF78}" srcOrd="0" destOrd="0" presId="urn:microsoft.com/office/officeart/2005/8/layout/cycle4"/>
    <dgm:cxn modelId="{EEAE30A6-5FBA-46A4-B7E3-9B46C0A91BBE}" srcId="{FE95E0BE-2341-4E4C-AE00-E19C7ACD9C14}" destId="{9850CFB5-138F-4076-A12A-36B6845D788B}" srcOrd="0" destOrd="0" parTransId="{73E6DB8B-BAA4-4B3E-BFC8-8B91ABBA5FA8}" sibTransId="{D0516F93-8207-4D84-8CC9-E559FCFEC897}"/>
    <dgm:cxn modelId="{8E923B6E-A30A-43DF-8996-CB33C11F7C80}" type="presOf" srcId="{FE95E0BE-2341-4E4C-AE00-E19C7ACD9C14}" destId="{8BC09F15-F604-48CF-A990-8C25EB9ACB81}" srcOrd="0" destOrd="0" presId="urn:microsoft.com/office/officeart/2005/8/layout/cycle4"/>
    <dgm:cxn modelId="{DD5FDE70-CECF-4497-83F0-D660A544DC87}" type="presParOf" srcId="{74AA4FDA-C4AA-43D5-B517-5711A903D062}" destId="{1A6C9A03-C93A-4022-978E-7EBD5E7BBC10}" srcOrd="0" destOrd="0" presId="urn:microsoft.com/office/officeart/2005/8/layout/cycle4"/>
    <dgm:cxn modelId="{3BD4F9AC-BBDC-44C2-9DD7-D9A968ED99C6}" type="presParOf" srcId="{1A6C9A03-C93A-4022-978E-7EBD5E7BBC10}" destId="{A51EE24F-ED58-46BE-80CB-C19C3B5F3731}" srcOrd="0" destOrd="0" presId="urn:microsoft.com/office/officeart/2005/8/layout/cycle4"/>
    <dgm:cxn modelId="{8F097C09-8A87-483F-AC71-A34B40D447A2}" type="presParOf" srcId="{A51EE24F-ED58-46BE-80CB-C19C3B5F3731}" destId="{AE50257F-F8D1-4AA1-96D7-54A927A3D9B6}" srcOrd="0" destOrd="0" presId="urn:microsoft.com/office/officeart/2005/8/layout/cycle4"/>
    <dgm:cxn modelId="{477709B0-C1B2-4023-846E-BB36E844299C}" type="presParOf" srcId="{A51EE24F-ED58-46BE-80CB-C19C3B5F3731}" destId="{54FA93DC-BA81-4254-9A07-94DD451E561D}" srcOrd="1" destOrd="0" presId="urn:microsoft.com/office/officeart/2005/8/layout/cycle4"/>
    <dgm:cxn modelId="{0DAE4C87-A869-4687-BB38-5444BC2DDEB1}" type="presParOf" srcId="{1A6C9A03-C93A-4022-978E-7EBD5E7BBC10}" destId="{64FD1B32-4B2D-44DD-9B30-47036D2A8349}" srcOrd="1" destOrd="0" presId="urn:microsoft.com/office/officeart/2005/8/layout/cycle4"/>
    <dgm:cxn modelId="{F984B1B8-24B1-4AD6-9010-76A83925FA5A}" type="presParOf" srcId="{64FD1B32-4B2D-44DD-9B30-47036D2A8349}" destId="{2EB34E4E-47AC-4270-8BA7-862101BE4F88}" srcOrd="0" destOrd="0" presId="urn:microsoft.com/office/officeart/2005/8/layout/cycle4"/>
    <dgm:cxn modelId="{7E778B3F-4F6D-4969-AD50-061D5019DDC0}" type="presParOf" srcId="{64FD1B32-4B2D-44DD-9B30-47036D2A8349}" destId="{46619892-36D4-4823-B581-B908BEB12393}" srcOrd="1" destOrd="0" presId="urn:microsoft.com/office/officeart/2005/8/layout/cycle4"/>
    <dgm:cxn modelId="{4CD1E8CA-12D3-4362-8FE7-2A0728615CD5}" type="presParOf" srcId="{1A6C9A03-C93A-4022-978E-7EBD5E7BBC10}" destId="{0BA717F7-470C-4ADD-85C9-77932517025A}" srcOrd="2" destOrd="0" presId="urn:microsoft.com/office/officeart/2005/8/layout/cycle4"/>
    <dgm:cxn modelId="{4AB83A6C-764F-4F84-928A-3DCB89AA1491}" type="presParOf" srcId="{0BA717F7-470C-4ADD-85C9-77932517025A}" destId="{9FCE2961-5E24-443F-B96A-6076E304EB57}" srcOrd="0" destOrd="0" presId="urn:microsoft.com/office/officeart/2005/8/layout/cycle4"/>
    <dgm:cxn modelId="{5B13F404-D0FA-422B-A975-5E57D98F1CBE}" type="presParOf" srcId="{0BA717F7-470C-4ADD-85C9-77932517025A}" destId="{CA3E84CB-4713-4436-AF0F-B0FF4E5DA367}" srcOrd="1" destOrd="0" presId="urn:microsoft.com/office/officeart/2005/8/layout/cycle4"/>
    <dgm:cxn modelId="{04D6FA1C-E802-4490-9B7F-04B4950A1D9A}" type="presParOf" srcId="{1A6C9A03-C93A-4022-978E-7EBD5E7BBC10}" destId="{8DD2F7D8-9881-4CBE-A2EE-518DFC9967AD}" srcOrd="3" destOrd="0" presId="urn:microsoft.com/office/officeart/2005/8/layout/cycle4"/>
    <dgm:cxn modelId="{99A48A25-3AA6-49A3-AA19-9CC4F5BEDC0B}" type="presParOf" srcId="{8DD2F7D8-9881-4CBE-A2EE-518DFC9967AD}" destId="{FCEA68FB-C856-4D30-8190-901D0DA5E2A1}" srcOrd="0" destOrd="0" presId="urn:microsoft.com/office/officeart/2005/8/layout/cycle4"/>
    <dgm:cxn modelId="{A5475A06-108D-483B-A75F-C37755C9A164}" type="presParOf" srcId="{8DD2F7D8-9881-4CBE-A2EE-518DFC9967AD}" destId="{BA9F87C4-5E3A-4648-AFA1-2F908EECE105}" srcOrd="1" destOrd="0" presId="urn:microsoft.com/office/officeart/2005/8/layout/cycle4"/>
    <dgm:cxn modelId="{8132699B-7E63-4809-B8B2-F574CE5584E5}" type="presParOf" srcId="{1A6C9A03-C93A-4022-978E-7EBD5E7BBC10}" destId="{4C1C4675-1E7F-4D0B-A0B9-8186DB789815}" srcOrd="4" destOrd="0" presId="urn:microsoft.com/office/officeart/2005/8/layout/cycle4"/>
    <dgm:cxn modelId="{3537D8E3-A412-435A-A57F-4639B9DDC44E}" type="presParOf" srcId="{74AA4FDA-C4AA-43D5-B517-5711A903D062}" destId="{FACF5F62-D16F-4925-8E62-C3894A1E37DA}" srcOrd="1" destOrd="0" presId="urn:microsoft.com/office/officeart/2005/8/layout/cycle4"/>
    <dgm:cxn modelId="{A28B5989-60DE-4467-B1BC-14F3EF5B5217}" type="presParOf" srcId="{FACF5F62-D16F-4925-8E62-C3894A1E37DA}" destId="{09CA653C-D23B-47ED-AF37-2F04618F8E3A}" srcOrd="0" destOrd="0" presId="urn:microsoft.com/office/officeart/2005/8/layout/cycle4"/>
    <dgm:cxn modelId="{5EB87B9B-E1B9-4222-A491-D17BDC5E8817}" type="presParOf" srcId="{FACF5F62-D16F-4925-8E62-C3894A1E37DA}" destId="{51664BC3-8AF1-4DEC-BC11-E46DB065D81B}" srcOrd="1" destOrd="0" presId="urn:microsoft.com/office/officeart/2005/8/layout/cycle4"/>
    <dgm:cxn modelId="{1585FE12-634C-4AC5-98E1-9067C52B20AA}" type="presParOf" srcId="{FACF5F62-D16F-4925-8E62-C3894A1E37DA}" destId="{8BC09F15-F604-48CF-A990-8C25EB9ACB81}" srcOrd="2" destOrd="0" presId="urn:microsoft.com/office/officeart/2005/8/layout/cycle4"/>
    <dgm:cxn modelId="{6E18FBD0-FD44-4939-96B0-7224FD9E9363}" type="presParOf" srcId="{FACF5F62-D16F-4925-8E62-C3894A1E37DA}" destId="{0CC81B5C-16D3-4D16-96C5-B35C8C91EF78}" srcOrd="3" destOrd="0" presId="urn:microsoft.com/office/officeart/2005/8/layout/cycle4"/>
    <dgm:cxn modelId="{0C114B5B-79D8-4294-BDF6-58AECE775298}" type="presParOf" srcId="{FACF5F62-D16F-4925-8E62-C3894A1E37DA}" destId="{D097E1B0-930F-4AE6-B0D2-5C680F478A23}" srcOrd="4" destOrd="0" presId="urn:microsoft.com/office/officeart/2005/8/layout/cycle4"/>
    <dgm:cxn modelId="{DA53A1D3-2498-4C24-80C4-C80A383297A2}" type="presParOf" srcId="{74AA4FDA-C4AA-43D5-B517-5711A903D062}" destId="{0B368D15-8FC9-4077-B641-246285AEC22C}" srcOrd="2" destOrd="0" presId="urn:microsoft.com/office/officeart/2005/8/layout/cycle4"/>
    <dgm:cxn modelId="{27575CE6-6116-4681-98D6-9D6583A417CA}" type="presParOf" srcId="{74AA4FDA-C4AA-43D5-B517-5711A903D062}" destId="{E1471BDE-8CA1-40F9-B4F3-FA794640320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10C9B8-23F0-41B7-B5CF-F75EAD0808CF}" type="doc">
      <dgm:prSet loTypeId="urn:microsoft.com/office/officeart/2005/8/layout/hierarchy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ED337B0-6A79-4696-8E11-35DB54A195C0}">
      <dgm:prSet phldrT="[文字]"/>
      <dgm:spPr/>
      <dgm:t>
        <a:bodyPr/>
        <a:lstStyle/>
        <a:p>
          <a:r>
            <a:rPr lang="zh-TW" altLang="en-US" dirty="0" smtClean="0"/>
            <a:t>小說元素</a:t>
          </a:r>
          <a:endParaRPr lang="zh-TW" altLang="en-US" dirty="0"/>
        </a:p>
      </dgm:t>
    </dgm:pt>
    <dgm:pt modelId="{3BFA00DE-555E-4949-B2B3-165834557798}" type="parTrans" cxnId="{27DA1650-BDE4-4004-8075-0F422867424F}">
      <dgm:prSet/>
      <dgm:spPr/>
      <dgm:t>
        <a:bodyPr/>
        <a:lstStyle/>
        <a:p>
          <a:endParaRPr lang="zh-TW" altLang="en-US"/>
        </a:p>
      </dgm:t>
    </dgm:pt>
    <dgm:pt modelId="{B993894A-ED02-432E-A442-B5EA716F9873}" type="sibTrans" cxnId="{27DA1650-BDE4-4004-8075-0F422867424F}">
      <dgm:prSet/>
      <dgm:spPr/>
      <dgm:t>
        <a:bodyPr/>
        <a:lstStyle/>
        <a:p>
          <a:endParaRPr lang="zh-TW" altLang="en-US"/>
        </a:p>
      </dgm:t>
    </dgm:pt>
    <dgm:pt modelId="{67F7F692-B7FB-4C48-8E74-EA2E700598C0}">
      <dgm:prSet phldrT="[文字]"/>
      <dgm:spPr/>
      <dgm:t>
        <a:bodyPr/>
        <a:lstStyle/>
        <a:p>
          <a:r>
            <a:rPr lang="zh-TW" altLang="en-US" dirty="0" smtClean="0"/>
            <a:t>人物</a:t>
          </a:r>
          <a:endParaRPr lang="zh-TW" altLang="en-US" dirty="0"/>
        </a:p>
      </dgm:t>
    </dgm:pt>
    <dgm:pt modelId="{F00F568D-B5F9-4B3B-800F-89C4B23EBBC6}" type="parTrans" cxnId="{D1DA5CBC-2612-4044-AA7F-E966C6C0B001}">
      <dgm:prSet/>
      <dgm:spPr/>
      <dgm:t>
        <a:bodyPr/>
        <a:lstStyle/>
        <a:p>
          <a:endParaRPr lang="zh-TW" altLang="en-US"/>
        </a:p>
      </dgm:t>
    </dgm:pt>
    <dgm:pt modelId="{5C04B934-50C4-4137-9F06-2C6D98910357}" type="sibTrans" cxnId="{D1DA5CBC-2612-4044-AA7F-E966C6C0B001}">
      <dgm:prSet/>
      <dgm:spPr/>
      <dgm:t>
        <a:bodyPr/>
        <a:lstStyle/>
        <a:p>
          <a:endParaRPr lang="zh-TW" altLang="en-US"/>
        </a:p>
      </dgm:t>
    </dgm:pt>
    <dgm:pt modelId="{1F4B9991-D4C6-421C-835C-52548D2DF204}">
      <dgm:prSet phldrT="[文字]"/>
      <dgm:spPr/>
      <dgm:t>
        <a:bodyPr/>
        <a:lstStyle/>
        <a:p>
          <a:r>
            <a:rPr lang="zh-TW" altLang="en-US" dirty="0" smtClean="0"/>
            <a:t>主題</a:t>
          </a:r>
          <a:endParaRPr lang="zh-TW" altLang="en-US" dirty="0"/>
        </a:p>
      </dgm:t>
    </dgm:pt>
    <dgm:pt modelId="{1ADF519D-CAAC-480D-9991-3CCE0318E426}" type="parTrans" cxnId="{E94C28B2-BF05-4C52-B22B-682F42251EA2}">
      <dgm:prSet/>
      <dgm:spPr/>
      <dgm:t>
        <a:bodyPr/>
        <a:lstStyle/>
        <a:p>
          <a:endParaRPr lang="zh-TW" altLang="en-US"/>
        </a:p>
      </dgm:t>
    </dgm:pt>
    <dgm:pt modelId="{54156CF8-C931-4FC1-A0F4-2A62524D3BA3}" type="sibTrans" cxnId="{E94C28B2-BF05-4C52-B22B-682F42251EA2}">
      <dgm:prSet/>
      <dgm:spPr/>
      <dgm:t>
        <a:bodyPr/>
        <a:lstStyle/>
        <a:p>
          <a:endParaRPr lang="zh-TW" altLang="en-US"/>
        </a:p>
      </dgm:t>
    </dgm:pt>
    <dgm:pt modelId="{12F3079E-D783-474B-8AEA-B05F39DB92DD}">
      <dgm:prSet phldrT="[文字]"/>
      <dgm:spPr/>
      <dgm:t>
        <a:bodyPr/>
        <a:lstStyle/>
        <a:p>
          <a:r>
            <a:rPr lang="zh-TW" altLang="en-US" dirty="0" smtClean="0"/>
            <a:t>相關知識</a:t>
          </a:r>
          <a:endParaRPr lang="zh-TW" altLang="en-US" dirty="0"/>
        </a:p>
      </dgm:t>
    </dgm:pt>
    <dgm:pt modelId="{3AC1D934-A32C-4849-A8D1-AB1CA4DC1155}" type="parTrans" cxnId="{867BF1B2-897D-4E0B-951C-4E42C8A61A80}">
      <dgm:prSet/>
      <dgm:spPr/>
      <dgm:t>
        <a:bodyPr/>
        <a:lstStyle/>
        <a:p>
          <a:endParaRPr lang="zh-TW" altLang="en-US"/>
        </a:p>
      </dgm:t>
    </dgm:pt>
    <dgm:pt modelId="{194AB92F-C793-4DBE-891A-8B5E2FFC7BAE}" type="sibTrans" cxnId="{867BF1B2-897D-4E0B-951C-4E42C8A61A80}">
      <dgm:prSet/>
      <dgm:spPr/>
      <dgm:t>
        <a:bodyPr/>
        <a:lstStyle/>
        <a:p>
          <a:endParaRPr lang="zh-TW" altLang="en-US"/>
        </a:p>
      </dgm:t>
    </dgm:pt>
    <dgm:pt modelId="{222203A3-AAFC-4A81-89DC-4431F5DC71A5}">
      <dgm:prSet phldrT="[文字]"/>
      <dgm:spPr/>
      <dgm:t>
        <a:bodyPr/>
        <a:lstStyle/>
        <a:p>
          <a:r>
            <a:rPr lang="zh-TW" altLang="en-US" dirty="0" smtClean="0"/>
            <a:t>曹丕</a:t>
          </a:r>
          <a:endParaRPr lang="zh-TW" altLang="en-US" dirty="0"/>
        </a:p>
      </dgm:t>
    </dgm:pt>
    <dgm:pt modelId="{B80A84CA-3183-414F-BDCB-70B6677428E8}" type="parTrans" cxnId="{95794FB3-72BA-4E58-98CF-AEC23958488F}">
      <dgm:prSet/>
      <dgm:spPr/>
      <dgm:t>
        <a:bodyPr/>
        <a:lstStyle/>
        <a:p>
          <a:endParaRPr lang="zh-TW" altLang="en-US"/>
        </a:p>
      </dgm:t>
    </dgm:pt>
    <dgm:pt modelId="{0EABD045-8984-4B49-821A-0AB6604D2A3F}" type="sibTrans" cxnId="{95794FB3-72BA-4E58-98CF-AEC23958488F}">
      <dgm:prSet/>
      <dgm:spPr/>
      <dgm:t>
        <a:bodyPr/>
        <a:lstStyle/>
        <a:p>
          <a:endParaRPr lang="zh-TW" altLang="en-US"/>
        </a:p>
      </dgm:t>
    </dgm:pt>
    <dgm:pt modelId="{D989036B-2C71-44F1-9BDC-CC1767EAE5CD}">
      <dgm:prSet phldrT="[文字]"/>
      <dgm:spPr/>
      <dgm:t>
        <a:bodyPr/>
        <a:lstStyle/>
        <a:p>
          <a:r>
            <a:rPr lang="zh-TW" altLang="en-US" dirty="0" smtClean="0"/>
            <a:t>虛字</a:t>
          </a:r>
          <a:endParaRPr lang="zh-TW" altLang="en-US" dirty="0"/>
        </a:p>
      </dgm:t>
    </dgm:pt>
    <dgm:pt modelId="{F909CC82-1FC1-4692-995F-71078BF5DF2B}" type="parTrans" cxnId="{31873380-473E-449A-B699-9CEACA076036}">
      <dgm:prSet/>
      <dgm:spPr/>
      <dgm:t>
        <a:bodyPr/>
        <a:lstStyle/>
        <a:p>
          <a:endParaRPr lang="zh-TW" altLang="en-US"/>
        </a:p>
      </dgm:t>
    </dgm:pt>
    <dgm:pt modelId="{51417DE2-CC85-4298-A37B-987CB5E8E99B}" type="sibTrans" cxnId="{31873380-473E-449A-B699-9CEACA076036}">
      <dgm:prSet/>
      <dgm:spPr/>
      <dgm:t>
        <a:bodyPr/>
        <a:lstStyle/>
        <a:p>
          <a:endParaRPr lang="zh-TW" altLang="en-US"/>
        </a:p>
      </dgm:t>
    </dgm:pt>
    <dgm:pt modelId="{85BC3C0C-E6F4-4AD7-9C3A-5BD6E436AE3E}" type="pres">
      <dgm:prSet presAssocID="{5610C9B8-23F0-41B7-B5CF-F75EAD0808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273D2B-65E7-46B8-A0CA-0BFB816B1A5D}" type="pres">
      <dgm:prSet presAssocID="{0ED337B0-6A79-4696-8E11-35DB54A195C0}" presName="root" presStyleCnt="0"/>
      <dgm:spPr/>
    </dgm:pt>
    <dgm:pt modelId="{FCF384B4-4B39-4DA9-81E8-79D6BAA6E75D}" type="pres">
      <dgm:prSet presAssocID="{0ED337B0-6A79-4696-8E11-35DB54A195C0}" presName="rootComposite" presStyleCnt="0"/>
      <dgm:spPr/>
    </dgm:pt>
    <dgm:pt modelId="{300FC59D-AA88-45EC-B14F-787850562B2E}" type="pres">
      <dgm:prSet presAssocID="{0ED337B0-6A79-4696-8E11-35DB54A195C0}" presName="rootText" presStyleLbl="node1" presStyleIdx="0" presStyleCnt="2"/>
      <dgm:spPr/>
    </dgm:pt>
    <dgm:pt modelId="{01045C66-E5F9-4D2B-A378-3551412761FE}" type="pres">
      <dgm:prSet presAssocID="{0ED337B0-6A79-4696-8E11-35DB54A195C0}" presName="rootConnector" presStyleLbl="node1" presStyleIdx="0" presStyleCnt="2"/>
      <dgm:spPr/>
    </dgm:pt>
    <dgm:pt modelId="{4795B78C-2803-4680-89AB-6D8DAE40F6CB}" type="pres">
      <dgm:prSet presAssocID="{0ED337B0-6A79-4696-8E11-35DB54A195C0}" presName="childShape" presStyleCnt="0"/>
      <dgm:spPr/>
    </dgm:pt>
    <dgm:pt modelId="{EC3B3C32-95CC-47D8-BC6E-ED48F358E42E}" type="pres">
      <dgm:prSet presAssocID="{F00F568D-B5F9-4B3B-800F-89C4B23EBBC6}" presName="Name13" presStyleLbl="parChTrans1D2" presStyleIdx="0" presStyleCnt="4"/>
      <dgm:spPr/>
    </dgm:pt>
    <dgm:pt modelId="{ECF5D2ED-ABFC-4C8D-BEA6-CDB0085B6337}" type="pres">
      <dgm:prSet presAssocID="{67F7F692-B7FB-4C48-8E74-EA2E700598C0}" presName="childText" presStyleLbl="bgAcc1" presStyleIdx="0" presStyleCnt="4">
        <dgm:presLayoutVars>
          <dgm:bulletEnabled val="1"/>
        </dgm:presLayoutVars>
      </dgm:prSet>
      <dgm:spPr/>
    </dgm:pt>
    <dgm:pt modelId="{0D874D65-D36F-4F63-B736-280967AB975F}" type="pres">
      <dgm:prSet presAssocID="{1ADF519D-CAAC-480D-9991-3CCE0318E426}" presName="Name13" presStyleLbl="parChTrans1D2" presStyleIdx="1" presStyleCnt="4"/>
      <dgm:spPr/>
    </dgm:pt>
    <dgm:pt modelId="{6344EEF0-87CB-4AFD-9F1A-4E5E2AE48B9B}" type="pres">
      <dgm:prSet presAssocID="{1F4B9991-D4C6-421C-835C-52548D2DF204}" presName="childText" presStyleLbl="bgAcc1" presStyleIdx="1" presStyleCnt="4">
        <dgm:presLayoutVars>
          <dgm:bulletEnabled val="1"/>
        </dgm:presLayoutVars>
      </dgm:prSet>
      <dgm:spPr/>
    </dgm:pt>
    <dgm:pt modelId="{B14A651C-9984-43C2-B926-B2E75B1F95CE}" type="pres">
      <dgm:prSet presAssocID="{12F3079E-D783-474B-8AEA-B05F39DB92DD}" presName="root" presStyleCnt="0"/>
      <dgm:spPr/>
    </dgm:pt>
    <dgm:pt modelId="{F6B621D9-A359-425F-8BCB-97CA02A01121}" type="pres">
      <dgm:prSet presAssocID="{12F3079E-D783-474B-8AEA-B05F39DB92DD}" presName="rootComposite" presStyleCnt="0"/>
      <dgm:spPr/>
    </dgm:pt>
    <dgm:pt modelId="{FE941E21-6479-45CB-9C70-35041E00FAB2}" type="pres">
      <dgm:prSet presAssocID="{12F3079E-D783-474B-8AEA-B05F39DB92DD}" presName="rootText" presStyleLbl="node1" presStyleIdx="1" presStyleCnt="2"/>
      <dgm:spPr/>
    </dgm:pt>
    <dgm:pt modelId="{77CE2656-23D4-4E27-ADB3-D163A13FDA78}" type="pres">
      <dgm:prSet presAssocID="{12F3079E-D783-474B-8AEA-B05F39DB92DD}" presName="rootConnector" presStyleLbl="node1" presStyleIdx="1" presStyleCnt="2"/>
      <dgm:spPr/>
    </dgm:pt>
    <dgm:pt modelId="{E0C92DF1-40C5-42A3-829F-57EBD7B40CF8}" type="pres">
      <dgm:prSet presAssocID="{12F3079E-D783-474B-8AEA-B05F39DB92DD}" presName="childShape" presStyleCnt="0"/>
      <dgm:spPr/>
    </dgm:pt>
    <dgm:pt modelId="{F2B7B59D-9A5E-4BEF-93EF-27152047F5E3}" type="pres">
      <dgm:prSet presAssocID="{B80A84CA-3183-414F-BDCB-70B6677428E8}" presName="Name13" presStyleLbl="parChTrans1D2" presStyleIdx="2" presStyleCnt="4"/>
      <dgm:spPr/>
    </dgm:pt>
    <dgm:pt modelId="{CAE9AB46-2CA1-443B-9EE0-888B8D4CA12B}" type="pres">
      <dgm:prSet presAssocID="{222203A3-AAFC-4A81-89DC-4431F5DC71A5}" presName="childText" presStyleLbl="bgAcc1" presStyleIdx="2" presStyleCnt="4">
        <dgm:presLayoutVars>
          <dgm:bulletEnabled val="1"/>
        </dgm:presLayoutVars>
      </dgm:prSet>
      <dgm:spPr/>
    </dgm:pt>
    <dgm:pt modelId="{6E8C5D0C-694E-4330-B3A9-FF9123C07DF6}" type="pres">
      <dgm:prSet presAssocID="{F909CC82-1FC1-4692-995F-71078BF5DF2B}" presName="Name13" presStyleLbl="parChTrans1D2" presStyleIdx="3" presStyleCnt="4"/>
      <dgm:spPr/>
    </dgm:pt>
    <dgm:pt modelId="{1E80E248-B7EE-4925-8B25-9A57CE265B0F}" type="pres">
      <dgm:prSet presAssocID="{D989036B-2C71-44F1-9BDC-CC1767EAE5CD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5BA448F5-EBF2-4905-A44F-C7197121F488}" type="presOf" srcId="{0ED337B0-6A79-4696-8E11-35DB54A195C0}" destId="{300FC59D-AA88-45EC-B14F-787850562B2E}" srcOrd="0" destOrd="0" presId="urn:microsoft.com/office/officeart/2005/8/layout/hierarchy3"/>
    <dgm:cxn modelId="{67F93ADF-E200-424E-A0B5-26036722A491}" type="presOf" srcId="{F909CC82-1FC1-4692-995F-71078BF5DF2B}" destId="{6E8C5D0C-694E-4330-B3A9-FF9123C07DF6}" srcOrd="0" destOrd="0" presId="urn:microsoft.com/office/officeart/2005/8/layout/hierarchy3"/>
    <dgm:cxn modelId="{F8109A24-EC74-42FA-9E94-5EBD16BE217C}" type="presOf" srcId="{F00F568D-B5F9-4B3B-800F-89C4B23EBBC6}" destId="{EC3B3C32-95CC-47D8-BC6E-ED48F358E42E}" srcOrd="0" destOrd="0" presId="urn:microsoft.com/office/officeart/2005/8/layout/hierarchy3"/>
    <dgm:cxn modelId="{27DA1650-BDE4-4004-8075-0F422867424F}" srcId="{5610C9B8-23F0-41B7-B5CF-F75EAD0808CF}" destId="{0ED337B0-6A79-4696-8E11-35DB54A195C0}" srcOrd="0" destOrd="0" parTransId="{3BFA00DE-555E-4949-B2B3-165834557798}" sibTransId="{B993894A-ED02-432E-A442-B5EA716F9873}"/>
    <dgm:cxn modelId="{28E01C14-DFE7-47EB-A4C9-46179C7689B9}" type="presOf" srcId="{0ED337B0-6A79-4696-8E11-35DB54A195C0}" destId="{01045C66-E5F9-4D2B-A378-3551412761FE}" srcOrd="1" destOrd="0" presId="urn:microsoft.com/office/officeart/2005/8/layout/hierarchy3"/>
    <dgm:cxn modelId="{D1DA5CBC-2612-4044-AA7F-E966C6C0B001}" srcId="{0ED337B0-6A79-4696-8E11-35DB54A195C0}" destId="{67F7F692-B7FB-4C48-8E74-EA2E700598C0}" srcOrd="0" destOrd="0" parTransId="{F00F568D-B5F9-4B3B-800F-89C4B23EBBC6}" sibTransId="{5C04B934-50C4-4137-9F06-2C6D98910357}"/>
    <dgm:cxn modelId="{36CAC1B7-6580-4181-82B4-943E207DCFA9}" type="presOf" srcId="{222203A3-AAFC-4A81-89DC-4431F5DC71A5}" destId="{CAE9AB46-2CA1-443B-9EE0-888B8D4CA12B}" srcOrd="0" destOrd="0" presId="urn:microsoft.com/office/officeart/2005/8/layout/hierarchy3"/>
    <dgm:cxn modelId="{9EC15BC1-8073-4B97-86E6-1C75235147EA}" type="presOf" srcId="{B80A84CA-3183-414F-BDCB-70B6677428E8}" destId="{F2B7B59D-9A5E-4BEF-93EF-27152047F5E3}" srcOrd="0" destOrd="0" presId="urn:microsoft.com/office/officeart/2005/8/layout/hierarchy3"/>
    <dgm:cxn modelId="{6CADA179-0AE4-4413-97DC-0221603E9610}" type="presOf" srcId="{1ADF519D-CAAC-480D-9991-3CCE0318E426}" destId="{0D874D65-D36F-4F63-B736-280967AB975F}" srcOrd="0" destOrd="0" presId="urn:microsoft.com/office/officeart/2005/8/layout/hierarchy3"/>
    <dgm:cxn modelId="{A3923D9A-D744-448E-A572-7F241845378C}" type="presOf" srcId="{1F4B9991-D4C6-421C-835C-52548D2DF204}" destId="{6344EEF0-87CB-4AFD-9F1A-4E5E2AE48B9B}" srcOrd="0" destOrd="0" presId="urn:microsoft.com/office/officeart/2005/8/layout/hierarchy3"/>
    <dgm:cxn modelId="{E94C28B2-BF05-4C52-B22B-682F42251EA2}" srcId="{0ED337B0-6A79-4696-8E11-35DB54A195C0}" destId="{1F4B9991-D4C6-421C-835C-52548D2DF204}" srcOrd="1" destOrd="0" parTransId="{1ADF519D-CAAC-480D-9991-3CCE0318E426}" sibTransId="{54156CF8-C931-4FC1-A0F4-2A62524D3BA3}"/>
    <dgm:cxn modelId="{867BF1B2-897D-4E0B-951C-4E42C8A61A80}" srcId="{5610C9B8-23F0-41B7-B5CF-F75EAD0808CF}" destId="{12F3079E-D783-474B-8AEA-B05F39DB92DD}" srcOrd="1" destOrd="0" parTransId="{3AC1D934-A32C-4849-A8D1-AB1CA4DC1155}" sibTransId="{194AB92F-C793-4DBE-891A-8B5E2FFC7BAE}"/>
    <dgm:cxn modelId="{DE838926-E67F-43DE-B448-1FCE2FCB7563}" type="presOf" srcId="{5610C9B8-23F0-41B7-B5CF-F75EAD0808CF}" destId="{85BC3C0C-E6F4-4AD7-9C3A-5BD6E436AE3E}" srcOrd="0" destOrd="0" presId="urn:microsoft.com/office/officeart/2005/8/layout/hierarchy3"/>
    <dgm:cxn modelId="{611C2D62-A5B2-4F14-9C0D-52FB45BE5262}" type="presOf" srcId="{67F7F692-B7FB-4C48-8E74-EA2E700598C0}" destId="{ECF5D2ED-ABFC-4C8D-BEA6-CDB0085B6337}" srcOrd="0" destOrd="0" presId="urn:microsoft.com/office/officeart/2005/8/layout/hierarchy3"/>
    <dgm:cxn modelId="{47681EF4-9EA2-4425-8214-754240135E8C}" type="presOf" srcId="{D989036B-2C71-44F1-9BDC-CC1767EAE5CD}" destId="{1E80E248-B7EE-4925-8B25-9A57CE265B0F}" srcOrd="0" destOrd="0" presId="urn:microsoft.com/office/officeart/2005/8/layout/hierarchy3"/>
    <dgm:cxn modelId="{6E60ABF2-E6AB-4CEC-9845-17FBB54FAECF}" type="presOf" srcId="{12F3079E-D783-474B-8AEA-B05F39DB92DD}" destId="{FE941E21-6479-45CB-9C70-35041E00FAB2}" srcOrd="0" destOrd="0" presId="urn:microsoft.com/office/officeart/2005/8/layout/hierarchy3"/>
    <dgm:cxn modelId="{1E283E10-7E6F-4B74-AA9F-D5B25A109778}" type="presOf" srcId="{12F3079E-D783-474B-8AEA-B05F39DB92DD}" destId="{77CE2656-23D4-4E27-ADB3-D163A13FDA78}" srcOrd="1" destOrd="0" presId="urn:microsoft.com/office/officeart/2005/8/layout/hierarchy3"/>
    <dgm:cxn modelId="{95794FB3-72BA-4E58-98CF-AEC23958488F}" srcId="{12F3079E-D783-474B-8AEA-B05F39DB92DD}" destId="{222203A3-AAFC-4A81-89DC-4431F5DC71A5}" srcOrd="0" destOrd="0" parTransId="{B80A84CA-3183-414F-BDCB-70B6677428E8}" sibTransId="{0EABD045-8984-4B49-821A-0AB6604D2A3F}"/>
    <dgm:cxn modelId="{31873380-473E-449A-B699-9CEACA076036}" srcId="{12F3079E-D783-474B-8AEA-B05F39DB92DD}" destId="{D989036B-2C71-44F1-9BDC-CC1767EAE5CD}" srcOrd="1" destOrd="0" parTransId="{F909CC82-1FC1-4692-995F-71078BF5DF2B}" sibTransId="{51417DE2-CC85-4298-A37B-987CB5E8E99B}"/>
    <dgm:cxn modelId="{23B2D304-7FAD-42FC-A34C-1626F41429F0}" type="presParOf" srcId="{85BC3C0C-E6F4-4AD7-9C3A-5BD6E436AE3E}" destId="{F2273D2B-65E7-46B8-A0CA-0BFB816B1A5D}" srcOrd="0" destOrd="0" presId="urn:microsoft.com/office/officeart/2005/8/layout/hierarchy3"/>
    <dgm:cxn modelId="{5CD2B045-4138-4AF2-ADA5-741B923FB10F}" type="presParOf" srcId="{F2273D2B-65E7-46B8-A0CA-0BFB816B1A5D}" destId="{FCF384B4-4B39-4DA9-81E8-79D6BAA6E75D}" srcOrd="0" destOrd="0" presId="urn:microsoft.com/office/officeart/2005/8/layout/hierarchy3"/>
    <dgm:cxn modelId="{C9414126-ED89-47E7-A65B-B38515916F9E}" type="presParOf" srcId="{FCF384B4-4B39-4DA9-81E8-79D6BAA6E75D}" destId="{300FC59D-AA88-45EC-B14F-787850562B2E}" srcOrd="0" destOrd="0" presId="urn:microsoft.com/office/officeart/2005/8/layout/hierarchy3"/>
    <dgm:cxn modelId="{9A458AB0-6A1B-4B2A-8E71-2668739D9982}" type="presParOf" srcId="{FCF384B4-4B39-4DA9-81E8-79D6BAA6E75D}" destId="{01045C66-E5F9-4D2B-A378-3551412761FE}" srcOrd="1" destOrd="0" presId="urn:microsoft.com/office/officeart/2005/8/layout/hierarchy3"/>
    <dgm:cxn modelId="{2DE0BC39-A96F-43D6-BCCD-F6458513AA84}" type="presParOf" srcId="{F2273D2B-65E7-46B8-A0CA-0BFB816B1A5D}" destId="{4795B78C-2803-4680-89AB-6D8DAE40F6CB}" srcOrd="1" destOrd="0" presId="urn:microsoft.com/office/officeart/2005/8/layout/hierarchy3"/>
    <dgm:cxn modelId="{00FC68F3-902E-448D-88CE-E5A1BE78EE7F}" type="presParOf" srcId="{4795B78C-2803-4680-89AB-6D8DAE40F6CB}" destId="{EC3B3C32-95CC-47D8-BC6E-ED48F358E42E}" srcOrd="0" destOrd="0" presId="urn:microsoft.com/office/officeart/2005/8/layout/hierarchy3"/>
    <dgm:cxn modelId="{01817ABF-BB0B-42DF-A17F-B79461AF9A04}" type="presParOf" srcId="{4795B78C-2803-4680-89AB-6D8DAE40F6CB}" destId="{ECF5D2ED-ABFC-4C8D-BEA6-CDB0085B6337}" srcOrd="1" destOrd="0" presId="urn:microsoft.com/office/officeart/2005/8/layout/hierarchy3"/>
    <dgm:cxn modelId="{69322947-186C-4D52-8EEB-3785C68BFA08}" type="presParOf" srcId="{4795B78C-2803-4680-89AB-6D8DAE40F6CB}" destId="{0D874D65-D36F-4F63-B736-280967AB975F}" srcOrd="2" destOrd="0" presId="urn:microsoft.com/office/officeart/2005/8/layout/hierarchy3"/>
    <dgm:cxn modelId="{F5D3E956-3851-4752-BBC0-07C029E98BA9}" type="presParOf" srcId="{4795B78C-2803-4680-89AB-6D8DAE40F6CB}" destId="{6344EEF0-87CB-4AFD-9F1A-4E5E2AE48B9B}" srcOrd="3" destOrd="0" presId="urn:microsoft.com/office/officeart/2005/8/layout/hierarchy3"/>
    <dgm:cxn modelId="{347D7DC8-C17C-4190-BBAB-57C7B876E28C}" type="presParOf" srcId="{85BC3C0C-E6F4-4AD7-9C3A-5BD6E436AE3E}" destId="{B14A651C-9984-43C2-B926-B2E75B1F95CE}" srcOrd="1" destOrd="0" presId="urn:microsoft.com/office/officeart/2005/8/layout/hierarchy3"/>
    <dgm:cxn modelId="{B665D687-32BE-4EC1-A1F2-5B535B7DCE2A}" type="presParOf" srcId="{B14A651C-9984-43C2-B926-B2E75B1F95CE}" destId="{F6B621D9-A359-425F-8BCB-97CA02A01121}" srcOrd="0" destOrd="0" presId="urn:microsoft.com/office/officeart/2005/8/layout/hierarchy3"/>
    <dgm:cxn modelId="{7289A15D-CCCE-4715-AE1E-B008DE0F97A4}" type="presParOf" srcId="{F6B621D9-A359-425F-8BCB-97CA02A01121}" destId="{FE941E21-6479-45CB-9C70-35041E00FAB2}" srcOrd="0" destOrd="0" presId="urn:microsoft.com/office/officeart/2005/8/layout/hierarchy3"/>
    <dgm:cxn modelId="{27E55FAD-42CA-4DA8-976A-83C025548FA3}" type="presParOf" srcId="{F6B621D9-A359-425F-8BCB-97CA02A01121}" destId="{77CE2656-23D4-4E27-ADB3-D163A13FDA78}" srcOrd="1" destOrd="0" presId="urn:microsoft.com/office/officeart/2005/8/layout/hierarchy3"/>
    <dgm:cxn modelId="{F85BCB7C-6BC1-4FAC-8613-5E1E84B13AF8}" type="presParOf" srcId="{B14A651C-9984-43C2-B926-B2E75B1F95CE}" destId="{E0C92DF1-40C5-42A3-829F-57EBD7B40CF8}" srcOrd="1" destOrd="0" presId="urn:microsoft.com/office/officeart/2005/8/layout/hierarchy3"/>
    <dgm:cxn modelId="{43C8535F-D044-4D2A-A468-32B9041FEEE9}" type="presParOf" srcId="{E0C92DF1-40C5-42A3-829F-57EBD7B40CF8}" destId="{F2B7B59D-9A5E-4BEF-93EF-27152047F5E3}" srcOrd="0" destOrd="0" presId="urn:microsoft.com/office/officeart/2005/8/layout/hierarchy3"/>
    <dgm:cxn modelId="{4D201EB8-71DE-40F0-9F24-71635FE2F2B7}" type="presParOf" srcId="{E0C92DF1-40C5-42A3-829F-57EBD7B40CF8}" destId="{CAE9AB46-2CA1-443B-9EE0-888B8D4CA12B}" srcOrd="1" destOrd="0" presId="urn:microsoft.com/office/officeart/2005/8/layout/hierarchy3"/>
    <dgm:cxn modelId="{C26D9ED5-67C4-405F-8BD1-A5FC98CE2EA1}" type="presParOf" srcId="{E0C92DF1-40C5-42A3-829F-57EBD7B40CF8}" destId="{6E8C5D0C-694E-4330-B3A9-FF9123C07DF6}" srcOrd="2" destOrd="0" presId="urn:microsoft.com/office/officeart/2005/8/layout/hierarchy3"/>
    <dgm:cxn modelId="{B54348E0-0EE8-44C5-8D66-A4A7C69D812D}" type="presParOf" srcId="{E0C92DF1-40C5-42A3-829F-57EBD7B40CF8}" destId="{1E80E248-B7EE-4925-8B25-9A57CE265B0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9245CB-D01B-494D-9A4E-5BB54269E29A}" type="doc">
      <dgm:prSet loTypeId="urn:microsoft.com/office/officeart/2005/8/layout/vList6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6F360745-906B-42AD-A3C5-C3C99E4C399F}">
      <dgm:prSet phldrT="[文字]"/>
      <dgm:spPr/>
      <dgm:t>
        <a:bodyPr/>
        <a:lstStyle/>
        <a:p>
          <a:r>
            <a:rPr lang="zh-TW" altLang="en-US" dirty="0" smtClean="0"/>
            <a:t>文言</a:t>
          </a:r>
          <a:endParaRPr lang="zh-TW" altLang="en-US" dirty="0"/>
        </a:p>
      </dgm:t>
    </dgm:pt>
    <dgm:pt modelId="{CFFA329C-C6F7-4745-9973-0E0A711218C7}" type="parTrans" cxnId="{43047C6F-F733-4889-AB5F-62B2B3444EB7}">
      <dgm:prSet/>
      <dgm:spPr/>
      <dgm:t>
        <a:bodyPr/>
        <a:lstStyle/>
        <a:p>
          <a:endParaRPr lang="zh-TW" altLang="en-US"/>
        </a:p>
      </dgm:t>
    </dgm:pt>
    <dgm:pt modelId="{6B457C3A-EF1A-4AED-ACDB-1BF976E5C8EE}" type="sibTrans" cxnId="{43047C6F-F733-4889-AB5F-62B2B3444EB7}">
      <dgm:prSet/>
      <dgm:spPr/>
      <dgm:t>
        <a:bodyPr/>
        <a:lstStyle/>
        <a:p>
          <a:endParaRPr lang="zh-TW" altLang="en-US"/>
        </a:p>
      </dgm:t>
    </dgm:pt>
    <dgm:pt modelId="{562DA39A-73E7-4B59-8EC3-05B4890FF27D}">
      <dgm:prSet phldrT="[文字]"/>
      <dgm:spPr/>
      <dgm:t>
        <a:bodyPr/>
        <a:lstStyle/>
        <a:p>
          <a:r>
            <a:rPr lang="zh-TW" altLang="en-US" dirty="0" smtClean="0"/>
            <a:t>小作大</a:t>
          </a:r>
          <a:endParaRPr lang="zh-TW" altLang="en-US" dirty="0"/>
        </a:p>
      </dgm:t>
    </dgm:pt>
    <dgm:pt modelId="{5D501C6E-625D-4DDC-8848-29B332136112}" type="parTrans" cxnId="{E1C3B067-2583-44FE-82AA-2779DC281F4D}">
      <dgm:prSet/>
      <dgm:spPr/>
      <dgm:t>
        <a:bodyPr/>
        <a:lstStyle/>
        <a:p>
          <a:endParaRPr lang="zh-TW" altLang="en-US"/>
        </a:p>
      </dgm:t>
    </dgm:pt>
    <dgm:pt modelId="{B23460FD-637E-4F78-92C1-6B82D1065234}" type="sibTrans" cxnId="{E1C3B067-2583-44FE-82AA-2779DC281F4D}">
      <dgm:prSet/>
      <dgm:spPr/>
      <dgm:t>
        <a:bodyPr/>
        <a:lstStyle/>
        <a:p>
          <a:endParaRPr lang="zh-TW" altLang="en-US"/>
        </a:p>
      </dgm:t>
    </dgm:pt>
    <dgm:pt modelId="{3550D2B6-FB21-4C12-B102-0FB7A7D71C47}">
      <dgm:prSet phldrT="[文字]"/>
      <dgm:spPr/>
      <dgm:t>
        <a:bodyPr/>
        <a:lstStyle/>
        <a:p>
          <a:r>
            <a:rPr lang="zh-TW" altLang="en-US" dirty="0" smtClean="0"/>
            <a:t>詞、句、段、全篇</a:t>
          </a:r>
          <a:endParaRPr lang="zh-TW" altLang="en-US" dirty="0"/>
        </a:p>
      </dgm:t>
    </dgm:pt>
    <dgm:pt modelId="{E447C0D5-5A7E-417C-858A-BA3D7A39B1A8}" type="parTrans" cxnId="{A8E8F22E-A4A9-4EF5-9690-C588F2453927}">
      <dgm:prSet/>
      <dgm:spPr/>
      <dgm:t>
        <a:bodyPr/>
        <a:lstStyle/>
        <a:p>
          <a:endParaRPr lang="zh-TW" altLang="en-US"/>
        </a:p>
      </dgm:t>
    </dgm:pt>
    <dgm:pt modelId="{BCA62A61-129B-452E-8B66-2E1B297DC59A}" type="sibTrans" cxnId="{A8E8F22E-A4A9-4EF5-9690-C588F2453927}">
      <dgm:prSet/>
      <dgm:spPr/>
      <dgm:t>
        <a:bodyPr/>
        <a:lstStyle/>
        <a:p>
          <a:endParaRPr lang="zh-TW" altLang="en-US"/>
        </a:p>
      </dgm:t>
    </dgm:pt>
    <dgm:pt modelId="{914B548C-05B2-495C-8262-305DF48E050A}">
      <dgm:prSet phldrT="[文字]"/>
      <dgm:spPr/>
      <dgm:t>
        <a:bodyPr/>
        <a:lstStyle/>
        <a:p>
          <a:r>
            <a:rPr lang="zh-TW" altLang="en-US" dirty="0" smtClean="0"/>
            <a:t>白話</a:t>
          </a:r>
          <a:endParaRPr lang="zh-TW" altLang="en-US" dirty="0"/>
        </a:p>
      </dgm:t>
    </dgm:pt>
    <dgm:pt modelId="{79D360D4-CD10-4E70-AAF8-5539243A3F97}" type="parTrans" cxnId="{23A407C4-0244-4690-BDFC-1C6F02DA908F}">
      <dgm:prSet/>
      <dgm:spPr/>
      <dgm:t>
        <a:bodyPr/>
        <a:lstStyle/>
        <a:p>
          <a:endParaRPr lang="zh-TW" altLang="en-US"/>
        </a:p>
      </dgm:t>
    </dgm:pt>
    <dgm:pt modelId="{C023064F-2D38-45CF-890C-E1EEC458C6FE}" type="sibTrans" cxnId="{23A407C4-0244-4690-BDFC-1C6F02DA908F}">
      <dgm:prSet/>
      <dgm:spPr/>
      <dgm:t>
        <a:bodyPr/>
        <a:lstStyle/>
        <a:p>
          <a:endParaRPr lang="zh-TW" altLang="en-US"/>
        </a:p>
      </dgm:t>
    </dgm:pt>
    <dgm:pt modelId="{198BE8C9-3B4E-4A31-918A-93EC8BCFF319}">
      <dgm:prSet phldrT="[文字]"/>
      <dgm:spPr/>
      <dgm:t>
        <a:bodyPr/>
        <a:lstStyle/>
        <a:p>
          <a:r>
            <a:rPr lang="zh-TW" altLang="en-US" dirty="0" smtClean="0"/>
            <a:t>難句、段落</a:t>
          </a:r>
          <a:endParaRPr lang="zh-TW" altLang="en-US" dirty="0"/>
        </a:p>
      </dgm:t>
    </dgm:pt>
    <dgm:pt modelId="{ADEC0818-CB4B-4B6F-A27E-533B6A881918}" type="parTrans" cxnId="{BB5C85C1-CB57-4A22-8F04-730AFAE585C2}">
      <dgm:prSet/>
      <dgm:spPr/>
      <dgm:t>
        <a:bodyPr/>
        <a:lstStyle/>
        <a:p>
          <a:endParaRPr lang="zh-TW" altLang="en-US"/>
        </a:p>
      </dgm:t>
    </dgm:pt>
    <dgm:pt modelId="{C79EEA33-2EE8-421C-9C5A-B27498C33B28}" type="sibTrans" cxnId="{BB5C85C1-CB57-4A22-8F04-730AFAE585C2}">
      <dgm:prSet/>
      <dgm:spPr/>
      <dgm:t>
        <a:bodyPr/>
        <a:lstStyle/>
        <a:p>
          <a:endParaRPr lang="zh-TW" altLang="en-US"/>
        </a:p>
      </dgm:t>
    </dgm:pt>
    <dgm:pt modelId="{FB4755DB-0D5B-476D-9A3E-E2CE537A0131}">
      <dgm:prSet phldrT="[文字]"/>
      <dgm:spPr/>
      <dgm:t>
        <a:bodyPr/>
        <a:lstStyle/>
        <a:p>
          <a:r>
            <a:rPr lang="zh-TW" altLang="en-US" dirty="0" smtClean="0"/>
            <a:t>全文統整</a:t>
          </a:r>
          <a:endParaRPr lang="zh-TW" altLang="en-US" dirty="0"/>
        </a:p>
      </dgm:t>
    </dgm:pt>
    <dgm:pt modelId="{6135AE74-42F0-4ACA-8D37-7BCF0F6FF2F7}" type="parTrans" cxnId="{8A0F9139-A7A8-44F6-AFB4-166F4BC43748}">
      <dgm:prSet/>
      <dgm:spPr/>
      <dgm:t>
        <a:bodyPr/>
        <a:lstStyle/>
        <a:p>
          <a:endParaRPr lang="zh-TW" altLang="en-US"/>
        </a:p>
      </dgm:t>
    </dgm:pt>
    <dgm:pt modelId="{90869DC8-82C9-460D-A9DA-1A65FBFBAA1A}" type="sibTrans" cxnId="{8A0F9139-A7A8-44F6-AFB4-166F4BC43748}">
      <dgm:prSet/>
      <dgm:spPr/>
      <dgm:t>
        <a:bodyPr/>
        <a:lstStyle/>
        <a:p>
          <a:endParaRPr lang="zh-TW" altLang="en-US"/>
        </a:p>
      </dgm:t>
    </dgm:pt>
    <dgm:pt modelId="{72856C9B-8C2B-41B8-80FB-1E932E8AEAB1}" type="pres">
      <dgm:prSet presAssocID="{219245CB-D01B-494D-9A4E-5BB54269E29A}" presName="Name0" presStyleCnt="0">
        <dgm:presLayoutVars>
          <dgm:dir/>
          <dgm:animLvl val="lvl"/>
          <dgm:resizeHandles/>
        </dgm:presLayoutVars>
      </dgm:prSet>
      <dgm:spPr/>
    </dgm:pt>
    <dgm:pt modelId="{BD24BAF4-BCED-433B-B947-647263827BC5}" type="pres">
      <dgm:prSet presAssocID="{6F360745-906B-42AD-A3C5-C3C99E4C399F}" presName="linNode" presStyleCnt="0"/>
      <dgm:spPr/>
    </dgm:pt>
    <dgm:pt modelId="{DF98522F-31A7-461B-8EC4-93BD9696922B}" type="pres">
      <dgm:prSet presAssocID="{6F360745-906B-42AD-A3C5-C3C99E4C399F}" presName="parentShp" presStyleLbl="node1" presStyleIdx="0" presStyleCnt="2">
        <dgm:presLayoutVars>
          <dgm:bulletEnabled val="1"/>
        </dgm:presLayoutVars>
      </dgm:prSet>
      <dgm:spPr/>
    </dgm:pt>
    <dgm:pt modelId="{FF2123A1-08C6-4826-ACDF-8CE0F78F0A3D}" type="pres">
      <dgm:prSet presAssocID="{6F360745-906B-42AD-A3C5-C3C99E4C399F}" presName="childShp" presStyleLbl="bgAccFollowNode1" presStyleIdx="0" presStyleCnt="2">
        <dgm:presLayoutVars>
          <dgm:bulletEnabled val="1"/>
        </dgm:presLayoutVars>
      </dgm:prSet>
      <dgm:spPr/>
    </dgm:pt>
    <dgm:pt modelId="{71B08D01-D211-4DA0-B10B-6788361897CB}" type="pres">
      <dgm:prSet presAssocID="{6B457C3A-EF1A-4AED-ACDB-1BF976E5C8EE}" presName="spacing" presStyleCnt="0"/>
      <dgm:spPr/>
    </dgm:pt>
    <dgm:pt modelId="{CF120F01-7DB2-4F58-A60F-D8531EF5DF2D}" type="pres">
      <dgm:prSet presAssocID="{914B548C-05B2-495C-8262-305DF48E050A}" presName="linNode" presStyleCnt="0"/>
      <dgm:spPr/>
    </dgm:pt>
    <dgm:pt modelId="{3B1D6CF8-B8B9-4095-B765-7036F75CC855}" type="pres">
      <dgm:prSet presAssocID="{914B548C-05B2-495C-8262-305DF48E050A}" presName="parentShp" presStyleLbl="node1" presStyleIdx="1" presStyleCnt="2">
        <dgm:presLayoutVars>
          <dgm:bulletEnabled val="1"/>
        </dgm:presLayoutVars>
      </dgm:prSet>
      <dgm:spPr/>
    </dgm:pt>
    <dgm:pt modelId="{F3176BBE-CB54-4A4E-91F7-6713A580A201}" type="pres">
      <dgm:prSet presAssocID="{914B548C-05B2-495C-8262-305DF48E050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B6C50F93-9A34-435B-A7ED-CA005E123A3D}" type="presOf" srcId="{3550D2B6-FB21-4C12-B102-0FB7A7D71C47}" destId="{FF2123A1-08C6-4826-ACDF-8CE0F78F0A3D}" srcOrd="0" destOrd="1" presId="urn:microsoft.com/office/officeart/2005/8/layout/vList6"/>
    <dgm:cxn modelId="{353A9E6A-A24A-49BF-9E75-D04481DC3804}" type="presOf" srcId="{562DA39A-73E7-4B59-8EC3-05B4890FF27D}" destId="{FF2123A1-08C6-4826-ACDF-8CE0F78F0A3D}" srcOrd="0" destOrd="0" presId="urn:microsoft.com/office/officeart/2005/8/layout/vList6"/>
    <dgm:cxn modelId="{43047C6F-F733-4889-AB5F-62B2B3444EB7}" srcId="{219245CB-D01B-494D-9A4E-5BB54269E29A}" destId="{6F360745-906B-42AD-A3C5-C3C99E4C399F}" srcOrd="0" destOrd="0" parTransId="{CFFA329C-C6F7-4745-9973-0E0A711218C7}" sibTransId="{6B457C3A-EF1A-4AED-ACDB-1BF976E5C8EE}"/>
    <dgm:cxn modelId="{B7D6456B-1867-4AC5-8F78-839EFE2A0CE9}" type="presOf" srcId="{FB4755DB-0D5B-476D-9A3E-E2CE537A0131}" destId="{F3176BBE-CB54-4A4E-91F7-6713A580A201}" srcOrd="0" destOrd="1" presId="urn:microsoft.com/office/officeart/2005/8/layout/vList6"/>
    <dgm:cxn modelId="{8A0F9139-A7A8-44F6-AFB4-166F4BC43748}" srcId="{914B548C-05B2-495C-8262-305DF48E050A}" destId="{FB4755DB-0D5B-476D-9A3E-E2CE537A0131}" srcOrd="1" destOrd="0" parTransId="{6135AE74-42F0-4ACA-8D37-7BCF0F6FF2F7}" sibTransId="{90869DC8-82C9-460D-A9DA-1A65FBFBAA1A}"/>
    <dgm:cxn modelId="{BB5C85C1-CB57-4A22-8F04-730AFAE585C2}" srcId="{914B548C-05B2-495C-8262-305DF48E050A}" destId="{198BE8C9-3B4E-4A31-918A-93EC8BCFF319}" srcOrd="0" destOrd="0" parTransId="{ADEC0818-CB4B-4B6F-A27E-533B6A881918}" sibTransId="{C79EEA33-2EE8-421C-9C5A-B27498C33B28}"/>
    <dgm:cxn modelId="{184EF190-1E65-40DA-B987-949499E69C24}" type="presOf" srcId="{914B548C-05B2-495C-8262-305DF48E050A}" destId="{3B1D6CF8-B8B9-4095-B765-7036F75CC855}" srcOrd="0" destOrd="0" presId="urn:microsoft.com/office/officeart/2005/8/layout/vList6"/>
    <dgm:cxn modelId="{A8E8F22E-A4A9-4EF5-9690-C588F2453927}" srcId="{6F360745-906B-42AD-A3C5-C3C99E4C399F}" destId="{3550D2B6-FB21-4C12-B102-0FB7A7D71C47}" srcOrd="1" destOrd="0" parTransId="{E447C0D5-5A7E-417C-858A-BA3D7A39B1A8}" sibTransId="{BCA62A61-129B-452E-8B66-2E1B297DC59A}"/>
    <dgm:cxn modelId="{33DD679C-D207-40D7-AC7F-AB075D337E83}" type="presOf" srcId="{219245CB-D01B-494D-9A4E-5BB54269E29A}" destId="{72856C9B-8C2B-41B8-80FB-1E932E8AEAB1}" srcOrd="0" destOrd="0" presId="urn:microsoft.com/office/officeart/2005/8/layout/vList6"/>
    <dgm:cxn modelId="{23A407C4-0244-4690-BDFC-1C6F02DA908F}" srcId="{219245CB-D01B-494D-9A4E-5BB54269E29A}" destId="{914B548C-05B2-495C-8262-305DF48E050A}" srcOrd="1" destOrd="0" parTransId="{79D360D4-CD10-4E70-AAF8-5539243A3F97}" sibTransId="{C023064F-2D38-45CF-890C-E1EEC458C6FE}"/>
    <dgm:cxn modelId="{5928B250-EEB7-43E9-9865-903A475BD40B}" type="presOf" srcId="{6F360745-906B-42AD-A3C5-C3C99E4C399F}" destId="{DF98522F-31A7-461B-8EC4-93BD9696922B}" srcOrd="0" destOrd="0" presId="urn:microsoft.com/office/officeart/2005/8/layout/vList6"/>
    <dgm:cxn modelId="{E1C3B067-2583-44FE-82AA-2779DC281F4D}" srcId="{6F360745-906B-42AD-A3C5-C3C99E4C399F}" destId="{562DA39A-73E7-4B59-8EC3-05B4890FF27D}" srcOrd="0" destOrd="0" parTransId="{5D501C6E-625D-4DDC-8848-29B332136112}" sibTransId="{B23460FD-637E-4F78-92C1-6B82D1065234}"/>
    <dgm:cxn modelId="{036DFEF3-0FC0-46A5-9CD7-925F3ECDC396}" type="presOf" srcId="{198BE8C9-3B4E-4A31-918A-93EC8BCFF319}" destId="{F3176BBE-CB54-4A4E-91F7-6713A580A201}" srcOrd="0" destOrd="0" presId="urn:microsoft.com/office/officeart/2005/8/layout/vList6"/>
    <dgm:cxn modelId="{7BD7E134-4401-4E10-BF97-9976C494E320}" type="presParOf" srcId="{72856C9B-8C2B-41B8-80FB-1E932E8AEAB1}" destId="{BD24BAF4-BCED-433B-B947-647263827BC5}" srcOrd="0" destOrd="0" presId="urn:microsoft.com/office/officeart/2005/8/layout/vList6"/>
    <dgm:cxn modelId="{601032CC-4815-4428-A387-3B2717AB3C5B}" type="presParOf" srcId="{BD24BAF4-BCED-433B-B947-647263827BC5}" destId="{DF98522F-31A7-461B-8EC4-93BD9696922B}" srcOrd="0" destOrd="0" presId="urn:microsoft.com/office/officeart/2005/8/layout/vList6"/>
    <dgm:cxn modelId="{0A7F6636-CDE0-4C57-8136-8C5660F8C9F4}" type="presParOf" srcId="{BD24BAF4-BCED-433B-B947-647263827BC5}" destId="{FF2123A1-08C6-4826-ACDF-8CE0F78F0A3D}" srcOrd="1" destOrd="0" presId="urn:microsoft.com/office/officeart/2005/8/layout/vList6"/>
    <dgm:cxn modelId="{B784BD3D-D043-4BD7-99A8-93030A93101E}" type="presParOf" srcId="{72856C9B-8C2B-41B8-80FB-1E932E8AEAB1}" destId="{71B08D01-D211-4DA0-B10B-6788361897CB}" srcOrd="1" destOrd="0" presId="urn:microsoft.com/office/officeart/2005/8/layout/vList6"/>
    <dgm:cxn modelId="{529BAE09-2F41-47AA-AC2C-FE4B02457F8F}" type="presParOf" srcId="{72856C9B-8C2B-41B8-80FB-1E932E8AEAB1}" destId="{CF120F01-7DB2-4F58-A60F-D8531EF5DF2D}" srcOrd="2" destOrd="0" presId="urn:microsoft.com/office/officeart/2005/8/layout/vList6"/>
    <dgm:cxn modelId="{22F19CDD-26E6-4BCA-8530-2952E0166CB7}" type="presParOf" srcId="{CF120F01-7DB2-4F58-A60F-D8531EF5DF2D}" destId="{3B1D6CF8-B8B9-4095-B765-7036F75CC855}" srcOrd="0" destOrd="0" presId="urn:microsoft.com/office/officeart/2005/8/layout/vList6"/>
    <dgm:cxn modelId="{8083AE75-E12D-4808-AC6F-5D0E19000400}" type="presParOf" srcId="{CF120F01-7DB2-4F58-A60F-D8531EF5DF2D}" destId="{F3176BBE-CB54-4A4E-91F7-6713A580A20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E1798C-B369-4F5B-A44E-930F068E0E05}" type="doc">
      <dgm:prSet loTypeId="urn:microsoft.com/office/officeart/2005/8/layout/hList9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AD6BF995-9763-469C-9708-C604045A3D16}">
      <dgm:prSet phldrT="[文字]"/>
      <dgm:spPr/>
      <dgm:t>
        <a:bodyPr/>
        <a:lstStyle/>
        <a:p>
          <a:r>
            <a:rPr lang="zh-TW" altLang="en-US" dirty="0" smtClean="0"/>
            <a:t>難句</a:t>
          </a:r>
          <a:endParaRPr lang="zh-TW" altLang="en-US" dirty="0"/>
        </a:p>
      </dgm:t>
    </dgm:pt>
    <dgm:pt modelId="{3005C564-F591-45D4-9FAE-AFEE6A9BE8D4}" type="parTrans" cxnId="{F96C5FB8-D4D2-415F-A7E3-13E1E913728A}">
      <dgm:prSet/>
      <dgm:spPr/>
      <dgm:t>
        <a:bodyPr/>
        <a:lstStyle/>
        <a:p>
          <a:endParaRPr lang="zh-TW" altLang="en-US"/>
        </a:p>
      </dgm:t>
    </dgm:pt>
    <dgm:pt modelId="{8EF5BA77-2FE3-4F39-922A-26A7851CE29A}" type="sibTrans" cxnId="{F96C5FB8-D4D2-415F-A7E3-13E1E913728A}">
      <dgm:prSet/>
      <dgm:spPr/>
      <dgm:t>
        <a:bodyPr/>
        <a:lstStyle/>
        <a:p>
          <a:endParaRPr lang="zh-TW" altLang="en-US"/>
        </a:p>
      </dgm:t>
    </dgm:pt>
    <dgm:pt modelId="{E83D6520-3140-41F2-9F46-D6DAC9932610}">
      <dgm:prSet phldrT="[文字]"/>
      <dgm:spPr/>
      <dgm:t>
        <a:bodyPr/>
        <a:lstStyle/>
        <a:p>
          <a:r>
            <a:rPr lang="zh-TW" altLang="en-US" b="1" dirty="0" smtClean="0"/>
            <a:t>找</a:t>
          </a:r>
          <a:r>
            <a:rPr lang="en-US" altLang="zh-TW" b="1" dirty="0" smtClean="0"/>
            <a:t>S</a:t>
          </a:r>
          <a:r>
            <a:rPr lang="zh-TW" altLang="en-US" b="1" dirty="0" smtClean="0"/>
            <a:t>、</a:t>
          </a:r>
          <a:r>
            <a:rPr lang="en-US" altLang="zh-TW" b="1" dirty="0" smtClean="0"/>
            <a:t>V</a:t>
          </a:r>
          <a:r>
            <a:rPr lang="zh-TW" altLang="zh-TW" b="1" dirty="0" smtClean="0"/>
            <a:t>／</a:t>
          </a:r>
          <a:r>
            <a:rPr lang="en-US" altLang="zh-TW" b="1" dirty="0" smtClean="0"/>
            <a:t>A</a:t>
          </a:r>
          <a:endParaRPr lang="zh-TW" altLang="en-US" b="1" dirty="0"/>
        </a:p>
      </dgm:t>
    </dgm:pt>
    <dgm:pt modelId="{3EBFC86A-A07B-491D-917C-55CD05CFA590}" type="parTrans" cxnId="{BEE765F3-C65F-4AAF-80E2-D01F2FECBD0A}">
      <dgm:prSet/>
      <dgm:spPr/>
      <dgm:t>
        <a:bodyPr/>
        <a:lstStyle/>
        <a:p>
          <a:endParaRPr lang="zh-TW" altLang="en-US"/>
        </a:p>
      </dgm:t>
    </dgm:pt>
    <dgm:pt modelId="{723AE9BC-26FB-435D-98B8-782E766FE5ED}" type="sibTrans" cxnId="{BEE765F3-C65F-4AAF-80E2-D01F2FECBD0A}">
      <dgm:prSet/>
      <dgm:spPr/>
      <dgm:t>
        <a:bodyPr/>
        <a:lstStyle/>
        <a:p>
          <a:endParaRPr lang="zh-TW" altLang="en-US"/>
        </a:p>
      </dgm:t>
    </dgm:pt>
    <dgm:pt modelId="{2653E882-9347-44D2-9421-B15B5EFEA010}">
      <dgm:prSet phldrT="[文字]"/>
      <dgm:spPr/>
      <dgm:t>
        <a:bodyPr/>
        <a:lstStyle/>
        <a:p>
          <a:r>
            <a:rPr lang="zh-TW" altLang="en-US" b="1" dirty="0" smtClean="0"/>
            <a:t>摘要重點</a:t>
          </a:r>
          <a:endParaRPr lang="zh-TW" altLang="en-US" b="1" dirty="0"/>
        </a:p>
      </dgm:t>
    </dgm:pt>
    <dgm:pt modelId="{F14A3C4D-7CAD-41E9-8510-6924F57ED63D}" type="parTrans" cxnId="{F4F5EAE7-2860-4F03-86DC-A381D224E224}">
      <dgm:prSet/>
      <dgm:spPr/>
      <dgm:t>
        <a:bodyPr/>
        <a:lstStyle/>
        <a:p>
          <a:endParaRPr lang="zh-TW" altLang="en-US"/>
        </a:p>
      </dgm:t>
    </dgm:pt>
    <dgm:pt modelId="{DEB520F1-A967-4132-9783-3ACAB82E72F9}" type="sibTrans" cxnId="{F4F5EAE7-2860-4F03-86DC-A381D224E224}">
      <dgm:prSet/>
      <dgm:spPr/>
      <dgm:t>
        <a:bodyPr/>
        <a:lstStyle/>
        <a:p>
          <a:endParaRPr lang="zh-TW" altLang="en-US"/>
        </a:p>
      </dgm:t>
    </dgm:pt>
    <dgm:pt modelId="{533E4E6A-CEDB-40BC-A492-1D06E13E2980}">
      <dgm:prSet phldrT="[文字]"/>
      <dgm:spPr/>
      <dgm:t>
        <a:bodyPr/>
        <a:lstStyle/>
        <a:p>
          <a:r>
            <a:rPr lang="zh-TW" altLang="en-US" dirty="0" smtClean="0"/>
            <a:t>段落</a:t>
          </a:r>
          <a:endParaRPr lang="zh-TW" altLang="en-US" dirty="0"/>
        </a:p>
      </dgm:t>
    </dgm:pt>
    <dgm:pt modelId="{861BC1EA-79A2-4435-8E71-97AD9B3FEB91}" type="parTrans" cxnId="{F20ED00E-2A79-49C3-B3CB-C4CAECF727B8}">
      <dgm:prSet/>
      <dgm:spPr/>
      <dgm:t>
        <a:bodyPr/>
        <a:lstStyle/>
        <a:p>
          <a:endParaRPr lang="zh-TW" altLang="en-US"/>
        </a:p>
      </dgm:t>
    </dgm:pt>
    <dgm:pt modelId="{EE0B369D-762B-4F25-87C9-5C009BC474F0}" type="sibTrans" cxnId="{F20ED00E-2A79-49C3-B3CB-C4CAECF727B8}">
      <dgm:prSet/>
      <dgm:spPr/>
      <dgm:t>
        <a:bodyPr/>
        <a:lstStyle/>
        <a:p>
          <a:endParaRPr lang="zh-TW" altLang="en-US"/>
        </a:p>
      </dgm:t>
    </dgm:pt>
    <dgm:pt modelId="{51190A65-7F6B-4BF0-A0E8-B0EAF121EBE0}">
      <dgm:prSet phldrT="[文字]"/>
      <dgm:spPr/>
      <dgm:t>
        <a:bodyPr/>
        <a:lstStyle/>
        <a:p>
          <a:r>
            <a:rPr lang="zh-TW" altLang="en-US" b="1" dirty="0" smtClean="0"/>
            <a:t>描寫主題</a:t>
          </a:r>
          <a:endParaRPr lang="zh-TW" altLang="en-US" b="1" dirty="0"/>
        </a:p>
      </dgm:t>
    </dgm:pt>
    <dgm:pt modelId="{478B4446-F608-47C2-8656-33E195CFDE31}" type="parTrans" cxnId="{F294DEFB-5668-4E88-A879-E995C7C991F7}">
      <dgm:prSet/>
      <dgm:spPr/>
      <dgm:t>
        <a:bodyPr/>
        <a:lstStyle/>
        <a:p>
          <a:endParaRPr lang="zh-TW" altLang="en-US"/>
        </a:p>
      </dgm:t>
    </dgm:pt>
    <dgm:pt modelId="{4BEF36CD-AC94-4823-90B3-2D19315CCAB1}" type="sibTrans" cxnId="{F294DEFB-5668-4E88-A879-E995C7C991F7}">
      <dgm:prSet/>
      <dgm:spPr/>
      <dgm:t>
        <a:bodyPr/>
        <a:lstStyle/>
        <a:p>
          <a:endParaRPr lang="zh-TW" altLang="en-US"/>
        </a:p>
      </dgm:t>
    </dgm:pt>
    <dgm:pt modelId="{84D4B399-3E5E-46BD-9BAD-9329AD98FA16}">
      <dgm:prSet phldrT="[文字]"/>
      <dgm:spPr/>
      <dgm:t>
        <a:bodyPr/>
        <a:lstStyle/>
        <a:p>
          <a:r>
            <a:rPr lang="zh-TW" altLang="en-US" b="1" dirty="0" smtClean="0"/>
            <a:t>寫作技巧分析</a:t>
          </a:r>
          <a:endParaRPr lang="zh-TW" altLang="en-US" b="1" dirty="0"/>
        </a:p>
      </dgm:t>
    </dgm:pt>
    <dgm:pt modelId="{13E5618C-DD6E-4D71-BFBA-15B9481C9541}" type="parTrans" cxnId="{868A1276-CF36-49B1-8EAE-7261B5A5E31E}">
      <dgm:prSet/>
      <dgm:spPr/>
      <dgm:t>
        <a:bodyPr/>
        <a:lstStyle/>
        <a:p>
          <a:endParaRPr lang="zh-TW" altLang="en-US"/>
        </a:p>
      </dgm:t>
    </dgm:pt>
    <dgm:pt modelId="{2474840C-7ACD-4A58-9DAC-9303F8BA0CB0}" type="sibTrans" cxnId="{868A1276-CF36-49B1-8EAE-7261B5A5E31E}">
      <dgm:prSet/>
      <dgm:spPr/>
      <dgm:t>
        <a:bodyPr/>
        <a:lstStyle/>
        <a:p>
          <a:endParaRPr lang="zh-TW" altLang="en-US"/>
        </a:p>
      </dgm:t>
    </dgm:pt>
    <dgm:pt modelId="{D26957EB-5619-4BDF-BE52-0BD1DD8D8C21}" type="pres">
      <dgm:prSet presAssocID="{AAE1798C-B369-4F5B-A44E-930F068E0E05}" presName="list" presStyleCnt="0">
        <dgm:presLayoutVars>
          <dgm:dir/>
          <dgm:animLvl val="lvl"/>
        </dgm:presLayoutVars>
      </dgm:prSet>
      <dgm:spPr/>
    </dgm:pt>
    <dgm:pt modelId="{073DA06B-4866-4B2E-9DCA-BACBDC7F044F}" type="pres">
      <dgm:prSet presAssocID="{AD6BF995-9763-469C-9708-C604045A3D16}" presName="posSpace" presStyleCnt="0"/>
      <dgm:spPr/>
    </dgm:pt>
    <dgm:pt modelId="{254D3A44-4112-425C-A272-5A4FE70E75C5}" type="pres">
      <dgm:prSet presAssocID="{AD6BF995-9763-469C-9708-C604045A3D16}" presName="vertFlow" presStyleCnt="0"/>
      <dgm:spPr/>
    </dgm:pt>
    <dgm:pt modelId="{E78D030D-0563-491F-BA23-67BF446C93C2}" type="pres">
      <dgm:prSet presAssocID="{AD6BF995-9763-469C-9708-C604045A3D16}" presName="topSpace" presStyleCnt="0"/>
      <dgm:spPr/>
    </dgm:pt>
    <dgm:pt modelId="{D3B954C6-BBD9-45D2-A17E-424CB24EC2F1}" type="pres">
      <dgm:prSet presAssocID="{AD6BF995-9763-469C-9708-C604045A3D16}" presName="firstComp" presStyleCnt="0"/>
      <dgm:spPr/>
    </dgm:pt>
    <dgm:pt modelId="{ADC102FE-1304-4EE2-B3ED-9A55CB5DC9F8}" type="pres">
      <dgm:prSet presAssocID="{AD6BF995-9763-469C-9708-C604045A3D16}" presName="firstChild" presStyleLbl="bgAccFollowNode1" presStyleIdx="0" presStyleCnt="4"/>
      <dgm:spPr/>
      <dgm:t>
        <a:bodyPr/>
        <a:lstStyle/>
        <a:p>
          <a:endParaRPr lang="zh-TW" altLang="en-US"/>
        </a:p>
      </dgm:t>
    </dgm:pt>
    <dgm:pt modelId="{3B60BAEF-4A0D-4AD2-9A4F-4284D01E39AA}" type="pres">
      <dgm:prSet presAssocID="{AD6BF995-9763-469C-9708-C604045A3D16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855E11-733A-467D-A0D1-BF6363FEDB2C}" type="pres">
      <dgm:prSet presAssocID="{2653E882-9347-44D2-9421-B15B5EFEA010}" presName="comp" presStyleCnt="0"/>
      <dgm:spPr/>
    </dgm:pt>
    <dgm:pt modelId="{1376059E-A8FE-4A26-AC9A-F04CB355A521}" type="pres">
      <dgm:prSet presAssocID="{2653E882-9347-44D2-9421-B15B5EFEA010}" presName="child" presStyleLbl="bgAccFollowNode1" presStyleIdx="1" presStyleCnt="4"/>
      <dgm:spPr/>
    </dgm:pt>
    <dgm:pt modelId="{4ADDEE13-1C84-4F49-83C8-21AC13017B37}" type="pres">
      <dgm:prSet presAssocID="{2653E882-9347-44D2-9421-B15B5EFEA010}" presName="childTx" presStyleLbl="bgAccFollowNode1" presStyleIdx="1" presStyleCnt="4">
        <dgm:presLayoutVars>
          <dgm:bulletEnabled val="1"/>
        </dgm:presLayoutVars>
      </dgm:prSet>
      <dgm:spPr/>
    </dgm:pt>
    <dgm:pt modelId="{50503862-3B0B-4CF5-A825-285B9700F5D1}" type="pres">
      <dgm:prSet presAssocID="{AD6BF995-9763-469C-9708-C604045A3D16}" presName="negSpace" presStyleCnt="0"/>
      <dgm:spPr/>
    </dgm:pt>
    <dgm:pt modelId="{7F0A6AC0-28C3-4675-8950-5117A4F720D2}" type="pres">
      <dgm:prSet presAssocID="{AD6BF995-9763-469C-9708-C604045A3D16}" presName="circle" presStyleLbl="node1" presStyleIdx="0" presStyleCnt="2"/>
      <dgm:spPr/>
    </dgm:pt>
    <dgm:pt modelId="{883339A8-940A-4D70-A459-DB7B22BB09FC}" type="pres">
      <dgm:prSet presAssocID="{8EF5BA77-2FE3-4F39-922A-26A7851CE29A}" presName="transSpace" presStyleCnt="0"/>
      <dgm:spPr/>
    </dgm:pt>
    <dgm:pt modelId="{2240A7A9-948E-439B-85C9-1D89DD0B0987}" type="pres">
      <dgm:prSet presAssocID="{533E4E6A-CEDB-40BC-A492-1D06E13E2980}" presName="posSpace" presStyleCnt="0"/>
      <dgm:spPr/>
    </dgm:pt>
    <dgm:pt modelId="{4FC12CC6-50D9-4F09-88E2-8CCB509DBFC0}" type="pres">
      <dgm:prSet presAssocID="{533E4E6A-CEDB-40BC-A492-1D06E13E2980}" presName="vertFlow" presStyleCnt="0"/>
      <dgm:spPr/>
    </dgm:pt>
    <dgm:pt modelId="{9546CF73-620E-4150-8389-A1C16B706D13}" type="pres">
      <dgm:prSet presAssocID="{533E4E6A-CEDB-40BC-A492-1D06E13E2980}" presName="topSpace" presStyleCnt="0"/>
      <dgm:spPr/>
    </dgm:pt>
    <dgm:pt modelId="{615946CD-FFC7-417D-A81F-D532D5817C88}" type="pres">
      <dgm:prSet presAssocID="{533E4E6A-CEDB-40BC-A492-1D06E13E2980}" presName="firstComp" presStyleCnt="0"/>
      <dgm:spPr/>
    </dgm:pt>
    <dgm:pt modelId="{DE94E7CF-F4AF-4AEA-94CA-4B1BDF18B664}" type="pres">
      <dgm:prSet presAssocID="{533E4E6A-CEDB-40BC-A492-1D06E13E2980}" presName="firstChild" presStyleLbl="bgAccFollowNode1" presStyleIdx="2" presStyleCnt="4"/>
      <dgm:spPr/>
    </dgm:pt>
    <dgm:pt modelId="{6A62A550-34BE-45C7-9577-9BCCE5FA9B60}" type="pres">
      <dgm:prSet presAssocID="{533E4E6A-CEDB-40BC-A492-1D06E13E2980}" presName="firstChildTx" presStyleLbl="bgAccFollowNode1" presStyleIdx="2" presStyleCnt="4">
        <dgm:presLayoutVars>
          <dgm:bulletEnabled val="1"/>
        </dgm:presLayoutVars>
      </dgm:prSet>
      <dgm:spPr/>
    </dgm:pt>
    <dgm:pt modelId="{E55A335B-2E34-4BB6-87EA-4FEF966DE54D}" type="pres">
      <dgm:prSet presAssocID="{84D4B399-3E5E-46BD-9BAD-9329AD98FA16}" presName="comp" presStyleCnt="0"/>
      <dgm:spPr/>
    </dgm:pt>
    <dgm:pt modelId="{29EE964F-E3D8-479F-BF4F-54B7933364DA}" type="pres">
      <dgm:prSet presAssocID="{84D4B399-3E5E-46BD-9BAD-9329AD98FA16}" presName="child" presStyleLbl="bgAccFollowNode1" presStyleIdx="3" presStyleCnt="4"/>
      <dgm:spPr/>
    </dgm:pt>
    <dgm:pt modelId="{8AE1AEFC-558D-48BA-9BDC-9B06BC5C4FC9}" type="pres">
      <dgm:prSet presAssocID="{84D4B399-3E5E-46BD-9BAD-9329AD98FA16}" presName="childTx" presStyleLbl="bgAccFollowNode1" presStyleIdx="3" presStyleCnt="4">
        <dgm:presLayoutVars>
          <dgm:bulletEnabled val="1"/>
        </dgm:presLayoutVars>
      </dgm:prSet>
      <dgm:spPr/>
    </dgm:pt>
    <dgm:pt modelId="{569B9E3E-D6E5-4E02-A2E7-B43D5BA37B10}" type="pres">
      <dgm:prSet presAssocID="{533E4E6A-CEDB-40BC-A492-1D06E13E2980}" presName="negSpace" presStyleCnt="0"/>
      <dgm:spPr/>
    </dgm:pt>
    <dgm:pt modelId="{0120E9AD-7B27-4167-8FFB-E5825017D12F}" type="pres">
      <dgm:prSet presAssocID="{533E4E6A-CEDB-40BC-A492-1D06E13E2980}" presName="circle" presStyleLbl="node1" presStyleIdx="1" presStyleCnt="2"/>
      <dgm:spPr/>
    </dgm:pt>
  </dgm:ptLst>
  <dgm:cxnLst>
    <dgm:cxn modelId="{CE7E3896-3302-4154-BF67-8A9718A06AC8}" type="presOf" srcId="{AD6BF995-9763-469C-9708-C604045A3D16}" destId="{7F0A6AC0-28C3-4675-8950-5117A4F720D2}" srcOrd="0" destOrd="0" presId="urn:microsoft.com/office/officeart/2005/8/layout/hList9"/>
    <dgm:cxn modelId="{BEE765F3-C65F-4AAF-80E2-D01F2FECBD0A}" srcId="{AD6BF995-9763-469C-9708-C604045A3D16}" destId="{E83D6520-3140-41F2-9F46-D6DAC9932610}" srcOrd="0" destOrd="0" parTransId="{3EBFC86A-A07B-491D-917C-55CD05CFA590}" sibTransId="{723AE9BC-26FB-435D-98B8-782E766FE5ED}"/>
    <dgm:cxn modelId="{2C3BCD02-7E53-4BC4-A3F1-3240A4EF83D1}" type="presOf" srcId="{2653E882-9347-44D2-9421-B15B5EFEA010}" destId="{4ADDEE13-1C84-4F49-83C8-21AC13017B37}" srcOrd="1" destOrd="0" presId="urn:microsoft.com/office/officeart/2005/8/layout/hList9"/>
    <dgm:cxn modelId="{868A1276-CF36-49B1-8EAE-7261B5A5E31E}" srcId="{533E4E6A-CEDB-40BC-A492-1D06E13E2980}" destId="{84D4B399-3E5E-46BD-9BAD-9329AD98FA16}" srcOrd="1" destOrd="0" parTransId="{13E5618C-DD6E-4D71-BFBA-15B9481C9541}" sibTransId="{2474840C-7ACD-4A58-9DAC-9303F8BA0CB0}"/>
    <dgm:cxn modelId="{DEB2F946-275B-437E-9E22-CE96735BCFD0}" type="presOf" srcId="{E83D6520-3140-41F2-9F46-D6DAC9932610}" destId="{ADC102FE-1304-4EE2-B3ED-9A55CB5DC9F8}" srcOrd="0" destOrd="0" presId="urn:microsoft.com/office/officeart/2005/8/layout/hList9"/>
    <dgm:cxn modelId="{F96C5FB8-D4D2-415F-A7E3-13E1E913728A}" srcId="{AAE1798C-B369-4F5B-A44E-930F068E0E05}" destId="{AD6BF995-9763-469C-9708-C604045A3D16}" srcOrd="0" destOrd="0" parTransId="{3005C564-F591-45D4-9FAE-AFEE6A9BE8D4}" sibTransId="{8EF5BA77-2FE3-4F39-922A-26A7851CE29A}"/>
    <dgm:cxn modelId="{95BBD2A3-BD85-4AC7-A99A-D4E34FEBB98F}" type="presOf" srcId="{51190A65-7F6B-4BF0-A0E8-B0EAF121EBE0}" destId="{DE94E7CF-F4AF-4AEA-94CA-4B1BDF18B664}" srcOrd="0" destOrd="0" presId="urn:microsoft.com/office/officeart/2005/8/layout/hList9"/>
    <dgm:cxn modelId="{9C92CA83-94C6-443C-A51F-2A5ACE7A6869}" type="presOf" srcId="{84D4B399-3E5E-46BD-9BAD-9329AD98FA16}" destId="{29EE964F-E3D8-479F-BF4F-54B7933364DA}" srcOrd="0" destOrd="0" presId="urn:microsoft.com/office/officeart/2005/8/layout/hList9"/>
    <dgm:cxn modelId="{F4F5EAE7-2860-4F03-86DC-A381D224E224}" srcId="{AD6BF995-9763-469C-9708-C604045A3D16}" destId="{2653E882-9347-44D2-9421-B15B5EFEA010}" srcOrd="1" destOrd="0" parTransId="{F14A3C4D-7CAD-41E9-8510-6924F57ED63D}" sibTransId="{DEB520F1-A967-4132-9783-3ACAB82E72F9}"/>
    <dgm:cxn modelId="{D026291A-D026-47A7-9B4A-FBF03B20C7B9}" type="presOf" srcId="{533E4E6A-CEDB-40BC-A492-1D06E13E2980}" destId="{0120E9AD-7B27-4167-8FFB-E5825017D12F}" srcOrd="0" destOrd="0" presId="urn:microsoft.com/office/officeart/2005/8/layout/hList9"/>
    <dgm:cxn modelId="{9A5CB525-43C6-4A87-A089-401E8DEF5A24}" type="presOf" srcId="{84D4B399-3E5E-46BD-9BAD-9329AD98FA16}" destId="{8AE1AEFC-558D-48BA-9BDC-9B06BC5C4FC9}" srcOrd="1" destOrd="0" presId="urn:microsoft.com/office/officeart/2005/8/layout/hList9"/>
    <dgm:cxn modelId="{1969330B-1663-4822-B026-AB108BF31DC2}" type="presOf" srcId="{51190A65-7F6B-4BF0-A0E8-B0EAF121EBE0}" destId="{6A62A550-34BE-45C7-9577-9BCCE5FA9B60}" srcOrd="1" destOrd="0" presId="urn:microsoft.com/office/officeart/2005/8/layout/hList9"/>
    <dgm:cxn modelId="{F20ED00E-2A79-49C3-B3CB-C4CAECF727B8}" srcId="{AAE1798C-B369-4F5B-A44E-930F068E0E05}" destId="{533E4E6A-CEDB-40BC-A492-1D06E13E2980}" srcOrd="1" destOrd="0" parTransId="{861BC1EA-79A2-4435-8E71-97AD9B3FEB91}" sibTransId="{EE0B369D-762B-4F25-87C9-5C009BC474F0}"/>
    <dgm:cxn modelId="{F294DEFB-5668-4E88-A879-E995C7C991F7}" srcId="{533E4E6A-CEDB-40BC-A492-1D06E13E2980}" destId="{51190A65-7F6B-4BF0-A0E8-B0EAF121EBE0}" srcOrd="0" destOrd="0" parTransId="{478B4446-F608-47C2-8656-33E195CFDE31}" sibTransId="{4BEF36CD-AC94-4823-90B3-2D19315CCAB1}"/>
    <dgm:cxn modelId="{237099E6-50F1-4DCD-B0B5-EAE71541162C}" type="presOf" srcId="{AAE1798C-B369-4F5B-A44E-930F068E0E05}" destId="{D26957EB-5619-4BDF-BE52-0BD1DD8D8C21}" srcOrd="0" destOrd="0" presId="urn:microsoft.com/office/officeart/2005/8/layout/hList9"/>
    <dgm:cxn modelId="{48287D99-797A-44EA-A303-78A05F3F7249}" type="presOf" srcId="{2653E882-9347-44D2-9421-B15B5EFEA010}" destId="{1376059E-A8FE-4A26-AC9A-F04CB355A521}" srcOrd="0" destOrd="0" presId="urn:microsoft.com/office/officeart/2005/8/layout/hList9"/>
    <dgm:cxn modelId="{9E40B5D0-FEDC-4951-A09B-B873A3E82E0E}" type="presOf" srcId="{E83D6520-3140-41F2-9F46-D6DAC9932610}" destId="{3B60BAEF-4A0D-4AD2-9A4F-4284D01E39AA}" srcOrd="1" destOrd="0" presId="urn:microsoft.com/office/officeart/2005/8/layout/hList9"/>
    <dgm:cxn modelId="{CEA198CB-D435-4103-8452-D5CEDFD57B94}" type="presParOf" srcId="{D26957EB-5619-4BDF-BE52-0BD1DD8D8C21}" destId="{073DA06B-4866-4B2E-9DCA-BACBDC7F044F}" srcOrd="0" destOrd="0" presId="urn:microsoft.com/office/officeart/2005/8/layout/hList9"/>
    <dgm:cxn modelId="{A1DB77B3-9A42-4292-928F-AB208017B9EB}" type="presParOf" srcId="{D26957EB-5619-4BDF-BE52-0BD1DD8D8C21}" destId="{254D3A44-4112-425C-A272-5A4FE70E75C5}" srcOrd="1" destOrd="0" presId="urn:microsoft.com/office/officeart/2005/8/layout/hList9"/>
    <dgm:cxn modelId="{E651F0CC-D9F0-4299-9720-512B5A3052C6}" type="presParOf" srcId="{254D3A44-4112-425C-A272-5A4FE70E75C5}" destId="{E78D030D-0563-491F-BA23-67BF446C93C2}" srcOrd="0" destOrd="0" presId="urn:microsoft.com/office/officeart/2005/8/layout/hList9"/>
    <dgm:cxn modelId="{6944E1DD-D4D7-4018-8AB2-24143B1A0D53}" type="presParOf" srcId="{254D3A44-4112-425C-A272-5A4FE70E75C5}" destId="{D3B954C6-BBD9-45D2-A17E-424CB24EC2F1}" srcOrd="1" destOrd="0" presId="urn:microsoft.com/office/officeart/2005/8/layout/hList9"/>
    <dgm:cxn modelId="{091DAA40-4BD5-4FAC-9AB0-7E3F4E12AB16}" type="presParOf" srcId="{D3B954C6-BBD9-45D2-A17E-424CB24EC2F1}" destId="{ADC102FE-1304-4EE2-B3ED-9A55CB5DC9F8}" srcOrd="0" destOrd="0" presId="urn:microsoft.com/office/officeart/2005/8/layout/hList9"/>
    <dgm:cxn modelId="{A25F6B26-2482-445E-B0AB-14161348B5D3}" type="presParOf" srcId="{D3B954C6-BBD9-45D2-A17E-424CB24EC2F1}" destId="{3B60BAEF-4A0D-4AD2-9A4F-4284D01E39AA}" srcOrd="1" destOrd="0" presId="urn:microsoft.com/office/officeart/2005/8/layout/hList9"/>
    <dgm:cxn modelId="{8E7432D6-5325-4DDC-B4B8-8CAD90468130}" type="presParOf" srcId="{254D3A44-4112-425C-A272-5A4FE70E75C5}" destId="{07855E11-733A-467D-A0D1-BF6363FEDB2C}" srcOrd="2" destOrd="0" presId="urn:microsoft.com/office/officeart/2005/8/layout/hList9"/>
    <dgm:cxn modelId="{62A18FAF-F13B-4207-BFB8-C40CA497CB47}" type="presParOf" srcId="{07855E11-733A-467D-A0D1-BF6363FEDB2C}" destId="{1376059E-A8FE-4A26-AC9A-F04CB355A521}" srcOrd="0" destOrd="0" presId="urn:microsoft.com/office/officeart/2005/8/layout/hList9"/>
    <dgm:cxn modelId="{BB924B30-69A4-48DC-A24C-6E1A7305DEA3}" type="presParOf" srcId="{07855E11-733A-467D-A0D1-BF6363FEDB2C}" destId="{4ADDEE13-1C84-4F49-83C8-21AC13017B37}" srcOrd="1" destOrd="0" presId="urn:microsoft.com/office/officeart/2005/8/layout/hList9"/>
    <dgm:cxn modelId="{0CD92540-C788-4355-A3CF-336E95047E81}" type="presParOf" srcId="{D26957EB-5619-4BDF-BE52-0BD1DD8D8C21}" destId="{50503862-3B0B-4CF5-A825-285B9700F5D1}" srcOrd="2" destOrd="0" presId="urn:microsoft.com/office/officeart/2005/8/layout/hList9"/>
    <dgm:cxn modelId="{A754395D-AFE3-409F-A939-3712FAA77AAF}" type="presParOf" srcId="{D26957EB-5619-4BDF-BE52-0BD1DD8D8C21}" destId="{7F0A6AC0-28C3-4675-8950-5117A4F720D2}" srcOrd="3" destOrd="0" presId="urn:microsoft.com/office/officeart/2005/8/layout/hList9"/>
    <dgm:cxn modelId="{9E3EF21E-2636-4AFF-B908-333A78DB1585}" type="presParOf" srcId="{D26957EB-5619-4BDF-BE52-0BD1DD8D8C21}" destId="{883339A8-940A-4D70-A459-DB7B22BB09FC}" srcOrd="4" destOrd="0" presId="urn:microsoft.com/office/officeart/2005/8/layout/hList9"/>
    <dgm:cxn modelId="{253A438D-49D4-4FE4-8260-1C909BFE5746}" type="presParOf" srcId="{D26957EB-5619-4BDF-BE52-0BD1DD8D8C21}" destId="{2240A7A9-948E-439B-85C9-1D89DD0B0987}" srcOrd="5" destOrd="0" presId="urn:microsoft.com/office/officeart/2005/8/layout/hList9"/>
    <dgm:cxn modelId="{E6911CA0-9BCA-46DB-A36D-D3F59259A53E}" type="presParOf" srcId="{D26957EB-5619-4BDF-BE52-0BD1DD8D8C21}" destId="{4FC12CC6-50D9-4F09-88E2-8CCB509DBFC0}" srcOrd="6" destOrd="0" presId="urn:microsoft.com/office/officeart/2005/8/layout/hList9"/>
    <dgm:cxn modelId="{15CDC681-5CFB-4371-BCEB-438AE9F9A9E7}" type="presParOf" srcId="{4FC12CC6-50D9-4F09-88E2-8CCB509DBFC0}" destId="{9546CF73-620E-4150-8389-A1C16B706D13}" srcOrd="0" destOrd="0" presId="urn:microsoft.com/office/officeart/2005/8/layout/hList9"/>
    <dgm:cxn modelId="{7A717617-8074-4A4E-9257-3365EEA68BFE}" type="presParOf" srcId="{4FC12CC6-50D9-4F09-88E2-8CCB509DBFC0}" destId="{615946CD-FFC7-417D-A81F-D532D5817C88}" srcOrd="1" destOrd="0" presId="urn:microsoft.com/office/officeart/2005/8/layout/hList9"/>
    <dgm:cxn modelId="{02EFBC10-19F6-4A95-B926-73C9AC57927B}" type="presParOf" srcId="{615946CD-FFC7-417D-A81F-D532D5817C88}" destId="{DE94E7CF-F4AF-4AEA-94CA-4B1BDF18B664}" srcOrd="0" destOrd="0" presId="urn:microsoft.com/office/officeart/2005/8/layout/hList9"/>
    <dgm:cxn modelId="{97653976-7726-45F2-A73E-A8EF1DF17B06}" type="presParOf" srcId="{615946CD-FFC7-417D-A81F-D532D5817C88}" destId="{6A62A550-34BE-45C7-9577-9BCCE5FA9B60}" srcOrd="1" destOrd="0" presId="urn:microsoft.com/office/officeart/2005/8/layout/hList9"/>
    <dgm:cxn modelId="{B35002C9-9230-40AC-AA07-276CA284F2FD}" type="presParOf" srcId="{4FC12CC6-50D9-4F09-88E2-8CCB509DBFC0}" destId="{E55A335B-2E34-4BB6-87EA-4FEF966DE54D}" srcOrd="2" destOrd="0" presId="urn:microsoft.com/office/officeart/2005/8/layout/hList9"/>
    <dgm:cxn modelId="{EFEB31B3-B073-465D-A6F9-54D419DE31FD}" type="presParOf" srcId="{E55A335B-2E34-4BB6-87EA-4FEF966DE54D}" destId="{29EE964F-E3D8-479F-BF4F-54B7933364DA}" srcOrd="0" destOrd="0" presId="urn:microsoft.com/office/officeart/2005/8/layout/hList9"/>
    <dgm:cxn modelId="{5D99DEAE-B3C1-42D3-A44B-A92446A369EC}" type="presParOf" srcId="{E55A335B-2E34-4BB6-87EA-4FEF966DE54D}" destId="{8AE1AEFC-558D-48BA-9BDC-9B06BC5C4FC9}" srcOrd="1" destOrd="0" presId="urn:microsoft.com/office/officeart/2005/8/layout/hList9"/>
    <dgm:cxn modelId="{E71E8B3B-96D1-45B2-B02C-D4D84F4CE3F7}" type="presParOf" srcId="{D26957EB-5619-4BDF-BE52-0BD1DD8D8C21}" destId="{569B9E3E-D6E5-4E02-A2E7-B43D5BA37B10}" srcOrd="7" destOrd="0" presId="urn:microsoft.com/office/officeart/2005/8/layout/hList9"/>
    <dgm:cxn modelId="{918BAACC-01CF-4C07-AC64-22093B8D7B54}" type="presParOf" srcId="{D26957EB-5619-4BDF-BE52-0BD1DD8D8C21}" destId="{0120E9AD-7B27-4167-8FFB-E5825017D12F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7B05FF-14ED-43E1-80BE-84C89F3B34AD}">
      <dsp:nvSpPr>
        <dsp:cNvPr id="0" name=""/>
        <dsp:cNvSpPr/>
      </dsp:nvSpPr>
      <dsp:spPr>
        <a:xfrm>
          <a:off x="782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理解文本</a:t>
          </a:r>
          <a:endParaRPr lang="zh-TW" altLang="en-US" sz="2900" b="1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決定目標</a:t>
          </a:r>
          <a:endParaRPr lang="zh-TW" altLang="en-US" sz="2900" b="1" kern="1200" dirty="0"/>
        </a:p>
      </dsp:txBody>
      <dsp:txXfrm>
        <a:off x="782" y="1330628"/>
        <a:ext cx="2260821" cy="1465125"/>
      </dsp:txXfrm>
    </dsp:sp>
    <dsp:sp modelId="{5E6E22BE-71EA-4CC2-81EA-270A459F329C}">
      <dsp:nvSpPr>
        <dsp:cNvPr id="0" name=""/>
        <dsp:cNvSpPr/>
      </dsp:nvSpPr>
      <dsp:spPr>
        <a:xfrm>
          <a:off x="1279935" y="1805735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9AD842F-889A-4E48-9B26-B3F1FBEAB1F4}">
      <dsp:nvSpPr>
        <dsp:cNvPr id="0" name=""/>
        <dsp:cNvSpPr/>
      </dsp:nvSpPr>
      <dsp:spPr>
        <a:xfrm>
          <a:off x="503187" y="2795753"/>
          <a:ext cx="2009619" cy="79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/>
            <a:t>文本分析</a:t>
          </a:r>
          <a:endParaRPr lang="zh-TW" altLang="en-US" sz="3200" b="1" kern="1200" dirty="0"/>
        </a:p>
      </dsp:txBody>
      <dsp:txXfrm>
        <a:off x="503187" y="2795753"/>
        <a:ext cx="2009619" cy="799159"/>
      </dsp:txXfrm>
    </dsp:sp>
    <dsp:sp modelId="{975C9719-94EE-4203-8A25-43E4B76CE4F1}">
      <dsp:nvSpPr>
        <dsp:cNvPr id="0" name=""/>
        <dsp:cNvSpPr/>
      </dsp:nvSpPr>
      <dsp:spPr>
        <a:xfrm>
          <a:off x="2858787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教學設計</a:t>
          </a:r>
          <a:endParaRPr lang="zh-TW" altLang="en-US" sz="2900" b="1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評量確認</a:t>
          </a:r>
          <a:endParaRPr lang="zh-TW" altLang="en-US" sz="2900" b="1" kern="1200" dirty="0"/>
        </a:p>
      </dsp:txBody>
      <dsp:txXfrm>
        <a:off x="2858787" y="1730208"/>
        <a:ext cx="2260821" cy="1465125"/>
      </dsp:txXfrm>
    </dsp:sp>
    <dsp:sp modelId="{6256DE13-FF0A-4438-A850-7E143AF7AB1B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77EE37-1C79-45C2-A246-BBBA9C046427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/>
            <a:t>課程共備</a:t>
          </a:r>
          <a:endParaRPr lang="zh-TW" altLang="en-US" sz="3200" b="1" kern="1200" dirty="0"/>
        </a:p>
      </dsp:txBody>
      <dsp:txXfrm>
        <a:off x="3361192" y="931048"/>
        <a:ext cx="2009619" cy="799159"/>
      </dsp:txXfrm>
    </dsp:sp>
    <dsp:sp modelId="{33A4CAC8-1FFC-4A0A-B7AD-DCB4A3D180E8}">
      <dsp:nvSpPr>
        <dsp:cNvPr id="0" name=""/>
        <dsp:cNvSpPr/>
      </dsp:nvSpPr>
      <dsp:spPr>
        <a:xfrm>
          <a:off x="5716792" y="1330628"/>
          <a:ext cx="2260821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觀課</a:t>
          </a:r>
          <a:endParaRPr lang="zh-TW" altLang="en-US" sz="2900" b="1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900" b="1" kern="1200" dirty="0" smtClean="0"/>
            <a:t>議課</a:t>
          </a:r>
          <a:endParaRPr lang="zh-TW" altLang="en-US" sz="2900" b="1" kern="1200" dirty="0"/>
        </a:p>
      </dsp:txBody>
      <dsp:txXfrm>
        <a:off x="5716792" y="1330628"/>
        <a:ext cx="2260821" cy="1465125"/>
      </dsp:txXfrm>
    </dsp:sp>
    <dsp:sp modelId="{E500A5CE-A5C4-4819-9E72-9FD64AEA5D6F}">
      <dsp:nvSpPr>
        <dsp:cNvPr id="0" name=""/>
        <dsp:cNvSpPr/>
      </dsp:nvSpPr>
      <dsp:spPr>
        <a:xfrm>
          <a:off x="6219197" y="2795753"/>
          <a:ext cx="2009619" cy="7991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/>
            <a:t>課堂實踐</a:t>
          </a:r>
          <a:endParaRPr lang="zh-TW" altLang="en-US" sz="3200" b="1" kern="1200" dirty="0"/>
        </a:p>
      </dsp:txBody>
      <dsp:txXfrm>
        <a:off x="6219197" y="2795753"/>
        <a:ext cx="2009619" cy="7991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CE2961-5E24-443F-B96A-6076E304EB57}">
      <dsp:nvSpPr>
        <dsp:cNvPr id="0" name=""/>
        <dsp:cNvSpPr/>
      </dsp:nvSpPr>
      <dsp:spPr>
        <a:xfrm>
          <a:off x="4820850" y="3077654"/>
          <a:ext cx="2235825" cy="144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914410"/>
              <a:satOff val="-51814"/>
              <a:lumOff val="113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閱讀理解</a:t>
          </a:r>
          <a:endParaRPr lang="zh-TW" altLang="en-US" sz="2800" b="1" kern="1200" dirty="0"/>
        </a:p>
      </dsp:txBody>
      <dsp:txXfrm>
        <a:off x="5491597" y="3439731"/>
        <a:ext cx="1565077" cy="1086230"/>
      </dsp:txXfrm>
    </dsp:sp>
    <dsp:sp modelId="{FCEA68FB-C856-4D30-8190-901D0DA5E2A1}">
      <dsp:nvSpPr>
        <dsp:cNvPr id="0" name=""/>
        <dsp:cNvSpPr/>
      </dsp:nvSpPr>
      <dsp:spPr>
        <a:xfrm>
          <a:off x="1172924" y="3077654"/>
          <a:ext cx="2235825" cy="144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871614"/>
              <a:satOff val="-77721"/>
              <a:lumOff val="170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閱讀理解</a:t>
          </a:r>
          <a:endParaRPr lang="zh-TW" altLang="en-US" sz="2800" b="1" kern="1200" dirty="0"/>
        </a:p>
      </dsp:txBody>
      <dsp:txXfrm>
        <a:off x="1172924" y="3439731"/>
        <a:ext cx="1565077" cy="1086230"/>
      </dsp:txXfrm>
    </dsp:sp>
    <dsp:sp modelId="{2EB34E4E-47AC-4270-8BA7-862101BE4F88}">
      <dsp:nvSpPr>
        <dsp:cNvPr id="0" name=""/>
        <dsp:cNvSpPr/>
      </dsp:nvSpPr>
      <dsp:spPr>
        <a:xfrm>
          <a:off x="4820850" y="0"/>
          <a:ext cx="2235825" cy="144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957205"/>
              <a:satOff val="-25907"/>
              <a:lumOff val="56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/>
            <a:t>語表能力</a:t>
          </a:r>
          <a:endParaRPr lang="zh-TW" altLang="en-US" sz="2800" b="1" kern="1200" dirty="0"/>
        </a:p>
      </dsp:txBody>
      <dsp:txXfrm>
        <a:off x="5491597" y="0"/>
        <a:ext cx="1565077" cy="1086230"/>
      </dsp:txXfrm>
    </dsp:sp>
    <dsp:sp modelId="{AE50257F-F8D1-4AA1-96D7-54A927A3D9B6}">
      <dsp:nvSpPr>
        <dsp:cNvPr id="0" name=""/>
        <dsp:cNvSpPr/>
      </dsp:nvSpPr>
      <dsp:spPr>
        <a:xfrm>
          <a:off x="1172924" y="0"/>
          <a:ext cx="2235825" cy="1448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b="1" kern="1200" dirty="0" smtClean="0"/>
            <a:t>情節脈絡</a:t>
          </a:r>
          <a:endParaRPr lang="zh-TW" altLang="en-US" sz="3200" b="1" kern="1200" dirty="0"/>
        </a:p>
      </dsp:txBody>
      <dsp:txXfrm>
        <a:off x="1172924" y="0"/>
        <a:ext cx="1565077" cy="1086230"/>
      </dsp:txXfrm>
    </dsp:sp>
    <dsp:sp modelId="{09CA653C-D23B-47ED-AF37-2F04618F8E3A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切句斷句</a:t>
          </a:r>
          <a:endParaRPr lang="zh-TW" altLang="en-US" sz="2800" kern="1200" dirty="0"/>
        </a:p>
      </dsp:txBody>
      <dsp:txXfrm>
        <a:off x="2109798" y="257979"/>
        <a:ext cx="1959741" cy="1959741"/>
      </dsp:txXfrm>
    </dsp:sp>
    <dsp:sp modelId="{51664BC3-8AF1-4DEC-BC11-E46DB065D81B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2">
                <a:hueOff val="3957205"/>
                <a:satOff val="-25907"/>
                <a:lumOff val="5685"/>
                <a:alphaOff val="0"/>
                <a:tint val="62000"/>
                <a:satMod val="180000"/>
              </a:schemeClr>
            </a:gs>
            <a:gs pos="65000">
              <a:schemeClr val="accent2">
                <a:hueOff val="3957205"/>
                <a:satOff val="-25907"/>
                <a:lumOff val="5685"/>
                <a:alphaOff val="0"/>
                <a:tint val="32000"/>
                <a:satMod val="250000"/>
              </a:schemeClr>
            </a:gs>
            <a:gs pos="100000">
              <a:schemeClr val="accent2">
                <a:hueOff val="3957205"/>
                <a:satOff val="-25907"/>
                <a:lumOff val="5685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下標點</a:t>
          </a:r>
          <a:endParaRPr lang="zh-TW" altLang="en-US" sz="2800" kern="1200" dirty="0"/>
        </a:p>
      </dsp:txBody>
      <dsp:txXfrm rot="5400000">
        <a:off x="4160059" y="257979"/>
        <a:ext cx="1959741" cy="1959741"/>
      </dsp:txXfrm>
    </dsp:sp>
    <dsp:sp modelId="{8BC09F15-F604-48CF-A990-8C25EB9ACB81}">
      <dsp:nvSpPr>
        <dsp:cNvPr id="0" name=""/>
        <dsp:cNvSpPr/>
      </dsp:nvSpPr>
      <dsp:spPr>
        <a:xfrm rot="10800000">
          <a:off x="4160059" y="2308240"/>
          <a:ext cx="1959741" cy="1959741"/>
        </a:xfrm>
        <a:prstGeom prst="pieWedge">
          <a:avLst/>
        </a:prstGeom>
        <a:gradFill rotWithShape="0">
          <a:gsLst>
            <a:gs pos="0">
              <a:schemeClr val="accent2">
                <a:hueOff val="7914410"/>
                <a:satOff val="-51814"/>
                <a:lumOff val="11371"/>
                <a:alphaOff val="0"/>
                <a:tint val="62000"/>
                <a:satMod val="180000"/>
              </a:schemeClr>
            </a:gs>
            <a:gs pos="65000">
              <a:schemeClr val="accent2">
                <a:hueOff val="7914410"/>
                <a:satOff val="-51814"/>
                <a:lumOff val="11371"/>
                <a:alphaOff val="0"/>
                <a:tint val="32000"/>
                <a:satMod val="250000"/>
              </a:schemeClr>
            </a:gs>
            <a:gs pos="100000">
              <a:schemeClr val="accent2">
                <a:hueOff val="7914410"/>
                <a:satOff val="-51814"/>
                <a:lumOff val="11371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主要動詞</a:t>
          </a:r>
          <a:endParaRPr lang="zh-TW" altLang="en-US" sz="2800" kern="1200" dirty="0"/>
        </a:p>
      </dsp:txBody>
      <dsp:txXfrm rot="10800000">
        <a:off x="4160059" y="2308240"/>
        <a:ext cx="1959741" cy="1959741"/>
      </dsp:txXfrm>
    </dsp:sp>
    <dsp:sp modelId="{0CC81B5C-16D3-4D16-96C5-B35C8C91EF78}">
      <dsp:nvSpPr>
        <dsp:cNvPr id="0" name=""/>
        <dsp:cNvSpPr/>
      </dsp:nvSpPr>
      <dsp:spPr>
        <a:xfrm rot="16200000">
          <a:off x="2109798" y="2308240"/>
          <a:ext cx="1959741" cy="1959741"/>
        </a:xfrm>
        <a:prstGeom prst="pieWedge">
          <a:avLst/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tint val="62000"/>
                <a:satMod val="180000"/>
              </a:schemeClr>
            </a:gs>
            <a:gs pos="65000">
              <a:schemeClr val="accent2">
                <a:hueOff val="11871614"/>
                <a:satOff val="-77721"/>
                <a:lumOff val="17056"/>
                <a:alphaOff val="0"/>
                <a:tint val="32000"/>
                <a:satMod val="250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圈補主語</a:t>
          </a:r>
          <a:endParaRPr lang="zh-TW" altLang="en-US" sz="2800" kern="1200" dirty="0"/>
        </a:p>
      </dsp:txBody>
      <dsp:txXfrm rot="16200000">
        <a:off x="2109798" y="2308240"/>
        <a:ext cx="1959741" cy="1959741"/>
      </dsp:txXfrm>
    </dsp:sp>
    <dsp:sp modelId="{0B368D15-8FC9-4077-B641-246285AEC22C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tint val="4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1471BDE-8CA1-40F9-B4F3-FA7946403200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tint val="4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0FC59D-AA88-45EC-B14F-787850562B2E}">
      <dsp:nvSpPr>
        <dsp:cNvPr id="0" name=""/>
        <dsp:cNvSpPr/>
      </dsp:nvSpPr>
      <dsp:spPr>
        <a:xfrm>
          <a:off x="1208019" y="2151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500" kern="1200" dirty="0" smtClean="0"/>
            <a:t>小說元素</a:t>
          </a:r>
          <a:endParaRPr lang="zh-TW" altLang="en-US" sz="4500" kern="1200" dirty="0"/>
        </a:p>
      </dsp:txBody>
      <dsp:txXfrm>
        <a:off x="1208019" y="2151"/>
        <a:ext cx="2583805" cy="1291902"/>
      </dsp:txXfrm>
    </dsp:sp>
    <dsp:sp modelId="{EC3B3C32-95CC-47D8-BC6E-ED48F358E42E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5D2ED-ABFC-4C8D-BEA6-CDB0085B6337}">
      <dsp:nvSpPr>
        <dsp:cNvPr id="0" name=""/>
        <dsp:cNvSpPr/>
      </dsp:nvSpPr>
      <dsp:spPr>
        <a:xfrm>
          <a:off x="1724780" y="1617029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300" kern="1200" dirty="0" smtClean="0"/>
            <a:t>人物</a:t>
          </a:r>
          <a:endParaRPr lang="zh-TW" altLang="en-US" sz="5300" kern="1200" dirty="0"/>
        </a:p>
      </dsp:txBody>
      <dsp:txXfrm>
        <a:off x="1724780" y="1617029"/>
        <a:ext cx="2067044" cy="1291902"/>
      </dsp:txXfrm>
    </dsp:sp>
    <dsp:sp modelId="{0D874D65-D36F-4F63-B736-280967AB975F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4EEF0-87CB-4AFD-9F1A-4E5E2AE48B9B}">
      <dsp:nvSpPr>
        <dsp:cNvPr id="0" name=""/>
        <dsp:cNvSpPr/>
      </dsp:nvSpPr>
      <dsp:spPr>
        <a:xfrm>
          <a:off x="1724780" y="3231907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957205"/>
              <a:satOff val="-25907"/>
              <a:lumOff val="568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300" kern="1200" dirty="0" smtClean="0"/>
            <a:t>主題</a:t>
          </a:r>
          <a:endParaRPr lang="zh-TW" altLang="en-US" sz="5300" kern="1200" dirty="0"/>
        </a:p>
      </dsp:txBody>
      <dsp:txXfrm>
        <a:off x="1724780" y="3231907"/>
        <a:ext cx="2067044" cy="1291902"/>
      </dsp:txXfrm>
    </dsp:sp>
    <dsp:sp modelId="{FE941E21-6479-45CB-9C70-35041E00FAB2}">
      <dsp:nvSpPr>
        <dsp:cNvPr id="0" name=""/>
        <dsp:cNvSpPr/>
      </dsp:nvSpPr>
      <dsp:spPr>
        <a:xfrm>
          <a:off x="4437775" y="2151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tint val="62000"/>
                <a:satMod val="180000"/>
              </a:schemeClr>
            </a:gs>
            <a:gs pos="65000">
              <a:schemeClr val="accent2">
                <a:hueOff val="11871614"/>
                <a:satOff val="-77721"/>
                <a:lumOff val="17056"/>
                <a:alphaOff val="0"/>
                <a:tint val="32000"/>
                <a:satMod val="250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500" kern="1200" dirty="0" smtClean="0"/>
            <a:t>相關知識</a:t>
          </a:r>
          <a:endParaRPr lang="zh-TW" altLang="en-US" sz="4500" kern="1200" dirty="0"/>
        </a:p>
      </dsp:txBody>
      <dsp:txXfrm>
        <a:off x="4437775" y="2151"/>
        <a:ext cx="2583805" cy="1291902"/>
      </dsp:txXfrm>
    </dsp:sp>
    <dsp:sp modelId="{F2B7B59D-9A5E-4BEF-93EF-27152047F5E3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9AB46-2CA1-443B-9EE0-888B8D4CA12B}">
      <dsp:nvSpPr>
        <dsp:cNvPr id="0" name=""/>
        <dsp:cNvSpPr/>
      </dsp:nvSpPr>
      <dsp:spPr>
        <a:xfrm>
          <a:off x="4954536" y="1617029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914410"/>
              <a:satOff val="-51814"/>
              <a:lumOff val="113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300" kern="1200" dirty="0" smtClean="0"/>
            <a:t>曹丕</a:t>
          </a:r>
          <a:endParaRPr lang="zh-TW" altLang="en-US" sz="5300" kern="1200" dirty="0"/>
        </a:p>
      </dsp:txBody>
      <dsp:txXfrm>
        <a:off x="4954536" y="1617029"/>
        <a:ext cx="2067044" cy="1291902"/>
      </dsp:txXfrm>
    </dsp:sp>
    <dsp:sp modelId="{6E8C5D0C-694E-4330-B3A9-FF9123C07DF6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0E248-B7EE-4925-8B25-9A57CE265B0F}">
      <dsp:nvSpPr>
        <dsp:cNvPr id="0" name=""/>
        <dsp:cNvSpPr/>
      </dsp:nvSpPr>
      <dsp:spPr>
        <a:xfrm>
          <a:off x="4954536" y="3231907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1871614"/>
              <a:satOff val="-77721"/>
              <a:lumOff val="170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300" kern="1200" dirty="0" smtClean="0"/>
            <a:t>虛字</a:t>
          </a:r>
          <a:endParaRPr lang="zh-TW" altLang="en-US" sz="5300" kern="1200" dirty="0"/>
        </a:p>
      </dsp:txBody>
      <dsp:txXfrm>
        <a:off x="4954536" y="3231907"/>
        <a:ext cx="2067044" cy="12919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2123A1-08C6-4826-ACDF-8CE0F78F0A3D}">
      <dsp:nvSpPr>
        <dsp:cNvPr id="0" name=""/>
        <dsp:cNvSpPr/>
      </dsp:nvSpPr>
      <dsp:spPr>
        <a:xfrm>
          <a:off x="3291839" y="552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600" kern="1200" dirty="0" smtClean="0"/>
            <a:t>小作大</a:t>
          </a:r>
          <a:endParaRPr lang="zh-TW" alt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600" kern="1200" dirty="0" smtClean="0"/>
            <a:t>詞、句、段、全篇</a:t>
          </a:r>
          <a:endParaRPr lang="zh-TW" altLang="en-US" sz="3600" kern="1200" dirty="0"/>
        </a:p>
      </dsp:txBody>
      <dsp:txXfrm>
        <a:off x="3291839" y="552"/>
        <a:ext cx="4937760" cy="2154693"/>
      </dsp:txXfrm>
    </dsp:sp>
    <dsp:sp modelId="{DF98522F-31A7-461B-8EC4-93BD9696922B}">
      <dsp:nvSpPr>
        <dsp:cNvPr id="0" name=""/>
        <dsp:cNvSpPr/>
      </dsp:nvSpPr>
      <dsp:spPr>
        <a:xfrm>
          <a:off x="0" y="552"/>
          <a:ext cx="3291840" cy="21546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文言</a:t>
          </a:r>
          <a:endParaRPr lang="zh-TW" altLang="en-US" sz="6500" kern="1200" dirty="0"/>
        </a:p>
      </dsp:txBody>
      <dsp:txXfrm>
        <a:off x="0" y="552"/>
        <a:ext cx="3291840" cy="2154693"/>
      </dsp:txXfrm>
    </dsp:sp>
    <dsp:sp modelId="{F3176BBE-CB54-4A4E-91F7-6713A580A201}">
      <dsp:nvSpPr>
        <dsp:cNvPr id="0" name=""/>
        <dsp:cNvSpPr/>
      </dsp:nvSpPr>
      <dsp:spPr>
        <a:xfrm>
          <a:off x="3291839" y="2370715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2269171"/>
            <a:satOff val="-37045"/>
            <a:lumOff val="45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2269171"/>
              <a:satOff val="-37045"/>
              <a:lumOff val="45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600" kern="1200" dirty="0" smtClean="0"/>
            <a:t>難句、段落</a:t>
          </a:r>
          <a:endParaRPr lang="zh-TW" alt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600" kern="1200" dirty="0" smtClean="0"/>
            <a:t>全文統整</a:t>
          </a:r>
          <a:endParaRPr lang="zh-TW" altLang="en-US" sz="3600" kern="1200" dirty="0"/>
        </a:p>
      </dsp:txBody>
      <dsp:txXfrm>
        <a:off x="3291839" y="2370715"/>
        <a:ext cx="4937760" cy="2154693"/>
      </dsp:txXfrm>
    </dsp:sp>
    <dsp:sp modelId="{3B1D6CF8-B8B9-4095-B765-7036F75CC855}">
      <dsp:nvSpPr>
        <dsp:cNvPr id="0" name=""/>
        <dsp:cNvSpPr/>
      </dsp:nvSpPr>
      <dsp:spPr>
        <a:xfrm>
          <a:off x="0" y="2370715"/>
          <a:ext cx="3291840" cy="2154693"/>
        </a:xfrm>
        <a:prstGeom prst="roundRect">
          <a:avLst/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shade val="15000"/>
                <a:satMod val="180000"/>
              </a:schemeClr>
            </a:gs>
            <a:gs pos="50000">
              <a:schemeClr val="accent2">
                <a:hueOff val="11871614"/>
                <a:satOff val="-77721"/>
                <a:lumOff val="17056"/>
                <a:alphaOff val="0"/>
                <a:shade val="45000"/>
                <a:satMod val="170000"/>
              </a:schemeClr>
            </a:gs>
            <a:gs pos="70000">
              <a:schemeClr val="accent2">
                <a:hueOff val="11871614"/>
                <a:satOff val="-77721"/>
                <a:lumOff val="1705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500" kern="1200" dirty="0" smtClean="0"/>
            <a:t>白話</a:t>
          </a:r>
          <a:endParaRPr lang="zh-TW" altLang="en-US" sz="6500" kern="1200" dirty="0"/>
        </a:p>
      </dsp:txBody>
      <dsp:txXfrm>
        <a:off x="0" y="2370715"/>
        <a:ext cx="3291840" cy="21546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C102FE-1304-4EE2-B3ED-9A55CB5DC9F8}">
      <dsp:nvSpPr>
        <dsp:cNvPr id="0" name=""/>
        <dsp:cNvSpPr/>
      </dsp:nvSpPr>
      <dsp:spPr>
        <a:xfrm>
          <a:off x="1372671" y="891059"/>
          <a:ext cx="2570745" cy="171468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 smtClean="0"/>
            <a:t>找</a:t>
          </a:r>
          <a:r>
            <a:rPr lang="en-US" altLang="zh-TW" sz="3100" b="1" kern="1200" dirty="0" smtClean="0"/>
            <a:t>S</a:t>
          </a:r>
          <a:r>
            <a:rPr lang="zh-TW" altLang="en-US" sz="3100" b="1" kern="1200" dirty="0" smtClean="0"/>
            <a:t>、</a:t>
          </a:r>
          <a:r>
            <a:rPr lang="en-US" altLang="zh-TW" sz="3100" b="1" kern="1200" dirty="0" smtClean="0"/>
            <a:t>V</a:t>
          </a:r>
          <a:r>
            <a:rPr lang="zh-TW" altLang="zh-TW" sz="3100" b="1" kern="1200" dirty="0" smtClean="0"/>
            <a:t>／</a:t>
          </a:r>
          <a:r>
            <a:rPr lang="en-US" altLang="zh-TW" sz="3100" b="1" kern="1200" dirty="0" smtClean="0"/>
            <a:t>A</a:t>
          </a:r>
          <a:endParaRPr lang="zh-TW" altLang="en-US" sz="3100" b="1" kern="1200" dirty="0"/>
        </a:p>
      </dsp:txBody>
      <dsp:txXfrm>
        <a:off x="1783990" y="891059"/>
        <a:ext cx="2159426" cy="1714687"/>
      </dsp:txXfrm>
    </dsp:sp>
    <dsp:sp modelId="{1376059E-A8FE-4A26-AC9A-F04CB355A521}">
      <dsp:nvSpPr>
        <dsp:cNvPr id="0" name=""/>
        <dsp:cNvSpPr/>
      </dsp:nvSpPr>
      <dsp:spPr>
        <a:xfrm>
          <a:off x="1372671" y="2605747"/>
          <a:ext cx="2570745" cy="1714687"/>
        </a:xfrm>
        <a:prstGeom prst="rect">
          <a:avLst/>
        </a:prstGeom>
        <a:solidFill>
          <a:schemeClr val="accent2">
            <a:tint val="40000"/>
            <a:alpha val="90000"/>
            <a:hueOff val="4089724"/>
            <a:satOff val="-12348"/>
            <a:lumOff val="15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089724"/>
              <a:satOff val="-12348"/>
              <a:lumOff val="1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 smtClean="0"/>
            <a:t>摘要重點</a:t>
          </a:r>
          <a:endParaRPr lang="zh-TW" altLang="en-US" sz="3100" b="1" kern="1200" dirty="0"/>
        </a:p>
      </dsp:txBody>
      <dsp:txXfrm>
        <a:off x="1783990" y="2605747"/>
        <a:ext cx="2159426" cy="1714687"/>
      </dsp:txXfrm>
    </dsp:sp>
    <dsp:sp modelId="{7F0A6AC0-28C3-4675-8950-5117A4F720D2}">
      <dsp:nvSpPr>
        <dsp:cNvPr id="0" name=""/>
        <dsp:cNvSpPr/>
      </dsp:nvSpPr>
      <dsp:spPr>
        <a:xfrm>
          <a:off x="1607" y="205527"/>
          <a:ext cx="1713830" cy="171383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/>
            <a:t>難句</a:t>
          </a:r>
          <a:endParaRPr lang="zh-TW" altLang="en-US" sz="4700" kern="1200" dirty="0"/>
        </a:p>
      </dsp:txBody>
      <dsp:txXfrm>
        <a:off x="1607" y="205527"/>
        <a:ext cx="1713830" cy="1713830"/>
      </dsp:txXfrm>
    </dsp:sp>
    <dsp:sp modelId="{DE94E7CF-F4AF-4AEA-94CA-4B1BDF18B664}">
      <dsp:nvSpPr>
        <dsp:cNvPr id="0" name=""/>
        <dsp:cNvSpPr/>
      </dsp:nvSpPr>
      <dsp:spPr>
        <a:xfrm>
          <a:off x="5657247" y="891059"/>
          <a:ext cx="2570745" cy="1714687"/>
        </a:xfrm>
        <a:prstGeom prst="rect">
          <a:avLst/>
        </a:prstGeom>
        <a:solidFill>
          <a:schemeClr val="accent2">
            <a:tint val="40000"/>
            <a:alpha val="90000"/>
            <a:hueOff val="8179448"/>
            <a:satOff val="-24697"/>
            <a:lumOff val="30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8179448"/>
              <a:satOff val="-24697"/>
              <a:lumOff val="30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 smtClean="0"/>
            <a:t>描寫主題</a:t>
          </a:r>
          <a:endParaRPr lang="zh-TW" altLang="en-US" sz="3100" b="1" kern="1200" dirty="0"/>
        </a:p>
      </dsp:txBody>
      <dsp:txXfrm>
        <a:off x="6068566" y="891059"/>
        <a:ext cx="2159426" cy="1714687"/>
      </dsp:txXfrm>
    </dsp:sp>
    <dsp:sp modelId="{29EE964F-E3D8-479F-BF4F-54B7933364DA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solidFill>
          <a:schemeClr val="accent2">
            <a:tint val="40000"/>
            <a:alpha val="90000"/>
            <a:hueOff val="12269171"/>
            <a:satOff val="-37045"/>
            <a:lumOff val="45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2269171"/>
              <a:satOff val="-37045"/>
              <a:lumOff val="4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0472" rIns="220472" bIns="220472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1" kern="1200" dirty="0" smtClean="0"/>
            <a:t>寫作技巧分析</a:t>
          </a:r>
          <a:endParaRPr lang="zh-TW" altLang="en-US" sz="3100" b="1" kern="1200" dirty="0"/>
        </a:p>
      </dsp:txBody>
      <dsp:txXfrm>
        <a:off x="6068566" y="2605747"/>
        <a:ext cx="2159426" cy="1714687"/>
      </dsp:txXfrm>
    </dsp:sp>
    <dsp:sp modelId="{0120E9AD-7B27-4167-8FFB-E5825017D12F}">
      <dsp:nvSpPr>
        <dsp:cNvPr id="0" name=""/>
        <dsp:cNvSpPr/>
      </dsp:nvSpPr>
      <dsp:spPr>
        <a:xfrm>
          <a:off x="4286183" y="205527"/>
          <a:ext cx="1713830" cy="1713830"/>
        </a:xfrm>
        <a:prstGeom prst="ellipse">
          <a:avLst/>
        </a:prstGeom>
        <a:gradFill rotWithShape="0">
          <a:gsLst>
            <a:gs pos="0">
              <a:schemeClr val="accent2">
                <a:hueOff val="11871614"/>
                <a:satOff val="-77721"/>
                <a:lumOff val="17056"/>
                <a:alphaOff val="0"/>
                <a:tint val="62000"/>
                <a:satMod val="180000"/>
              </a:schemeClr>
            </a:gs>
            <a:gs pos="65000">
              <a:schemeClr val="accent2">
                <a:hueOff val="11871614"/>
                <a:satOff val="-77721"/>
                <a:lumOff val="17056"/>
                <a:alphaOff val="0"/>
                <a:tint val="32000"/>
                <a:satMod val="250000"/>
              </a:schemeClr>
            </a:gs>
            <a:gs pos="100000">
              <a:schemeClr val="accent2">
                <a:hueOff val="11871614"/>
                <a:satOff val="-77721"/>
                <a:lumOff val="17056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/>
            <a:t>段落</a:t>
          </a:r>
          <a:endParaRPr lang="zh-TW" altLang="en-US" sz="4700" kern="1200" dirty="0"/>
        </a:p>
      </dsp:txBody>
      <dsp:txXfrm>
        <a:off x="4286183" y="205527"/>
        <a:ext cx="1713830" cy="1713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087217-C0AA-4432-B570-6E38D3B29619}" type="datetimeFigureOut">
              <a:rPr lang="zh-TW" altLang="en-US" smtClean="0"/>
              <a:t>2015/4/28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5AF3304-0FE1-40F7-B48B-CA33E76FB48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宜蘭縣團共備工作坊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新北市立江翠國中  陳恬伶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自備、共備、課堂實踐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以＜定伯賣鬼＞為例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處理了那些，還有這些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748425" y="2967335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下次再說，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267744" y="4149080"/>
            <a:ext cx="4559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下一篇再上</a:t>
            </a:r>
            <a:r>
              <a:rPr lang="en-US" altLang="zh-TW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….</a:t>
            </a:r>
            <a:endParaRPr lang="zh-TW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5" grpId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文本處理原則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以</a:t>
            </a:r>
            <a:r>
              <a:rPr lang="zh-TW" altLang="en-US" dirty="0" smtClean="0"/>
              <a:t>＜吃冰的滋味＞為例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141</Words>
  <Application>Microsoft Office PowerPoint</Application>
  <PresentationFormat>如螢幕大小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匯合</vt:lpstr>
      <vt:lpstr>宜蘭縣團共備工作坊</vt:lpstr>
      <vt:lpstr>自備、共備、課堂實踐</vt:lpstr>
      <vt:lpstr>以＜定伯賣鬼＞為例</vt:lpstr>
      <vt:lpstr>處理了那些，還有這些……</vt:lpstr>
      <vt:lpstr>文本處理原則</vt:lpstr>
      <vt:lpstr>以＜吃冰的滋味＞為例</vt:lpstr>
    </vt:vector>
  </TitlesOfParts>
  <Company>TPC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宜蘭縣團共備工作坊</dc:title>
  <dc:creator>TPC</dc:creator>
  <cp:lastModifiedBy>TPC</cp:lastModifiedBy>
  <cp:revision>1</cp:revision>
  <dcterms:created xsi:type="dcterms:W3CDTF">2015-04-28T14:17:46Z</dcterms:created>
  <dcterms:modified xsi:type="dcterms:W3CDTF">2015-04-28T14:47:22Z</dcterms:modified>
</cp:coreProperties>
</file>