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75"/>
  </p:notesMasterIdLst>
  <p:handoutMasterIdLst>
    <p:handoutMasterId r:id="rId76"/>
  </p:handoutMasterIdLst>
  <p:sldIdLst>
    <p:sldId id="264" r:id="rId3"/>
    <p:sldId id="269" r:id="rId4"/>
    <p:sldId id="364" r:id="rId5"/>
    <p:sldId id="286" r:id="rId6"/>
    <p:sldId id="357" r:id="rId7"/>
    <p:sldId id="358" r:id="rId8"/>
    <p:sldId id="313" r:id="rId9"/>
    <p:sldId id="318" r:id="rId10"/>
    <p:sldId id="319" r:id="rId11"/>
    <p:sldId id="312" r:id="rId12"/>
    <p:sldId id="348" r:id="rId13"/>
    <p:sldId id="314" r:id="rId14"/>
    <p:sldId id="315" r:id="rId15"/>
    <p:sldId id="316" r:id="rId16"/>
    <p:sldId id="335" r:id="rId17"/>
    <p:sldId id="290" r:id="rId18"/>
    <p:sldId id="294" r:id="rId19"/>
    <p:sldId id="344" r:id="rId20"/>
    <p:sldId id="307" r:id="rId21"/>
    <p:sldId id="317" r:id="rId22"/>
    <p:sldId id="306" r:id="rId23"/>
    <p:sldId id="322" r:id="rId24"/>
    <p:sldId id="331" r:id="rId25"/>
    <p:sldId id="332" r:id="rId26"/>
    <p:sldId id="304" r:id="rId27"/>
    <p:sldId id="298" r:id="rId28"/>
    <p:sldId id="295" r:id="rId29"/>
    <p:sldId id="297" r:id="rId30"/>
    <p:sldId id="299" r:id="rId31"/>
    <p:sldId id="300" r:id="rId32"/>
    <p:sldId id="301" r:id="rId33"/>
    <p:sldId id="328" r:id="rId34"/>
    <p:sldId id="347" r:id="rId35"/>
    <p:sldId id="352" r:id="rId36"/>
    <p:sldId id="302" r:id="rId37"/>
    <p:sldId id="305" r:id="rId38"/>
    <p:sldId id="320" r:id="rId39"/>
    <p:sldId id="350" r:id="rId40"/>
    <p:sldId id="351" r:id="rId41"/>
    <p:sldId id="308" r:id="rId42"/>
    <p:sldId id="309" r:id="rId43"/>
    <p:sldId id="323" r:id="rId44"/>
    <p:sldId id="353" r:id="rId45"/>
    <p:sldId id="354" r:id="rId46"/>
    <p:sldId id="355" r:id="rId47"/>
    <p:sldId id="330" r:id="rId48"/>
    <p:sldId id="310" r:id="rId49"/>
    <p:sldId id="329" r:id="rId50"/>
    <p:sldId id="349" r:id="rId51"/>
    <p:sldId id="340" r:id="rId52"/>
    <p:sldId id="337" r:id="rId53"/>
    <p:sldId id="321" r:id="rId54"/>
    <p:sldId id="333" r:id="rId55"/>
    <p:sldId id="334" r:id="rId56"/>
    <p:sldId id="341" r:id="rId57"/>
    <p:sldId id="324" r:id="rId58"/>
    <p:sldId id="338" r:id="rId59"/>
    <p:sldId id="291" r:id="rId60"/>
    <p:sldId id="336" r:id="rId61"/>
    <p:sldId id="342" r:id="rId62"/>
    <p:sldId id="345" r:id="rId63"/>
    <p:sldId id="339" r:id="rId64"/>
    <p:sldId id="287" r:id="rId65"/>
    <p:sldId id="311" r:id="rId66"/>
    <p:sldId id="282" r:id="rId67"/>
    <p:sldId id="356" r:id="rId68"/>
    <p:sldId id="362" r:id="rId69"/>
    <p:sldId id="363" r:id="rId70"/>
    <p:sldId id="360" r:id="rId71"/>
    <p:sldId id="361" r:id="rId72"/>
    <p:sldId id="359" r:id="rId73"/>
    <p:sldId id="266" r:id="rId7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858" y="-34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E77B3-0912-4CB5-927A-F5E51F1677C4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</dgm:pt>
    <dgm:pt modelId="{F956490C-EC9A-4404-8DE3-6A2063B600D7}">
      <dgm:prSet phldrT="[文字]"/>
      <dgm:spPr/>
      <dgm:t>
        <a:bodyPr/>
        <a:lstStyle/>
        <a:p>
          <a:r>
            <a:rPr lang="zh-TW" altLang="en-US" dirty="0" smtClean="0"/>
            <a:t>建立多層次輔導系統</a:t>
          </a:r>
          <a:endParaRPr lang="zh-TW" altLang="en-US" dirty="0"/>
        </a:p>
      </dgm:t>
    </dgm:pt>
    <dgm:pt modelId="{898DB538-AA49-4A57-83E1-5498CAF2033E}" type="parTrans" cxnId="{1666209B-4A8A-4A89-838E-7E4ED6676C19}">
      <dgm:prSet/>
      <dgm:spPr/>
      <dgm:t>
        <a:bodyPr/>
        <a:lstStyle/>
        <a:p>
          <a:endParaRPr lang="zh-TW" altLang="en-US"/>
        </a:p>
      </dgm:t>
    </dgm:pt>
    <dgm:pt modelId="{D1169655-45AE-4739-A39F-B0CB6ACF8C4B}" type="sibTrans" cxnId="{1666209B-4A8A-4A89-838E-7E4ED6676C19}">
      <dgm:prSet/>
      <dgm:spPr/>
      <dgm:t>
        <a:bodyPr/>
        <a:lstStyle/>
        <a:p>
          <a:endParaRPr lang="zh-TW" altLang="en-US"/>
        </a:p>
      </dgm:t>
    </dgm:pt>
    <dgm:pt modelId="{EC8D4CD7-E49C-4FB8-B8EA-C3E031484B76}">
      <dgm:prSet phldrT="[文字]"/>
      <dgm:spPr/>
      <dgm:t>
        <a:bodyPr/>
        <a:lstStyle/>
        <a:p>
          <a:r>
            <a:rPr lang="zh-TW" altLang="en-US" dirty="0" smtClean="0"/>
            <a:t>解決學生差異過大產生的學習問題</a:t>
          </a:r>
          <a:endParaRPr lang="zh-TW" altLang="en-US" dirty="0"/>
        </a:p>
      </dgm:t>
    </dgm:pt>
    <dgm:pt modelId="{E2C136EA-6DA2-4168-A7F7-22028301FAF0}" type="parTrans" cxnId="{5A73AD1F-BF64-4A76-8493-B325B6E0858A}">
      <dgm:prSet/>
      <dgm:spPr/>
      <dgm:t>
        <a:bodyPr/>
        <a:lstStyle/>
        <a:p>
          <a:endParaRPr lang="zh-TW" altLang="en-US"/>
        </a:p>
      </dgm:t>
    </dgm:pt>
    <dgm:pt modelId="{D461A788-4238-4A0C-94E7-021B3E77ED83}" type="sibTrans" cxnId="{5A73AD1F-BF64-4A76-8493-B325B6E0858A}">
      <dgm:prSet/>
      <dgm:spPr/>
      <dgm:t>
        <a:bodyPr/>
        <a:lstStyle/>
        <a:p>
          <a:endParaRPr lang="zh-TW" altLang="en-US"/>
        </a:p>
      </dgm:t>
    </dgm:pt>
    <dgm:pt modelId="{256F0734-9961-40B4-8356-BC6066B55A53}">
      <dgm:prSet phldrT="[文字]"/>
      <dgm:spPr/>
      <dgm:t>
        <a:bodyPr/>
        <a:lstStyle/>
        <a:p>
          <a:r>
            <a:rPr lang="zh-TW" altLang="en-US" dirty="0" smtClean="0"/>
            <a:t>保障學生學習</a:t>
          </a:r>
          <a:endParaRPr lang="zh-TW" altLang="en-US" dirty="0"/>
        </a:p>
      </dgm:t>
    </dgm:pt>
    <dgm:pt modelId="{DB8DD9D0-4012-4387-A2B3-76C65860BC39}" type="parTrans" cxnId="{01251F71-8727-449B-8DED-A13E8D106056}">
      <dgm:prSet/>
      <dgm:spPr/>
      <dgm:t>
        <a:bodyPr/>
        <a:lstStyle/>
        <a:p>
          <a:endParaRPr lang="zh-TW" altLang="en-US"/>
        </a:p>
      </dgm:t>
    </dgm:pt>
    <dgm:pt modelId="{0F44A493-0BA8-4FE5-A174-C29C0248F5CF}" type="sibTrans" cxnId="{01251F71-8727-449B-8DED-A13E8D106056}">
      <dgm:prSet/>
      <dgm:spPr/>
      <dgm:t>
        <a:bodyPr/>
        <a:lstStyle/>
        <a:p>
          <a:endParaRPr lang="zh-TW" altLang="en-US"/>
        </a:p>
      </dgm:t>
    </dgm:pt>
    <dgm:pt modelId="{4DFA3DC7-C319-437C-B3C2-43A07BACFB98}" type="pres">
      <dgm:prSet presAssocID="{5E2E77B3-0912-4CB5-927A-F5E51F1677C4}" presName="Name0" presStyleCnt="0">
        <dgm:presLayoutVars>
          <dgm:dir/>
          <dgm:resizeHandles val="exact"/>
        </dgm:presLayoutVars>
      </dgm:prSet>
      <dgm:spPr/>
    </dgm:pt>
    <dgm:pt modelId="{C1392B73-D418-43C5-B6E5-2564959ACDCC}" type="pres">
      <dgm:prSet presAssocID="{5E2E77B3-0912-4CB5-927A-F5E51F1677C4}" presName="cycle" presStyleCnt="0"/>
      <dgm:spPr/>
    </dgm:pt>
    <dgm:pt modelId="{744C677C-BF0C-4CB8-9730-4B13449A54E5}" type="pres">
      <dgm:prSet presAssocID="{F956490C-EC9A-4404-8DE3-6A2063B600D7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846C75-493A-40E2-8827-2CA0EF85D4D6}" type="pres">
      <dgm:prSet presAssocID="{D1169655-45AE-4739-A39F-B0CB6ACF8C4B}" presName="sibTransFirstNode" presStyleLbl="bgShp" presStyleIdx="0" presStyleCnt="1"/>
      <dgm:spPr/>
      <dgm:t>
        <a:bodyPr/>
        <a:lstStyle/>
        <a:p>
          <a:endParaRPr lang="zh-TW" altLang="en-US"/>
        </a:p>
      </dgm:t>
    </dgm:pt>
    <dgm:pt modelId="{D8FD6DBC-4617-4F98-A3B8-46916613B225}" type="pres">
      <dgm:prSet presAssocID="{EC8D4CD7-E49C-4FB8-B8EA-C3E031484B76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44BE14-840B-465F-BE0F-7B66977B0A4E}" type="pres">
      <dgm:prSet presAssocID="{256F0734-9961-40B4-8356-BC6066B55A53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2347B7D-4E96-4347-8BA5-806D087EC4CF}" type="presOf" srcId="{256F0734-9961-40B4-8356-BC6066B55A53}" destId="{D944BE14-840B-465F-BE0F-7B66977B0A4E}" srcOrd="0" destOrd="0" presId="urn:microsoft.com/office/officeart/2005/8/layout/cycle3"/>
    <dgm:cxn modelId="{3F3B60B6-F361-473A-86C5-9243FC45B8B7}" type="presOf" srcId="{F956490C-EC9A-4404-8DE3-6A2063B600D7}" destId="{744C677C-BF0C-4CB8-9730-4B13449A54E5}" srcOrd="0" destOrd="0" presId="urn:microsoft.com/office/officeart/2005/8/layout/cycle3"/>
    <dgm:cxn modelId="{5A73AD1F-BF64-4A76-8493-B325B6E0858A}" srcId="{5E2E77B3-0912-4CB5-927A-F5E51F1677C4}" destId="{EC8D4CD7-E49C-4FB8-B8EA-C3E031484B76}" srcOrd="1" destOrd="0" parTransId="{E2C136EA-6DA2-4168-A7F7-22028301FAF0}" sibTransId="{D461A788-4238-4A0C-94E7-021B3E77ED83}"/>
    <dgm:cxn modelId="{01251F71-8727-449B-8DED-A13E8D106056}" srcId="{5E2E77B3-0912-4CB5-927A-F5E51F1677C4}" destId="{256F0734-9961-40B4-8356-BC6066B55A53}" srcOrd="2" destOrd="0" parTransId="{DB8DD9D0-4012-4387-A2B3-76C65860BC39}" sibTransId="{0F44A493-0BA8-4FE5-A174-C29C0248F5CF}"/>
    <dgm:cxn modelId="{9CEA3615-5F89-4C25-A02D-143FB467A273}" type="presOf" srcId="{D1169655-45AE-4739-A39F-B0CB6ACF8C4B}" destId="{8B846C75-493A-40E2-8827-2CA0EF85D4D6}" srcOrd="0" destOrd="0" presId="urn:microsoft.com/office/officeart/2005/8/layout/cycle3"/>
    <dgm:cxn modelId="{1666209B-4A8A-4A89-838E-7E4ED6676C19}" srcId="{5E2E77B3-0912-4CB5-927A-F5E51F1677C4}" destId="{F956490C-EC9A-4404-8DE3-6A2063B600D7}" srcOrd="0" destOrd="0" parTransId="{898DB538-AA49-4A57-83E1-5498CAF2033E}" sibTransId="{D1169655-45AE-4739-A39F-B0CB6ACF8C4B}"/>
    <dgm:cxn modelId="{0C74F8BB-E1C6-4FFF-88D2-845D50340EA2}" type="presOf" srcId="{5E2E77B3-0912-4CB5-927A-F5E51F1677C4}" destId="{4DFA3DC7-C319-437C-B3C2-43A07BACFB98}" srcOrd="0" destOrd="0" presId="urn:microsoft.com/office/officeart/2005/8/layout/cycle3"/>
    <dgm:cxn modelId="{DC6705C9-CBFC-4DD4-944E-1C7E86409272}" type="presOf" srcId="{EC8D4CD7-E49C-4FB8-B8EA-C3E031484B76}" destId="{D8FD6DBC-4617-4F98-A3B8-46916613B225}" srcOrd="0" destOrd="0" presId="urn:microsoft.com/office/officeart/2005/8/layout/cycle3"/>
    <dgm:cxn modelId="{72B4BF70-166E-47D7-8206-C26389221D26}" type="presParOf" srcId="{4DFA3DC7-C319-437C-B3C2-43A07BACFB98}" destId="{C1392B73-D418-43C5-B6E5-2564959ACDCC}" srcOrd="0" destOrd="0" presId="urn:microsoft.com/office/officeart/2005/8/layout/cycle3"/>
    <dgm:cxn modelId="{F5D1B19B-3895-4E34-8695-B7ED4F38CDDD}" type="presParOf" srcId="{C1392B73-D418-43C5-B6E5-2564959ACDCC}" destId="{744C677C-BF0C-4CB8-9730-4B13449A54E5}" srcOrd="0" destOrd="0" presId="urn:microsoft.com/office/officeart/2005/8/layout/cycle3"/>
    <dgm:cxn modelId="{3BE3C1D0-25FE-4FAA-B50B-106FC1D318AC}" type="presParOf" srcId="{C1392B73-D418-43C5-B6E5-2564959ACDCC}" destId="{8B846C75-493A-40E2-8827-2CA0EF85D4D6}" srcOrd="1" destOrd="0" presId="urn:microsoft.com/office/officeart/2005/8/layout/cycle3"/>
    <dgm:cxn modelId="{7C484B72-2030-49FA-9B5D-8721D4D2051B}" type="presParOf" srcId="{C1392B73-D418-43C5-B6E5-2564959ACDCC}" destId="{D8FD6DBC-4617-4F98-A3B8-46916613B225}" srcOrd="2" destOrd="0" presId="urn:microsoft.com/office/officeart/2005/8/layout/cycle3"/>
    <dgm:cxn modelId="{2E584A2F-C7B8-4EC0-BCC5-62B4BA6B4D67}" type="presParOf" srcId="{C1392B73-D418-43C5-B6E5-2564959ACDCC}" destId="{D944BE14-840B-465F-BE0F-7B66977B0A4E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673380-BEBA-4AB2-8D50-929B98D6738C}" type="doc">
      <dgm:prSet loTypeId="urn:microsoft.com/office/officeart/2005/8/layout/pyramid1" loCatId="pyramid" qsTypeId="urn:microsoft.com/office/officeart/2005/8/quickstyle/simple3" qsCatId="simple" csTypeId="urn:microsoft.com/office/officeart/2005/8/colors/colorful3" csCatId="colorful" phldr="1"/>
      <dgm:spPr/>
    </dgm:pt>
    <dgm:pt modelId="{02867655-961A-462C-B96D-1DB14B2DEE20}">
      <dgm:prSet phldrT="[文字]" custT="1"/>
      <dgm:spPr/>
      <dgm:t>
        <a:bodyPr/>
        <a:lstStyle/>
        <a:p>
          <a:r>
            <a:rPr lang="en-US" altLang="zh-TW" sz="1800" kern="1200" dirty="0" smtClean="0">
              <a:solidFill>
                <a:srgbClr val="002060"/>
              </a:solidFill>
              <a:latin typeface="+mj-ea"/>
              <a:ea typeface="+mj-ea"/>
              <a:cs typeface="+mn-cs"/>
            </a:rPr>
            <a:t>T3 </a:t>
          </a:r>
          <a:r>
            <a:rPr lang="zh-TW" altLang="en-US" sz="1800" kern="1200" dirty="0" smtClean="0">
              <a:solidFill>
                <a:srgbClr val="002060"/>
              </a:solidFill>
              <a:latin typeface="+mj-ea"/>
              <a:ea typeface="+mj-ea"/>
              <a:cs typeface="+mn-cs"/>
            </a:rPr>
            <a:t>特殊</a:t>
          </a:r>
          <a:endParaRPr lang="en-US" altLang="zh-TW" sz="1800" kern="1200" dirty="0" smtClean="0">
            <a:solidFill>
              <a:srgbClr val="002060"/>
            </a:solidFill>
            <a:latin typeface="+mj-ea"/>
            <a:ea typeface="+mj-ea"/>
            <a:cs typeface="+mn-cs"/>
          </a:endParaRPr>
        </a:p>
        <a:p>
          <a:r>
            <a:rPr lang="zh-TW" altLang="en-US" sz="1800" kern="1200" dirty="0" smtClean="0">
              <a:solidFill>
                <a:srgbClr val="002060"/>
              </a:solidFill>
              <a:latin typeface="+mj-ea"/>
              <a:ea typeface="+mj-ea"/>
              <a:cs typeface="+mn-cs"/>
            </a:rPr>
            <a:t>教育</a:t>
          </a:r>
          <a:endParaRPr lang="zh-TW" altLang="en-US" sz="1800" kern="1200" dirty="0">
            <a:solidFill>
              <a:srgbClr val="002060"/>
            </a:solidFill>
            <a:latin typeface="+mj-ea"/>
            <a:ea typeface="+mj-ea"/>
            <a:cs typeface="+mn-cs"/>
          </a:endParaRPr>
        </a:p>
      </dgm:t>
    </dgm:pt>
    <dgm:pt modelId="{C15C3D44-5831-4462-9B60-86B061108B63}" type="parTrans" cxnId="{F99A501D-7AF6-4CDE-B2EA-29E5AD8670B0}">
      <dgm:prSet/>
      <dgm:spPr/>
      <dgm:t>
        <a:bodyPr/>
        <a:lstStyle/>
        <a:p>
          <a:endParaRPr lang="zh-TW" altLang="en-US"/>
        </a:p>
      </dgm:t>
    </dgm:pt>
    <dgm:pt modelId="{C6DEDA50-1631-47A6-A25D-7912B63352CF}" type="sibTrans" cxnId="{F99A501D-7AF6-4CDE-B2EA-29E5AD8670B0}">
      <dgm:prSet/>
      <dgm:spPr/>
      <dgm:t>
        <a:bodyPr/>
        <a:lstStyle/>
        <a:p>
          <a:endParaRPr lang="zh-TW" altLang="en-US"/>
        </a:p>
      </dgm:t>
    </dgm:pt>
    <dgm:pt modelId="{D4A3B157-E3B1-4A98-93E9-FDC07BF496B1}">
      <dgm:prSet phldrT="[文字]" custT="1"/>
      <dgm:spPr/>
      <dgm:t>
        <a:bodyPr/>
        <a:lstStyle/>
        <a:p>
          <a:r>
            <a:rPr lang="en-US" altLang="zh-TW" sz="2800" kern="1200" dirty="0" smtClean="0">
              <a:solidFill>
                <a:srgbClr val="002060"/>
              </a:solidFill>
              <a:latin typeface="+mj-ea"/>
              <a:ea typeface="+mj-ea"/>
              <a:cs typeface="+mn-cs"/>
            </a:rPr>
            <a:t>T2</a:t>
          </a:r>
          <a:r>
            <a:rPr lang="zh-TW" altLang="en-US" sz="2800" kern="1200" dirty="0" smtClean="0">
              <a:solidFill>
                <a:srgbClr val="002060"/>
              </a:solidFill>
              <a:latin typeface="+mj-ea"/>
              <a:ea typeface="+mj-ea"/>
              <a:cs typeface="+mn-cs"/>
            </a:rPr>
            <a:t>小組</a:t>
          </a:r>
          <a:endParaRPr lang="en-US" altLang="zh-TW" sz="2800" kern="1200" dirty="0" smtClean="0">
            <a:solidFill>
              <a:srgbClr val="002060"/>
            </a:solidFill>
            <a:latin typeface="+mj-ea"/>
            <a:ea typeface="+mj-ea"/>
            <a:cs typeface="+mn-cs"/>
          </a:endParaRPr>
        </a:p>
        <a:p>
          <a:r>
            <a:rPr lang="zh-TW" altLang="en-US" sz="2800" kern="1200" dirty="0" smtClean="0">
              <a:solidFill>
                <a:srgbClr val="002060"/>
              </a:solidFill>
              <a:latin typeface="+mj-ea"/>
              <a:ea typeface="+mj-ea"/>
              <a:cs typeface="+mn-cs"/>
            </a:rPr>
            <a:t>補救教學</a:t>
          </a:r>
          <a:endParaRPr lang="zh-TW" altLang="en-US" sz="2800" kern="1200" dirty="0">
            <a:solidFill>
              <a:srgbClr val="002060"/>
            </a:solidFill>
            <a:latin typeface="+mj-ea"/>
            <a:ea typeface="+mj-ea"/>
            <a:cs typeface="+mn-cs"/>
          </a:endParaRPr>
        </a:p>
      </dgm:t>
    </dgm:pt>
    <dgm:pt modelId="{84128DCA-89C8-4EA8-8294-5FB83C172C4C}" type="parTrans" cxnId="{1F056054-3778-41D6-97AE-96EBE2B0A51A}">
      <dgm:prSet/>
      <dgm:spPr/>
      <dgm:t>
        <a:bodyPr/>
        <a:lstStyle/>
        <a:p>
          <a:endParaRPr lang="zh-TW" altLang="en-US"/>
        </a:p>
      </dgm:t>
    </dgm:pt>
    <dgm:pt modelId="{3177C326-F2C9-4BED-8EF6-8E2B9A8FAB59}" type="sibTrans" cxnId="{1F056054-3778-41D6-97AE-96EBE2B0A51A}">
      <dgm:prSet/>
      <dgm:spPr/>
      <dgm:t>
        <a:bodyPr/>
        <a:lstStyle/>
        <a:p>
          <a:endParaRPr lang="zh-TW" altLang="en-US"/>
        </a:p>
      </dgm:t>
    </dgm:pt>
    <dgm:pt modelId="{328F3703-71FF-4482-AA06-99FEF66C16E9}">
      <dgm:prSet phldrT="[文字]" custT="1"/>
      <dgm:spPr/>
      <dgm:t>
        <a:bodyPr/>
        <a:lstStyle/>
        <a:p>
          <a:r>
            <a:rPr lang="en-US" altLang="zh-TW" sz="4000" b="1" kern="1200" dirty="0" smtClean="0">
              <a:solidFill>
                <a:srgbClr val="FF0000"/>
              </a:solidFill>
              <a:latin typeface="+mj-ea"/>
              <a:ea typeface="+mj-ea"/>
              <a:cs typeface="+mn-cs"/>
            </a:rPr>
            <a:t>T1</a:t>
          </a:r>
          <a:r>
            <a:rPr lang="zh-TW" altLang="en-US" sz="4000" b="1" kern="1200" dirty="0" smtClean="0">
              <a:solidFill>
                <a:srgbClr val="FF0000"/>
              </a:solidFill>
              <a:latin typeface="+mj-ea"/>
              <a:ea typeface="+mj-ea"/>
              <a:cs typeface="+mn-cs"/>
            </a:rPr>
            <a:t>一般補救教學</a:t>
          </a:r>
          <a:endParaRPr lang="zh-TW" altLang="en-US" sz="4000" b="1" kern="1200" dirty="0">
            <a:solidFill>
              <a:srgbClr val="FF0000"/>
            </a:solidFill>
            <a:latin typeface="+mj-ea"/>
            <a:ea typeface="+mj-ea"/>
            <a:cs typeface="+mn-cs"/>
          </a:endParaRPr>
        </a:p>
      </dgm:t>
    </dgm:pt>
    <dgm:pt modelId="{0E1B4BC6-4594-4861-8801-78EB99CD84F1}" type="parTrans" cxnId="{6FA09DC5-5C5E-4E31-91E9-9BEFE306AF1B}">
      <dgm:prSet/>
      <dgm:spPr/>
      <dgm:t>
        <a:bodyPr/>
        <a:lstStyle/>
        <a:p>
          <a:endParaRPr lang="zh-TW" altLang="en-US"/>
        </a:p>
      </dgm:t>
    </dgm:pt>
    <dgm:pt modelId="{46137CDB-B505-497B-BD0D-BE1F37729767}" type="sibTrans" cxnId="{6FA09DC5-5C5E-4E31-91E9-9BEFE306AF1B}">
      <dgm:prSet/>
      <dgm:spPr/>
      <dgm:t>
        <a:bodyPr/>
        <a:lstStyle/>
        <a:p>
          <a:endParaRPr lang="zh-TW" altLang="en-US"/>
        </a:p>
      </dgm:t>
    </dgm:pt>
    <dgm:pt modelId="{8CA5B4DA-5C0F-40F0-8DC0-8053492324FA}" type="pres">
      <dgm:prSet presAssocID="{55673380-BEBA-4AB2-8D50-929B98D6738C}" presName="Name0" presStyleCnt="0">
        <dgm:presLayoutVars>
          <dgm:dir/>
          <dgm:animLvl val="lvl"/>
          <dgm:resizeHandles val="exact"/>
        </dgm:presLayoutVars>
      </dgm:prSet>
      <dgm:spPr/>
    </dgm:pt>
    <dgm:pt modelId="{7C0CB494-A4F4-46D8-AC7C-D9A8BE412A7E}" type="pres">
      <dgm:prSet presAssocID="{02867655-961A-462C-B96D-1DB14B2DEE20}" presName="Name8" presStyleCnt="0"/>
      <dgm:spPr/>
    </dgm:pt>
    <dgm:pt modelId="{8C80C5C0-3907-4999-B0C8-6F540F904505}" type="pres">
      <dgm:prSet presAssocID="{02867655-961A-462C-B96D-1DB14B2DEE20}" presName="level" presStyleLbl="node1" presStyleIdx="0" presStyleCnt="3" custLinFactNeighborX="-75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2DF5BA-F7C4-4BA1-AA7D-09FD764C740B}" type="pres">
      <dgm:prSet presAssocID="{02867655-961A-462C-B96D-1DB14B2DEE2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BD4461-FF8D-407C-8B8A-E9264CBDF3F4}" type="pres">
      <dgm:prSet presAssocID="{D4A3B157-E3B1-4A98-93E9-FDC07BF496B1}" presName="Name8" presStyleCnt="0"/>
      <dgm:spPr/>
    </dgm:pt>
    <dgm:pt modelId="{2F0F20F4-DAA8-418B-BBB1-A5AEC3BECF30}" type="pres">
      <dgm:prSet presAssocID="{D4A3B157-E3B1-4A98-93E9-FDC07BF496B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49AD66-5163-4D7F-8572-9E9DB8A65682}" type="pres">
      <dgm:prSet presAssocID="{D4A3B157-E3B1-4A98-93E9-FDC07BF496B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A5EA5D-B893-4D9B-B933-E2286C614582}" type="pres">
      <dgm:prSet presAssocID="{328F3703-71FF-4482-AA06-99FEF66C16E9}" presName="Name8" presStyleCnt="0"/>
      <dgm:spPr/>
    </dgm:pt>
    <dgm:pt modelId="{50845C3F-0D13-499E-B06C-1223610E0D05}" type="pres">
      <dgm:prSet presAssocID="{328F3703-71FF-4482-AA06-99FEF66C16E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719724-CF17-4FE8-ACD4-F33B41C6BD09}" type="pres">
      <dgm:prSet presAssocID="{328F3703-71FF-4482-AA06-99FEF66C16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9C6654C-2164-437A-9916-590ADBA07904}" type="presOf" srcId="{02867655-961A-462C-B96D-1DB14B2DEE20}" destId="{8C80C5C0-3907-4999-B0C8-6F540F904505}" srcOrd="0" destOrd="0" presId="urn:microsoft.com/office/officeart/2005/8/layout/pyramid1"/>
    <dgm:cxn modelId="{C64F6C3F-D398-4785-B72A-C556A054E5F3}" type="presOf" srcId="{D4A3B157-E3B1-4A98-93E9-FDC07BF496B1}" destId="{2F0F20F4-DAA8-418B-BBB1-A5AEC3BECF30}" srcOrd="0" destOrd="0" presId="urn:microsoft.com/office/officeart/2005/8/layout/pyramid1"/>
    <dgm:cxn modelId="{F99A501D-7AF6-4CDE-B2EA-29E5AD8670B0}" srcId="{55673380-BEBA-4AB2-8D50-929B98D6738C}" destId="{02867655-961A-462C-B96D-1DB14B2DEE20}" srcOrd="0" destOrd="0" parTransId="{C15C3D44-5831-4462-9B60-86B061108B63}" sibTransId="{C6DEDA50-1631-47A6-A25D-7912B63352CF}"/>
    <dgm:cxn modelId="{27374756-A008-434A-A5EF-E6DA35CA20D1}" type="presOf" srcId="{02867655-961A-462C-B96D-1DB14B2DEE20}" destId="{1B2DF5BA-F7C4-4BA1-AA7D-09FD764C740B}" srcOrd="1" destOrd="0" presId="urn:microsoft.com/office/officeart/2005/8/layout/pyramid1"/>
    <dgm:cxn modelId="{4A5C84BE-A643-467B-A998-46A606ACC9D0}" type="presOf" srcId="{55673380-BEBA-4AB2-8D50-929B98D6738C}" destId="{8CA5B4DA-5C0F-40F0-8DC0-8053492324FA}" srcOrd="0" destOrd="0" presId="urn:microsoft.com/office/officeart/2005/8/layout/pyramid1"/>
    <dgm:cxn modelId="{51F1EB38-452C-4B5C-BFBA-5112E282E398}" type="presOf" srcId="{328F3703-71FF-4482-AA06-99FEF66C16E9}" destId="{50845C3F-0D13-499E-B06C-1223610E0D05}" srcOrd="0" destOrd="0" presId="urn:microsoft.com/office/officeart/2005/8/layout/pyramid1"/>
    <dgm:cxn modelId="{C2C915C1-E1BE-4BD3-994A-1AD968B5FB90}" type="presOf" srcId="{328F3703-71FF-4482-AA06-99FEF66C16E9}" destId="{FF719724-CF17-4FE8-ACD4-F33B41C6BD09}" srcOrd="1" destOrd="0" presId="urn:microsoft.com/office/officeart/2005/8/layout/pyramid1"/>
    <dgm:cxn modelId="{1F056054-3778-41D6-97AE-96EBE2B0A51A}" srcId="{55673380-BEBA-4AB2-8D50-929B98D6738C}" destId="{D4A3B157-E3B1-4A98-93E9-FDC07BF496B1}" srcOrd="1" destOrd="0" parTransId="{84128DCA-89C8-4EA8-8294-5FB83C172C4C}" sibTransId="{3177C326-F2C9-4BED-8EF6-8E2B9A8FAB59}"/>
    <dgm:cxn modelId="{21FBF728-FC24-4CAE-8DB4-79939B249096}" type="presOf" srcId="{D4A3B157-E3B1-4A98-93E9-FDC07BF496B1}" destId="{4F49AD66-5163-4D7F-8572-9E9DB8A65682}" srcOrd="1" destOrd="0" presId="urn:microsoft.com/office/officeart/2005/8/layout/pyramid1"/>
    <dgm:cxn modelId="{6FA09DC5-5C5E-4E31-91E9-9BEFE306AF1B}" srcId="{55673380-BEBA-4AB2-8D50-929B98D6738C}" destId="{328F3703-71FF-4482-AA06-99FEF66C16E9}" srcOrd="2" destOrd="0" parTransId="{0E1B4BC6-4594-4861-8801-78EB99CD84F1}" sibTransId="{46137CDB-B505-497B-BD0D-BE1F37729767}"/>
    <dgm:cxn modelId="{9FEF2053-DF68-4029-95FF-A97C95246244}" type="presParOf" srcId="{8CA5B4DA-5C0F-40F0-8DC0-8053492324FA}" destId="{7C0CB494-A4F4-46D8-AC7C-D9A8BE412A7E}" srcOrd="0" destOrd="0" presId="urn:microsoft.com/office/officeart/2005/8/layout/pyramid1"/>
    <dgm:cxn modelId="{8938B418-F92D-44C7-B4B2-D09E5A438CC8}" type="presParOf" srcId="{7C0CB494-A4F4-46D8-AC7C-D9A8BE412A7E}" destId="{8C80C5C0-3907-4999-B0C8-6F540F904505}" srcOrd="0" destOrd="0" presId="urn:microsoft.com/office/officeart/2005/8/layout/pyramid1"/>
    <dgm:cxn modelId="{A681D07C-B5DC-4A62-9D96-8F144B3E6C83}" type="presParOf" srcId="{7C0CB494-A4F4-46D8-AC7C-D9A8BE412A7E}" destId="{1B2DF5BA-F7C4-4BA1-AA7D-09FD764C740B}" srcOrd="1" destOrd="0" presId="urn:microsoft.com/office/officeart/2005/8/layout/pyramid1"/>
    <dgm:cxn modelId="{1AFE83A1-BCAD-4F1E-B441-F6C06E6EAE52}" type="presParOf" srcId="{8CA5B4DA-5C0F-40F0-8DC0-8053492324FA}" destId="{81BD4461-FF8D-407C-8B8A-E9264CBDF3F4}" srcOrd="1" destOrd="0" presId="urn:microsoft.com/office/officeart/2005/8/layout/pyramid1"/>
    <dgm:cxn modelId="{B97B8A06-96A7-48D1-83E4-AAC306343114}" type="presParOf" srcId="{81BD4461-FF8D-407C-8B8A-E9264CBDF3F4}" destId="{2F0F20F4-DAA8-418B-BBB1-A5AEC3BECF30}" srcOrd="0" destOrd="0" presId="urn:microsoft.com/office/officeart/2005/8/layout/pyramid1"/>
    <dgm:cxn modelId="{5F41C1C6-23EF-40B8-8419-3AE488971A57}" type="presParOf" srcId="{81BD4461-FF8D-407C-8B8A-E9264CBDF3F4}" destId="{4F49AD66-5163-4D7F-8572-9E9DB8A65682}" srcOrd="1" destOrd="0" presId="urn:microsoft.com/office/officeart/2005/8/layout/pyramid1"/>
    <dgm:cxn modelId="{126065FF-53FC-4818-8F77-BBF177958FC8}" type="presParOf" srcId="{8CA5B4DA-5C0F-40F0-8DC0-8053492324FA}" destId="{CDA5EA5D-B893-4D9B-B933-E2286C614582}" srcOrd="2" destOrd="0" presId="urn:microsoft.com/office/officeart/2005/8/layout/pyramid1"/>
    <dgm:cxn modelId="{94F99B51-D969-4006-844B-3030514353E7}" type="presParOf" srcId="{CDA5EA5D-B893-4D9B-B933-E2286C614582}" destId="{50845C3F-0D13-499E-B06C-1223610E0D05}" srcOrd="0" destOrd="0" presId="urn:microsoft.com/office/officeart/2005/8/layout/pyramid1"/>
    <dgm:cxn modelId="{61EDB3AC-DB45-4A60-ABFE-A8CD19CCEEBC}" type="presParOf" srcId="{CDA5EA5D-B893-4D9B-B933-E2286C614582}" destId="{FF719724-CF17-4FE8-ACD4-F33B41C6BD0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223BED-8CFA-4B60-89FD-4BCDEA90F852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57F3A2F5-E4AE-45F7-85E4-F6E03000E5F2}">
      <dgm:prSet phldrT="[文字]" custT="1"/>
      <dgm:spPr/>
      <dgm:t>
        <a:bodyPr/>
        <a:lstStyle/>
        <a:p>
          <a:r>
            <a:rPr lang="zh-TW" altLang="en-US" sz="3600" b="1" kern="1200" dirty="0" smtClean="0">
              <a:solidFill>
                <a:srgbClr val="002060"/>
              </a:solidFill>
              <a:latin typeface="+mj-ea"/>
              <a:ea typeface="+mj-ea"/>
              <a:cs typeface="+mn-cs"/>
            </a:rPr>
            <a:t>適切的學習任務</a:t>
          </a:r>
        </a:p>
      </dgm:t>
    </dgm:pt>
    <dgm:pt modelId="{4DB28717-D109-4569-9C1D-2EC1C12231E6}" type="parTrans" cxnId="{7DBAB718-0A34-45F8-A199-2A99AAD27F89}">
      <dgm:prSet/>
      <dgm:spPr/>
      <dgm:t>
        <a:bodyPr/>
        <a:lstStyle/>
        <a:p>
          <a:endParaRPr lang="zh-TW" altLang="en-US"/>
        </a:p>
      </dgm:t>
    </dgm:pt>
    <dgm:pt modelId="{BFA5AC25-2960-4337-BE41-5144278669D9}" type="sibTrans" cxnId="{7DBAB718-0A34-45F8-A199-2A99AAD27F89}">
      <dgm:prSet/>
      <dgm:spPr/>
      <dgm:t>
        <a:bodyPr/>
        <a:lstStyle/>
        <a:p>
          <a:endParaRPr lang="zh-TW" altLang="en-US"/>
        </a:p>
      </dgm:t>
    </dgm:pt>
    <dgm:pt modelId="{9D71D821-3195-4316-92BF-BD15CCADF4AA}">
      <dgm:prSet phldrT="[文字]" custT="1"/>
      <dgm:spPr/>
      <dgm:t>
        <a:bodyPr/>
        <a:lstStyle/>
        <a:p>
          <a:r>
            <a:rPr lang="zh-TW" altLang="en-US" sz="3600" b="1" kern="1200" dirty="0" smtClean="0">
              <a:solidFill>
                <a:srgbClr val="002060"/>
              </a:solidFill>
              <a:latin typeface="+mj-ea"/>
              <a:ea typeface="+mj-ea"/>
              <a:cs typeface="+mn-cs"/>
            </a:rPr>
            <a:t>彈性的分組方式</a:t>
          </a:r>
        </a:p>
      </dgm:t>
    </dgm:pt>
    <dgm:pt modelId="{8E002491-9EF1-49C5-AC4D-676792E6B729}" type="parTrans" cxnId="{8A2B2B09-7180-4C1E-9659-6D01CDEF07F9}">
      <dgm:prSet/>
      <dgm:spPr/>
      <dgm:t>
        <a:bodyPr/>
        <a:lstStyle/>
        <a:p>
          <a:endParaRPr lang="zh-TW" altLang="en-US"/>
        </a:p>
      </dgm:t>
    </dgm:pt>
    <dgm:pt modelId="{E31F8123-FBD1-4609-BD18-213EB25A6BDE}" type="sibTrans" cxnId="{8A2B2B09-7180-4C1E-9659-6D01CDEF07F9}">
      <dgm:prSet/>
      <dgm:spPr/>
      <dgm:t>
        <a:bodyPr/>
        <a:lstStyle/>
        <a:p>
          <a:endParaRPr lang="zh-TW" altLang="en-US"/>
        </a:p>
      </dgm:t>
    </dgm:pt>
    <dgm:pt modelId="{AF279F81-F75A-49E1-80D1-FF486E77A4A6}">
      <dgm:prSet phldrT="[文字]" custT="1"/>
      <dgm:spPr/>
      <dgm:t>
        <a:bodyPr/>
        <a:lstStyle/>
        <a:p>
          <a:r>
            <a:rPr lang="zh-TW" altLang="en-US" sz="3600" b="1" kern="1200" dirty="0" smtClean="0">
              <a:solidFill>
                <a:srgbClr val="002060"/>
              </a:solidFill>
              <a:latin typeface="+mj-ea"/>
              <a:ea typeface="+mj-ea"/>
              <a:cs typeface="+mn-cs"/>
            </a:rPr>
            <a:t>持續的評量與教學進度的調整</a:t>
          </a:r>
        </a:p>
      </dgm:t>
    </dgm:pt>
    <dgm:pt modelId="{148E6AD2-8A90-4B87-9B0E-AFA411C34780}" type="parTrans" cxnId="{34F5BE12-3A3F-4991-A1EE-853AB53EB23C}">
      <dgm:prSet/>
      <dgm:spPr/>
      <dgm:t>
        <a:bodyPr/>
        <a:lstStyle/>
        <a:p>
          <a:endParaRPr lang="zh-TW" altLang="en-US"/>
        </a:p>
      </dgm:t>
    </dgm:pt>
    <dgm:pt modelId="{556B8101-34E4-4BFA-B19F-167B71CD4C46}" type="sibTrans" cxnId="{34F5BE12-3A3F-4991-A1EE-853AB53EB23C}">
      <dgm:prSet/>
      <dgm:spPr/>
      <dgm:t>
        <a:bodyPr/>
        <a:lstStyle/>
        <a:p>
          <a:endParaRPr lang="zh-TW" altLang="en-US"/>
        </a:p>
      </dgm:t>
    </dgm:pt>
    <dgm:pt modelId="{0B29CA46-ED5B-41A6-BB5F-B4BB7DB8F71A}" type="pres">
      <dgm:prSet presAssocID="{EE223BED-8CFA-4B60-89FD-4BCDEA90F8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1429AE5-EA30-4D6A-9C0E-3841FE7FAF9C}" type="pres">
      <dgm:prSet presAssocID="{57F3A2F5-E4AE-45F7-85E4-F6E03000E5F2}" presName="parentLin" presStyleCnt="0"/>
      <dgm:spPr/>
    </dgm:pt>
    <dgm:pt modelId="{E944CCC1-311E-42A5-84E0-0DFEC5BAFC18}" type="pres">
      <dgm:prSet presAssocID="{57F3A2F5-E4AE-45F7-85E4-F6E03000E5F2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EBC24B73-DF7F-44E3-BF14-C328C21569DF}" type="pres">
      <dgm:prSet presAssocID="{57F3A2F5-E4AE-45F7-85E4-F6E03000E5F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C3F580-EFDD-4D5B-A2C8-0536037578E2}" type="pres">
      <dgm:prSet presAssocID="{57F3A2F5-E4AE-45F7-85E4-F6E03000E5F2}" presName="negativeSpace" presStyleCnt="0"/>
      <dgm:spPr/>
    </dgm:pt>
    <dgm:pt modelId="{62F0C795-D557-4FE1-86CC-5082D51F3334}" type="pres">
      <dgm:prSet presAssocID="{57F3A2F5-E4AE-45F7-85E4-F6E03000E5F2}" presName="childText" presStyleLbl="conFgAcc1" presStyleIdx="0" presStyleCnt="3">
        <dgm:presLayoutVars>
          <dgm:bulletEnabled val="1"/>
        </dgm:presLayoutVars>
      </dgm:prSet>
      <dgm:spPr/>
    </dgm:pt>
    <dgm:pt modelId="{8F7E151A-8CC8-4C61-8F11-6F593C2411FC}" type="pres">
      <dgm:prSet presAssocID="{BFA5AC25-2960-4337-BE41-5144278669D9}" presName="spaceBetweenRectangles" presStyleCnt="0"/>
      <dgm:spPr/>
    </dgm:pt>
    <dgm:pt modelId="{FD6115A3-C60F-485A-BAA4-C47A4ACB0B19}" type="pres">
      <dgm:prSet presAssocID="{9D71D821-3195-4316-92BF-BD15CCADF4AA}" presName="parentLin" presStyleCnt="0"/>
      <dgm:spPr/>
    </dgm:pt>
    <dgm:pt modelId="{CDB3AF8B-841B-4B59-BF28-8E417418BC59}" type="pres">
      <dgm:prSet presAssocID="{9D71D821-3195-4316-92BF-BD15CCADF4AA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E6A938BA-3611-4DAF-A7E6-EAE170B17910}" type="pres">
      <dgm:prSet presAssocID="{9D71D821-3195-4316-92BF-BD15CCADF4A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5F02E4-E42A-4958-BC03-287DC1C4C38E}" type="pres">
      <dgm:prSet presAssocID="{9D71D821-3195-4316-92BF-BD15CCADF4AA}" presName="negativeSpace" presStyleCnt="0"/>
      <dgm:spPr/>
    </dgm:pt>
    <dgm:pt modelId="{FA2DDAA5-9F1C-4EEF-B771-94873D8A13A7}" type="pres">
      <dgm:prSet presAssocID="{9D71D821-3195-4316-92BF-BD15CCADF4AA}" presName="childText" presStyleLbl="conFgAcc1" presStyleIdx="1" presStyleCnt="3">
        <dgm:presLayoutVars>
          <dgm:bulletEnabled val="1"/>
        </dgm:presLayoutVars>
      </dgm:prSet>
      <dgm:spPr/>
    </dgm:pt>
    <dgm:pt modelId="{028B6548-3AAE-4472-870B-E24D39659C96}" type="pres">
      <dgm:prSet presAssocID="{E31F8123-FBD1-4609-BD18-213EB25A6BDE}" presName="spaceBetweenRectangles" presStyleCnt="0"/>
      <dgm:spPr/>
    </dgm:pt>
    <dgm:pt modelId="{E4CF792C-1B12-40D9-A2BD-10F803AA62F7}" type="pres">
      <dgm:prSet presAssocID="{AF279F81-F75A-49E1-80D1-FF486E77A4A6}" presName="parentLin" presStyleCnt="0"/>
      <dgm:spPr/>
    </dgm:pt>
    <dgm:pt modelId="{647AA424-81F0-46CB-A6CD-4F5F6DD9F950}" type="pres">
      <dgm:prSet presAssocID="{AF279F81-F75A-49E1-80D1-FF486E77A4A6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364CA51B-DB99-41A2-B966-9B121130B9A5}" type="pres">
      <dgm:prSet presAssocID="{AF279F81-F75A-49E1-80D1-FF486E77A4A6}" presName="parentText" presStyleLbl="node1" presStyleIdx="2" presStyleCnt="3" custScaleX="11735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124A38-733D-4C09-A1D3-7AAD52A005F6}" type="pres">
      <dgm:prSet presAssocID="{AF279F81-F75A-49E1-80D1-FF486E77A4A6}" presName="negativeSpace" presStyleCnt="0"/>
      <dgm:spPr/>
    </dgm:pt>
    <dgm:pt modelId="{BC5B80B1-CC5B-408F-A527-BC2617077D2A}" type="pres">
      <dgm:prSet presAssocID="{AF279F81-F75A-49E1-80D1-FF486E77A4A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714DAC6-97B6-490C-8CEA-8A246554E98F}" type="presOf" srcId="{EE223BED-8CFA-4B60-89FD-4BCDEA90F852}" destId="{0B29CA46-ED5B-41A6-BB5F-B4BB7DB8F71A}" srcOrd="0" destOrd="0" presId="urn:microsoft.com/office/officeart/2005/8/layout/list1"/>
    <dgm:cxn modelId="{35A7D1AE-7C5B-40EE-BF5B-20207B5C4366}" type="presOf" srcId="{9D71D821-3195-4316-92BF-BD15CCADF4AA}" destId="{CDB3AF8B-841B-4B59-BF28-8E417418BC59}" srcOrd="0" destOrd="0" presId="urn:microsoft.com/office/officeart/2005/8/layout/list1"/>
    <dgm:cxn modelId="{683D2EC2-12C8-44F4-8E7F-CE3DB6263C3B}" type="presOf" srcId="{57F3A2F5-E4AE-45F7-85E4-F6E03000E5F2}" destId="{E944CCC1-311E-42A5-84E0-0DFEC5BAFC18}" srcOrd="0" destOrd="0" presId="urn:microsoft.com/office/officeart/2005/8/layout/list1"/>
    <dgm:cxn modelId="{8A2B2B09-7180-4C1E-9659-6D01CDEF07F9}" srcId="{EE223BED-8CFA-4B60-89FD-4BCDEA90F852}" destId="{9D71D821-3195-4316-92BF-BD15CCADF4AA}" srcOrd="1" destOrd="0" parTransId="{8E002491-9EF1-49C5-AC4D-676792E6B729}" sibTransId="{E31F8123-FBD1-4609-BD18-213EB25A6BDE}"/>
    <dgm:cxn modelId="{5CE709D0-9214-420A-83FB-03B97D0B225F}" type="presOf" srcId="{AF279F81-F75A-49E1-80D1-FF486E77A4A6}" destId="{647AA424-81F0-46CB-A6CD-4F5F6DD9F950}" srcOrd="0" destOrd="0" presId="urn:microsoft.com/office/officeart/2005/8/layout/list1"/>
    <dgm:cxn modelId="{34F5BE12-3A3F-4991-A1EE-853AB53EB23C}" srcId="{EE223BED-8CFA-4B60-89FD-4BCDEA90F852}" destId="{AF279F81-F75A-49E1-80D1-FF486E77A4A6}" srcOrd="2" destOrd="0" parTransId="{148E6AD2-8A90-4B87-9B0E-AFA411C34780}" sibTransId="{556B8101-34E4-4BFA-B19F-167B71CD4C46}"/>
    <dgm:cxn modelId="{7DBAB718-0A34-45F8-A199-2A99AAD27F89}" srcId="{EE223BED-8CFA-4B60-89FD-4BCDEA90F852}" destId="{57F3A2F5-E4AE-45F7-85E4-F6E03000E5F2}" srcOrd="0" destOrd="0" parTransId="{4DB28717-D109-4569-9C1D-2EC1C12231E6}" sibTransId="{BFA5AC25-2960-4337-BE41-5144278669D9}"/>
    <dgm:cxn modelId="{5F4B1DC3-9120-4E8E-A737-206BCF8223AB}" type="presOf" srcId="{57F3A2F5-E4AE-45F7-85E4-F6E03000E5F2}" destId="{EBC24B73-DF7F-44E3-BF14-C328C21569DF}" srcOrd="1" destOrd="0" presId="urn:microsoft.com/office/officeart/2005/8/layout/list1"/>
    <dgm:cxn modelId="{B482F736-C3B1-429F-91B9-44FE03384702}" type="presOf" srcId="{AF279F81-F75A-49E1-80D1-FF486E77A4A6}" destId="{364CA51B-DB99-41A2-B966-9B121130B9A5}" srcOrd="1" destOrd="0" presId="urn:microsoft.com/office/officeart/2005/8/layout/list1"/>
    <dgm:cxn modelId="{821BE6D6-38F4-4CBE-BD8E-E710B0608F56}" type="presOf" srcId="{9D71D821-3195-4316-92BF-BD15CCADF4AA}" destId="{E6A938BA-3611-4DAF-A7E6-EAE170B17910}" srcOrd="1" destOrd="0" presId="urn:microsoft.com/office/officeart/2005/8/layout/list1"/>
    <dgm:cxn modelId="{6C9242E8-0E70-477C-8582-7234EBBE83D2}" type="presParOf" srcId="{0B29CA46-ED5B-41A6-BB5F-B4BB7DB8F71A}" destId="{A1429AE5-EA30-4D6A-9C0E-3841FE7FAF9C}" srcOrd="0" destOrd="0" presId="urn:microsoft.com/office/officeart/2005/8/layout/list1"/>
    <dgm:cxn modelId="{80E0C476-160F-4EFC-97F7-B59BFAA88B04}" type="presParOf" srcId="{A1429AE5-EA30-4D6A-9C0E-3841FE7FAF9C}" destId="{E944CCC1-311E-42A5-84E0-0DFEC5BAFC18}" srcOrd="0" destOrd="0" presId="urn:microsoft.com/office/officeart/2005/8/layout/list1"/>
    <dgm:cxn modelId="{C472CCAB-0890-47C7-8647-E96DD6920A22}" type="presParOf" srcId="{A1429AE5-EA30-4D6A-9C0E-3841FE7FAF9C}" destId="{EBC24B73-DF7F-44E3-BF14-C328C21569DF}" srcOrd="1" destOrd="0" presId="urn:microsoft.com/office/officeart/2005/8/layout/list1"/>
    <dgm:cxn modelId="{E2FB5ED7-2A60-4699-84B8-419E10E020E3}" type="presParOf" srcId="{0B29CA46-ED5B-41A6-BB5F-B4BB7DB8F71A}" destId="{CAC3F580-EFDD-4D5B-A2C8-0536037578E2}" srcOrd="1" destOrd="0" presId="urn:microsoft.com/office/officeart/2005/8/layout/list1"/>
    <dgm:cxn modelId="{AF96867B-40DD-4709-9D2E-897C7DDD0F14}" type="presParOf" srcId="{0B29CA46-ED5B-41A6-BB5F-B4BB7DB8F71A}" destId="{62F0C795-D557-4FE1-86CC-5082D51F3334}" srcOrd="2" destOrd="0" presId="urn:microsoft.com/office/officeart/2005/8/layout/list1"/>
    <dgm:cxn modelId="{A9E8FAF5-8E80-48C1-8119-FA685DD397C1}" type="presParOf" srcId="{0B29CA46-ED5B-41A6-BB5F-B4BB7DB8F71A}" destId="{8F7E151A-8CC8-4C61-8F11-6F593C2411FC}" srcOrd="3" destOrd="0" presId="urn:microsoft.com/office/officeart/2005/8/layout/list1"/>
    <dgm:cxn modelId="{38AD6C96-ACA2-40F8-AED3-CB8281C50173}" type="presParOf" srcId="{0B29CA46-ED5B-41A6-BB5F-B4BB7DB8F71A}" destId="{FD6115A3-C60F-485A-BAA4-C47A4ACB0B19}" srcOrd="4" destOrd="0" presId="urn:microsoft.com/office/officeart/2005/8/layout/list1"/>
    <dgm:cxn modelId="{D33A82C1-2256-4D6A-96D3-D8316D7D8E9B}" type="presParOf" srcId="{FD6115A3-C60F-485A-BAA4-C47A4ACB0B19}" destId="{CDB3AF8B-841B-4B59-BF28-8E417418BC59}" srcOrd="0" destOrd="0" presId="urn:microsoft.com/office/officeart/2005/8/layout/list1"/>
    <dgm:cxn modelId="{C16BACD5-D5AF-449B-B5E6-EAE2BBC8350D}" type="presParOf" srcId="{FD6115A3-C60F-485A-BAA4-C47A4ACB0B19}" destId="{E6A938BA-3611-4DAF-A7E6-EAE170B17910}" srcOrd="1" destOrd="0" presId="urn:microsoft.com/office/officeart/2005/8/layout/list1"/>
    <dgm:cxn modelId="{B4FE90E0-05AC-4E21-BBFA-919FFB11B8B3}" type="presParOf" srcId="{0B29CA46-ED5B-41A6-BB5F-B4BB7DB8F71A}" destId="{EE5F02E4-E42A-4958-BC03-287DC1C4C38E}" srcOrd="5" destOrd="0" presId="urn:microsoft.com/office/officeart/2005/8/layout/list1"/>
    <dgm:cxn modelId="{9176D6D0-30E5-4C76-8F6C-7068E49980B0}" type="presParOf" srcId="{0B29CA46-ED5B-41A6-BB5F-B4BB7DB8F71A}" destId="{FA2DDAA5-9F1C-4EEF-B771-94873D8A13A7}" srcOrd="6" destOrd="0" presId="urn:microsoft.com/office/officeart/2005/8/layout/list1"/>
    <dgm:cxn modelId="{D13475FA-D74D-48DC-89BC-F9A1A9BBCE59}" type="presParOf" srcId="{0B29CA46-ED5B-41A6-BB5F-B4BB7DB8F71A}" destId="{028B6548-3AAE-4472-870B-E24D39659C96}" srcOrd="7" destOrd="0" presId="urn:microsoft.com/office/officeart/2005/8/layout/list1"/>
    <dgm:cxn modelId="{38672926-BBFD-4AD9-8E6B-BC57097B0B9A}" type="presParOf" srcId="{0B29CA46-ED5B-41A6-BB5F-B4BB7DB8F71A}" destId="{E4CF792C-1B12-40D9-A2BD-10F803AA62F7}" srcOrd="8" destOrd="0" presId="urn:microsoft.com/office/officeart/2005/8/layout/list1"/>
    <dgm:cxn modelId="{9A6BFD61-3165-4CAA-B224-4B1B5484E92A}" type="presParOf" srcId="{E4CF792C-1B12-40D9-A2BD-10F803AA62F7}" destId="{647AA424-81F0-46CB-A6CD-4F5F6DD9F950}" srcOrd="0" destOrd="0" presId="urn:microsoft.com/office/officeart/2005/8/layout/list1"/>
    <dgm:cxn modelId="{35736A64-8FFB-4204-B494-D61E76C19157}" type="presParOf" srcId="{E4CF792C-1B12-40D9-A2BD-10F803AA62F7}" destId="{364CA51B-DB99-41A2-B966-9B121130B9A5}" srcOrd="1" destOrd="0" presId="urn:microsoft.com/office/officeart/2005/8/layout/list1"/>
    <dgm:cxn modelId="{35726BB9-9DBD-4ADC-845E-51430D89A3C5}" type="presParOf" srcId="{0B29CA46-ED5B-41A6-BB5F-B4BB7DB8F71A}" destId="{C4124A38-733D-4C09-A1D3-7AAD52A005F6}" srcOrd="9" destOrd="0" presId="urn:microsoft.com/office/officeart/2005/8/layout/list1"/>
    <dgm:cxn modelId="{6C337387-F357-4CF4-B142-216E4A273F21}" type="presParOf" srcId="{0B29CA46-ED5B-41A6-BB5F-B4BB7DB8F71A}" destId="{BC5B80B1-CC5B-408F-A527-BC2617077D2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E829C7-E148-4168-BFD1-74AEFF74D010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AEE9F46-BEB8-4BB6-9ADD-773680B53B91}">
      <dgm:prSet phldrT="[文字]"/>
      <dgm:spPr/>
      <dgm:t>
        <a:bodyPr/>
        <a:lstStyle/>
        <a:p>
          <a:r>
            <a:rPr lang="zh-TW" altLang="en-US" dirty="0" smtClean="0"/>
            <a:t>成品</a:t>
          </a:r>
          <a:r>
            <a:rPr lang="en-US" altLang="zh-TW" dirty="0" smtClean="0">
              <a:latin typeface="微軟正黑體"/>
              <a:ea typeface="微軟正黑體"/>
            </a:rPr>
            <a:t>/</a:t>
          </a:r>
          <a:r>
            <a:rPr lang="zh-TW" altLang="en-US" dirty="0" smtClean="0">
              <a:latin typeface="微軟正黑體"/>
              <a:ea typeface="微軟正黑體"/>
            </a:rPr>
            <a:t>評量</a:t>
          </a:r>
          <a:endParaRPr lang="zh-TW" altLang="en-US" dirty="0"/>
        </a:p>
      </dgm:t>
    </dgm:pt>
    <dgm:pt modelId="{60280BB5-0934-4138-BA4E-7D15DC34D7C5}" type="parTrans" cxnId="{AA937EE9-8A72-4045-9792-F142215CEE94}">
      <dgm:prSet/>
      <dgm:spPr/>
      <dgm:t>
        <a:bodyPr/>
        <a:lstStyle/>
        <a:p>
          <a:endParaRPr lang="zh-TW" altLang="en-US"/>
        </a:p>
      </dgm:t>
    </dgm:pt>
    <dgm:pt modelId="{E5C8E5C0-2F3B-4BCB-8661-FB8FCA76C9B7}" type="sibTrans" cxnId="{AA937EE9-8A72-4045-9792-F142215CEE94}">
      <dgm:prSet/>
      <dgm:spPr/>
      <dgm:t>
        <a:bodyPr/>
        <a:lstStyle/>
        <a:p>
          <a:endParaRPr lang="zh-TW" altLang="en-US"/>
        </a:p>
      </dgm:t>
    </dgm:pt>
    <dgm:pt modelId="{5B8D8932-22AA-4E98-A607-9F109A947D9A}">
      <dgm:prSet phldrT="[文字]"/>
      <dgm:spPr/>
      <dgm:t>
        <a:bodyPr/>
        <a:lstStyle/>
        <a:p>
          <a:r>
            <a:rPr lang="zh-TW" altLang="en-US" dirty="0" smtClean="0"/>
            <a:t>複雜多樣</a:t>
          </a:r>
          <a:endParaRPr lang="zh-TW" altLang="en-US" dirty="0"/>
        </a:p>
      </dgm:t>
    </dgm:pt>
    <dgm:pt modelId="{9A5ED562-5603-479D-B708-615E2D8BF6CE}" type="parTrans" cxnId="{2BC52480-F325-403C-8789-610C6BC5DEB4}">
      <dgm:prSet/>
      <dgm:spPr/>
      <dgm:t>
        <a:bodyPr/>
        <a:lstStyle/>
        <a:p>
          <a:endParaRPr lang="zh-TW" altLang="en-US"/>
        </a:p>
      </dgm:t>
    </dgm:pt>
    <dgm:pt modelId="{67EA0FDA-D9C1-4205-8891-1E4AED9BCBDF}" type="sibTrans" cxnId="{2BC52480-F325-403C-8789-610C6BC5DEB4}">
      <dgm:prSet/>
      <dgm:spPr/>
      <dgm:t>
        <a:bodyPr/>
        <a:lstStyle/>
        <a:p>
          <a:endParaRPr lang="zh-TW" altLang="en-US"/>
        </a:p>
      </dgm:t>
    </dgm:pt>
    <dgm:pt modelId="{D95E29BE-5324-4D00-9C42-33E41E841945}">
      <dgm:prSet phldrT="[文字]"/>
      <dgm:spPr/>
      <dgm:t>
        <a:bodyPr/>
        <a:lstStyle/>
        <a:p>
          <a:r>
            <a:rPr lang="zh-TW" altLang="en-US" dirty="0" smtClean="0"/>
            <a:t>簡單明確</a:t>
          </a:r>
          <a:endParaRPr lang="zh-TW" altLang="en-US" dirty="0"/>
        </a:p>
      </dgm:t>
    </dgm:pt>
    <dgm:pt modelId="{4060C7B0-E424-4C32-A068-71722F804776}" type="parTrans" cxnId="{EA69939C-794A-4259-8D02-FB8E829F8C8F}">
      <dgm:prSet/>
      <dgm:spPr/>
      <dgm:t>
        <a:bodyPr/>
        <a:lstStyle/>
        <a:p>
          <a:endParaRPr lang="zh-TW" altLang="en-US"/>
        </a:p>
      </dgm:t>
    </dgm:pt>
    <dgm:pt modelId="{572C34A2-C6CC-48E0-A7B2-12A7F3D830EC}" type="sibTrans" cxnId="{EA69939C-794A-4259-8D02-FB8E829F8C8F}">
      <dgm:prSet/>
      <dgm:spPr/>
      <dgm:t>
        <a:bodyPr/>
        <a:lstStyle/>
        <a:p>
          <a:endParaRPr lang="zh-TW" altLang="en-US"/>
        </a:p>
      </dgm:t>
    </dgm:pt>
    <dgm:pt modelId="{61940E1A-A3F7-4945-B535-0512F6A5EDAD}">
      <dgm:prSet phldrT="[文字]"/>
      <dgm:spPr/>
      <dgm:t>
        <a:bodyPr/>
        <a:lstStyle/>
        <a:p>
          <a:r>
            <a:rPr lang="zh-TW" altLang="en-US" dirty="0" smtClean="0"/>
            <a:t>過程</a:t>
          </a:r>
          <a:r>
            <a:rPr lang="en-US" altLang="zh-TW" dirty="0" smtClean="0">
              <a:latin typeface="微軟正黑體"/>
              <a:ea typeface="微軟正黑體"/>
            </a:rPr>
            <a:t>/</a:t>
          </a:r>
          <a:r>
            <a:rPr lang="zh-TW" altLang="en-US" dirty="0" smtClean="0">
              <a:latin typeface="微軟正黑體"/>
              <a:ea typeface="微軟正黑體"/>
            </a:rPr>
            <a:t>教法</a:t>
          </a:r>
          <a:endParaRPr lang="zh-TW" altLang="en-US" dirty="0"/>
        </a:p>
      </dgm:t>
    </dgm:pt>
    <dgm:pt modelId="{83A50192-C3DD-403E-B937-EE9C49A01937}" type="parTrans" cxnId="{CB86C778-1081-4238-9FD1-9A8B1BD1B191}">
      <dgm:prSet/>
      <dgm:spPr/>
      <dgm:t>
        <a:bodyPr/>
        <a:lstStyle/>
        <a:p>
          <a:endParaRPr lang="zh-TW" altLang="en-US"/>
        </a:p>
      </dgm:t>
    </dgm:pt>
    <dgm:pt modelId="{4CA8E89E-25F7-41FB-AF57-A469C2D15EAC}" type="sibTrans" cxnId="{CB86C778-1081-4238-9FD1-9A8B1BD1B191}">
      <dgm:prSet/>
      <dgm:spPr/>
      <dgm:t>
        <a:bodyPr/>
        <a:lstStyle/>
        <a:p>
          <a:endParaRPr lang="zh-TW" altLang="en-US"/>
        </a:p>
      </dgm:t>
    </dgm:pt>
    <dgm:pt modelId="{71FF38B4-8F1A-4210-A5AB-6DD9BDEED96B}">
      <dgm:prSet phldrT="[文字]" custT="1"/>
      <dgm:spPr/>
      <dgm:t>
        <a:bodyPr/>
        <a:lstStyle/>
        <a:p>
          <a:r>
            <a:rPr lang="zh-TW" altLang="en-US" sz="3200" dirty="0" smtClean="0"/>
            <a:t>時間差</a:t>
          </a:r>
          <a:r>
            <a:rPr lang="zh-TW" altLang="en-US" sz="2000" dirty="0" smtClean="0"/>
            <a:t>（思考）</a:t>
          </a:r>
          <a:endParaRPr lang="zh-TW" altLang="en-US" sz="2000" dirty="0"/>
        </a:p>
      </dgm:t>
    </dgm:pt>
    <dgm:pt modelId="{7BB18D28-E058-42C1-B3AE-ADF2364CFE31}" type="parTrans" cxnId="{2133F202-4639-405C-A0F1-934998A5CD3A}">
      <dgm:prSet/>
      <dgm:spPr/>
      <dgm:t>
        <a:bodyPr/>
        <a:lstStyle/>
        <a:p>
          <a:endParaRPr lang="zh-TW" altLang="en-US"/>
        </a:p>
      </dgm:t>
    </dgm:pt>
    <dgm:pt modelId="{CCA1866D-0EE9-4DE9-BDC2-8F3A94CC8946}" type="sibTrans" cxnId="{2133F202-4639-405C-A0F1-934998A5CD3A}">
      <dgm:prSet/>
      <dgm:spPr/>
      <dgm:t>
        <a:bodyPr/>
        <a:lstStyle/>
        <a:p>
          <a:endParaRPr lang="zh-TW" altLang="en-US"/>
        </a:p>
      </dgm:t>
    </dgm:pt>
    <dgm:pt modelId="{97BCE3E4-0CC2-452E-AD09-8F75285535A6}">
      <dgm:prSet phldrT="[文字]" custT="1"/>
      <dgm:spPr/>
      <dgm:t>
        <a:bodyPr/>
        <a:lstStyle/>
        <a:p>
          <a:r>
            <a:rPr lang="zh-TW" altLang="en-US" sz="3200" dirty="0" smtClean="0"/>
            <a:t>路徑差</a:t>
          </a:r>
          <a:r>
            <a:rPr lang="zh-TW" altLang="en-US" sz="2000" dirty="0" smtClean="0"/>
            <a:t>（方法）</a:t>
          </a:r>
        </a:p>
      </dgm:t>
    </dgm:pt>
    <dgm:pt modelId="{CEE57F6A-E24F-4AE9-ADF8-415DF6583A62}" type="parTrans" cxnId="{1DDBE036-4C5B-411D-95D8-20BAE6A805CA}">
      <dgm:prSet/>
      <dgm:spPr/>
      <dgm:t>
        <a:bodyPr/>
        <a:lstStyle/>
        <a:p>
          <a:endParaRPr lang="zh-TW" altLang="en-US"/>
        </a:p>
      </dgm:t>
    </dgm:pt>
    <dgm:pt modelId="{1467F736-B5DB-4D8E-A086-BC9791AB9EDE}" type="sibTrans" cxnId="{1DDBE036-4C5B-411D-95D8-20BAE6A805CA}">
      <dgm:prSet/>
      <dgm:spPr/>
      <dgm:t>
        <a:bodyPr/>
        <a:lstStyle/>
        <a:p>
          <a:endParaRPr lang="zh-TW" altLang="en-US"/>
        </a:p>
      </dgm:t>
    </dgm:pt>
    <dgm:pt modelId="{6101F979-1A10-4D08-82DA-6C7DA2CBDA66}">
      <dgm:prSet phldrT="[文字]"/>
      <dgm:spPr/>
      <dgm:t>
        <a:bodyPr/>
        <a:lstStyle/>
        <a:p>
          <a:r>
            <a:rPr lang="zh-TW" altLang="en-US" dirty="0" smtClean="0"/>
            <a:t>內容</a:t>
          </a:r>
          <a:r>
            <a:rPr lang="en-US" altLang="zh-TW" dirty="0" smtClean="0">
              <a:latin typeface="微軟正黑體"/>
              <a:ea typeface="微軟正黑體"/>
            </a:rPr>
            <a:t>/</a:t>
          </a:r>
          <a:r>
            <a:rPr lang="zh-TW" altLang="en-US" dirty="0" smtClean="0">
              <a:latin typeface="微軟正黑體"/>
              <a:ea typeface="微軟正黑體"/>
            </a:rPr>
            <a:t>教材</a:t>
          </a:r>
          <a:endParaRPr lang="zh-TW" altLang="en-US" dirty="0"/>
        </a:p>
      </dgm:t>
    </dgm:pt>
    <dgm:pt modelId="{E6D1CAE7-8153-4C45-902F-E469D8CBFE55}" type="parTrans" cxnId="{9C776719-BA0A-4CBC-B33C-E4D1A415B6DA}">
      <dgm:prSet/>
      <dgm:spPr/>
      <dgm:t>
        <a:bodyPr/>
        <a:lstStyle/>
        <a:p>
          <a:endParaRPr lang="zh-TW" altLang="en-US"/>
        </a:p>
      </dgm:t>
    </dgm:pt>
    <dgm:pt modelId="{18E1B715-8BC0-49CA-A369-7D7CB994AED7}" type="sibTrans" cxnId="{9C776719-BA0A-4CBC-B33C-E4D1A415B6DA}">
      <dgm:prSet/>
      <dgm:spPr/>
      <dgm:t>
        <a:bodyPr/>
        <a:lstStyle/>
        <a:p>
          <a:endParaRPr lang="zh-TW" altLang="en-US"/>
        </a:p>
      </dgm:t>
    </dgm:pt>
    <dgm:pt modelId="{63C8F9F4-E7B3-496F-8591-B5465C0C082E}">
      <dgm:prSet phldrT="[文字]"/>
      <dgm:spPr/>
      <dgm:t>
        <a:bodyPr/>
        <a:lstStyle/>
        <a:p>
          <a:r>
            <a:rPr lang="zh-TW" altLang="en-US" dirty="0" smtClean="0"/>
            <a:t>難易</a:t>
          </a:r>
          <a:endParaRPr lang="zh-TW" altLang="en-US" dirty="0"/>
        </a:p>
      </dgm:t>
    </dgm:pt>
    <dgm:pt modelId="{ED57D828-C7B2-4826-A6B6-532C68A46632}" type="parTrans" cxnId="{18697525-D51C-4CA8-A8D3-8FCF6B72045E}">
      <dgm:prSet/>
      <dgm:spPr/>
      <dgm:t>
        <a:bodyPr/>
        <a:lstStyle/>
        <a:p>
          <a:endParaRPr lang="zh-TW" altLang="en-US"/>
        </a:p>
      </dgm:t>
    </dgm:pt>
    <dgm:pt modelId="{82F24E75-AE25-4E4E-B7CE-80252AC2DDB0}" type="sibTrans" cxnId="{18697525-D51C-4CA8-A8D3-8FCF6B72045E}">
      <dgm:prSet/>
      <dgm:spPr/>
      <dgm:t>
        <a:bodyPr/>
        <a:lstStyle/>
        <a:p>
          <a:endParaRPr lang="zh-TW" altLang="en-US"/>
        </a:p>
      </dgm:t>
    </dgm:pt>
    <dgm:pt modelId="{2F88D572-B990-486C-B403-F5199285F856}">
      <dgm:prSet phldrT="[文字]"/>
      <dgm:spPr/>
      <dgm:t>
        <a:bodyPr/>
        <a:lstStyle/>
        <a:p>
          <a:r>
            <a:rPr lang="zh-TW" altLang="en-US" dirty="0" smtClean="0"/>
            <a:t>多寡</a:t>
          </a:r>
          <a:endParaRPr lang="zh-TW" altLang="en-US" dirty="0"/>
        </a:p>
      </dgm:t>
    </dgm:pt>
    <dgm:pt modelId="{2A323C93-840C-45AC-952E-AFF0EBC2D0B3}" type="parTrans" cxnId="{24762FCC-2986-4BB1-AB57-AD14743FB6A4}">
      <dgm:prSet/>
      <dgm:spPr/>
      <dgm:t>
        <a:bodyPr/>
        <a:lstStyle/>
        <a:p>
          <a:endParaRPr lang="zh-TW" altLang="en-US"/>
        </a:p>
      </dgm:t>
    </dgm:pt>
    <dgm:pt modelId="{BDD62833-E690-401A-B693-050223CC40B7}" type="sibTrans" cxnId="{24762FCC-2986-4BB1-AB57-AD14743FB6A4}">
      <dgm:prSet/>
      <dgm:spPr/>
      <dgm:t>
        <a:bodyPr/>
        <a:lstStyle/>
        <a:p>
          <a:endParaRPr lang="zh-TW" altLang="en-US"/>
        </a:p>
      </dgm:t>
    </dgm:pt>
    <dgm:pt modelId="{9366AA23-61CA-4B79-B26D-3D6119920504}" type="pres">
      <dgm:prSet presAssocID="{5EE829C7-E148-4168-BFD1-74AEFF74D0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1A99B5E-8F12-4501-B446-B970B24B87FF}" type="pres">
      <dgm:prSet presAssocID="{0AEE9F46-BEB8-4BB6-9ADD-773680B53B91}" presName="composite" presStyleCnt="0"/>
      <dgm:spPr/>
    </dgm:pt>
    <dgm:pt modelId="{2EB6ACA1-E9E8-409D-8BC1-358B9B10A459}" type="pres">
      <dgm:prSet presAssocID="{0AEE9F46-BEB8-4BB6-9ADD-773680B53B9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5B2BD8-44CF-4E9E-9BA9-C373896E9FD9}" type="pres">
      <dgm:prSet presAssocID="{0AEE9F46-BEB8-4BB6-9ADD-773680B53B9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6C2EB7-B76F-4AA2-82B4-D6035C9F7C98}" type="pres">
      <dgm:prSet presAssocID="{E5C8E5C0-2F3B-4BCB-8661-FB8FCA76C9B7}" presName="space" presStyleCnt="0"/>
      <dgm:spPr/>
    </dgm:pt>
    <dgm:pt modelId="{4DD6788A-0517-4354-A13B-600D9D1E1717}" type="pres">
      <dgm:prSet presAssocID="{61940E1A-A3F7-4945-B535-0512F6A5EDAD}" presName="composite" presStyleCnt="0"/>
      <dgm:spPr/>
    </dgm:pt>
    <dgm:pt modelId="{0062138C-2C5F-427B-834D-A96FBFAA9C17}" type="pres">
      <dgm:prSet presAssocID="{61940E1A-A3F7-4945-B535-0512F6A5EDA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146C94-008E-401C-A939-FE0A0FC68C16}" type="pres">
      <dgm:prSet presAssocID="{61940E1A-A3F7-4945-B535-0512F6A5EDA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B75FEF-02CA-44C6-BE23-BFDFC28AE5C9}" type="pres">
      <dgm:prSet presAssocID="{4CA8E89E-25F7-41FB-AF57-A469C2D15EAC}" presName="space" presStyleCnt="0"/>
      <dgm:spPr/>
    </dgm:pt>
    <dgm:pt modelId="{3D6285B2-4E36-46A9-90FA-01D8CED33663}" type="pres">
      <dgm:prSet presAssocID="{6101F979-1A10-4D08-82DA-6C7DA2CBDA66}" presName="composite" presStyleCnt="0"/>
      <dgm:spPr/>
    </dgm:pt>
    <dgm:pt modelId="{01EFF438-4EEB-470C-AC8E-C461062FEDB0}" type="pres">
      <dgm:prSet presAssocID="{6101F979-1A10-4D08-82DA-6C7DA2CBDA6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B49BF7-13C7-4CF1-AC61-0136D0702251}" type="pres">
      <dgm:prSet presAssocID="{6101F979-1A10-4D08-82DA-6C7DA2CBDA6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918664A-7359-448E-8AE3-7124BFB77005}" type="presOf" srcId="{61940E1A-A3F7-4945-B535-0512F6A5EDAD}" destId="{0062138C-2C5F-427B-834D-A96FBFAA9C17}" srcOrd="0" destOrd="0" presId="urn:microsoft.com/office/officeart/2005/8/layout/hList1"/>
    <dgm:cxn modelId="{18697525-D51C-4CA8-A8D3-8FCF6B72045E}" srcId="{6101F979-1A10-4D08-82DA-6C7DA2CBDA66}" destId="{63C8F9F4-E7B3-496F-8591-B5465C0C082E}" srcOrd="0" destOrd="0" parTransId="{ED57D828-C7B2-4826-A6B6-532C68A46632}" sibTransId="{82F24E75-AE25-4E4E-B7CE-80252AC2DDB0}"/>
    <dgm:cxn modelId="{9C776719-BA0A-4CBC-B33C-E4D1A415B6DA}" srcId="{5EE829C7-E148-4168-BFD1-74AEFF74D010}" destId="{6101F979-1A10-4D08-82DA-6C7DA2CBDA66}" srcOrd="2" destOrd="0" parTransId="{E6D1CAE7-8153-4C45-902F-E469D8CBFE55}" sibTransId="{18E1B715-8BC0-49CA-A369-7D7CB994AED7}"/>
    <dgm:cxn modelId="{05B4102C-F91F-4FA0-AF8B-7587D052862D}" type="presOf" srcId="{D95E29BE-5324-4D00-9C42-33E41E841945}" destId="{325B2BD8-44CF-4E9E-9BA9-C373896E9FD9}" srcOrd="0" destOrd="1" presId="urn:microsoft.com/office/officeart/2005/8/layout/hList1"/>
    <dgm:cxn modelId="{1DDBE036-4C5B-411D-95D8-20BAE6A805CA}" srcId="{61940E1A-A3F7-4945-B535-0512F6A5EDAD}" destId="{97BCE3E4-0CC2-452E-AD09-8F75285535A6}" srcOrd="1" destOrd="0" parTransId="{CEE57F6A-E24F-4AE9-ADF8-415DF6583A62}" sibTransId="{1467F736-B5DB-4D8E-A086-BC9791AB9EDE}"/>
    <dgm:cxn modelId="{2133F202-4639-405C-A0F1-934998A5CD3A}" srcId="{61940E1A-A3F7-4945-B535-0512F6A5EDAD}" destId="{71FF38B4-8F1A-4210-A5AB-6DD9BDEED96B}" srcOrd="0" destOrd="0" parTransId="{7BB18D28-E058-42C1-B3AE-ADF2364CFE31}" sibTransId="{CCA1866D-0EE9-4DE9-BDC2-8F3A94CC8946}"/>
    <dgm:cxn modelId="{4E9F19C1-1BFC-41E6-AE2E-056EA946AF9A}" type="presOf" srcId="{71FF38B4-8F1A-4210-A5AB-6DD9BDEED96B}" destId="{DE146C94-008E-401C-A939-FE0A0FC68C16}" srcOrd="0" destOrd="0" presId="urn:microsoft.com/office/officeart/2005/8/layout/hList1"/>
    <dgm:cxn modelId="{24762FCC-2986-4BB1-AB57-AD14743FB6A4}" srcId="{6101F979-1A10-4D08-82DA-6C7DA2CBDA66}" destId="{2F88D572-B990-486C-B403-F5199285F856}" srcOrd="1" destOrd="0" parTransId="{2A323C93-840C-45AC-952E-AFF0EBC2D0B3}" sibTransId="{BDD62833-E690-401A-B693-050223CC40B7}"/>
    <dgm:cxn modelId="{E80080C5-34FC-41D8-9070-675F4E05AFCE}" type="presOf" srcId="{97BCE3E4-0CC2-452E-AD09-8F75285535A6}" destId="{DE146C94-008E-401C-A939-FE0A0FC68C16}" srcOrd="0" destOrd="1" presId="urn:microsoft.com/office/officeart/2005/8/layout/hList1"/>
    <dgm:cxn modelId="{AA937EE9-8A72-4045-9792-F142215CEE94}" srcId="{5EE829C7-E148-4168-BFD1-74AEFF74D010}" destId="{0AEE9F46-BEB8-4BB6-9ADD-773680B53B91}" srcOrd="0" destOrd="0" parTransId="{60280BB5-0934-4138-BA4E-7D15DC34D7C5}" sibTransId="{E5C8E5C0-2F3B-4BCB-8661-FB8FCA76C9B7}"/>
    <dgm:cxn modelId="{EA69939C-794A-4259-8D02-FB8E829F8C8F}" srcId="{0AEE9F46-BEB8-4BB6-9ADD-773680B53B91}" destId="{D95E29BE-5324-4D00-9C42-33E41E841945}" srcOrd="1" destOrd="0" parTransId="{4060C7B0-E424-4C32-A068-71722F804776}" sibTransId="{572C34A2-C6CC-48E0-A7B2-12A7F3D830EC}"/>
    <dgm:cxn modelId="{AB506804-8C70-45C8-8B02-DFFF2E1704B5}" type="presOf" srcId="{5EE829C7-E148-4168-BFD1-74AEFF74D010}" destId="{9366AA23-61CA-4B79-B26D-3D6119920504}" srcOrd="0" destOrd="0" presId="urn:microsoft.com/office/officeart/2005/8/layout/hList1"/>
    <dgm:cxn modelId="{89344948-E882-4F9B-8321-E25891F9BCE6}" type="presOf" srcId="{2F88D572-B990-486C-B403-F5199285F856}" destId="{B0B49BF7-13C7-4CF1-AC61-0136D0702251}" srcOrd="0" destOrd="1" presId="urn:microsoft.com/office/officeart/2005/8/layout/hList1"/>
    <dgm:cxn modelId="{2BC52480-F325-403C-8789-610C6BC5DEB4}" srcId="{0AEE9F46-BEB8-4BB6-9ADD-773680B53B91}" destId="{5B8D8932-22AA-4E98-A607-9F109A947D9A}" srcOrd="0" destOrd="0" parTransId="{9A5ED562-5603-479D-B708-615E2D8BF6CE}" sibTransId="{67EA0FDA-D9C1-4205-8891-1E4AED9BCBDF}"/>
    <dgm:cxn modelId="{E73A334D-BC15-45D0-9A42-BDF7B2D68C8C}" type="presOf" srcId="{6101F979-1A10-4D08-82DA-6C7DA2CBDA66}" destId="{01EFF438-4EEB-470C-AC8E-C461062FEDB0}" srcOrd="0" destOrd="0" presId="urn:microsoft.com/office/officeart/2005/8/layout/hList1"/>
    <dgm:cxn modelId="{CB86C778-1081-4238-9FD1-9A8B1BD1B191}" srcId="{5EE829C7-E148-4168-BFD1-74AEFF74D010}" destId="{61940E1A-A3F7-4945-B535-0512F6A5EDAD}" srcOrd="1" destOrd="0" parTransId="{83A50192-C3DD-403E-B937-EE9C49A01937}" sibTransId="{4CA8E89E-25F7-41FB-AF57-A469C2D15EAC}"/>
    <dgm:cxn modelId="{563C8E2E-4A47-4821-B739-CCC6993B1916}" type="presOf" srcId="{63C8F9F4-E7B3-496F-8591-B5465C0C082E}" destId="{B0B49BF7-13C7-4CF1-AC61-0136D0702251}" srcOrd="0" destOrd="0" presId="urn:microsoft.com/office/officeart/2005/8/layout/hList1"/>
    <dgm:cxn modelId="{D5B779DB-3C24-4D37-995A-6DF661A047B1}" type="presOf" srcId="{5B8D8932-22AA-4E98-A607-9F109A947D9A}" destId="{325B2BD8-44CF-4E9E-9BA9-C373896E9FD9}" srcOrd="0" destOrd="0" presId="urn:microsoft.com/office/officeart/2005/8/layout/hList1"/>
    <dgm:cxn modelId="{621311D5-EA07-465F-9501-01E48EE36D03}" type="presOf" srcId="{0AEE9F46-BEB8-4BB6-9ADD-773680B53B91}" destId="{2EB6ACA1-E9E8-409D-8BC1-358B9B10A459}" srcOrd="0" destOrd="0" presId="urn:microsoft.com/office/officeart/2005/8/layout/hList1"/>
    <dgm:cxn modelId="{CC6F5BE6-81DF-4D8B-85D0-442B3D3A9D64}" type="presParOf" srcId="{9366AA23-61CA-4B79-B26D-3D6119920504}" destId="{41A99B5E-8F12-4501-B446-B970B24B87FF}" srcOrd="0" destOrd="0" presId="urn:microsoft.com/office/officeart/2005/8/layout/hList1"/>
    <dgm:cxn modelId="{B4896D2A-C22D-4FF4-8974-EE0F1A4FF41B}" type="presParOf" srcId="{41A99B5E-8F12-4501-B446-B970B24B87FF}" destId="{2EB6ACA1-E9E8-409D-8BC1-358B9B10A459}" srcOrd="0" destOrd="0" presId="urn:microsoft.com/office/officeart/2005/8/layout/hList1"/>
    <dgm:cxn modelId="{36B63F0D-1675-4398-9966-58B2AC2E05F6}" type="presParOf" srcId="{41A99B5E-8F12-4501-B446-B970B24B87FF}" destId="{325B2BD8-44CF-4E9E-9BA9-C373896E9FD9}" srcOrd="1" destOrd="0" presId="urn:microsoft.com/office/officeart/2005/8/layout/hList1"/>
    <dgm:cxn modelId="{3629A9C3-4A16-4E0B-9F21-AB855FE69CBD}" type="presParOf" srcId="{9366AA23-61CA-4B79-B26D-3D6119920504}" destId="{1D6C2EB7-B76F-4AA2-82B4-D6035C9F7C98}" srcOrd="1" destOrd="0" presId="urn:microsoft.com/office/officeart/2005/8/layout/hList1"/>
    <dgm:cxn modelId="{CA6A477C-5BAA-488B-87EF-C1CF454C7ECB}" type="presParOf" srcId="{9366AA23-61CA-4B79-B26D-3D6119920504}" destId="{4DD6788A-0517-4354-A13B-600D9D1E1717}" srcOrd="2" destOrd="0" presId="urn:microsoft.com/office/officeart/2005/8/layout/hList1"/>
    <dgm:cxn modelId="{33036DA6-B548-4116-8E6F-9A3DD301C660}" type="presParOf" srcId="{4DD6788A-0517-4354-A13B-600D9D1E1717}" destId="{0062138C-2C5F-427B-834D-A96FBFAA9C17}" srcOrd="0" destOrd="0" presId="urn:microsoft.com/office/officeart/2005/8/layout/hList1"/>
    <dgm:cxn modelId="{2997BF7C-5DFC-4C85-A548-A866B2605DDC}" type="presParOf" srcId="{4DD6788A-0517-4354-A13B-600D9D1E1717}" destId="{DE146C94-008E-401C-A939-FE0A0FC68C16}" srcOrd="1" destOrd="0" presId="urn:microsoft.com/office/officeart/2005/8/layout/hList1"/>
    <dgm:cxn modelId="{7253FB89-1EDF-4390-A7C9-EFD760684D1D}" type="presParOf" srcId="{9366AA23-61CA-4B79-B26D-3D6119920504}" destId="{FEB75FEF-02CA-44C6-BE23-BFDFC28AE5C9}" srcOrd="3" destOrd="0" presId="urn:microsoft.com/office/officeart/2005/8/layout/hList1"/>
    <dgm:cxn modelId="{9E298E0B-9418-4E5B-811F-8A5D16170410}" type="presParOf" srcId="{9366AA23-61CA-4B79-B26D-3D6119920504}" destId="{3D6285B2-4E36-46A9-90FA-01D8CED33663}" srcOrd="4" destOrd="0" presId="urn:microsoft.com/office/officeart/2005/8/layout/hList1"/>
    <dgm:cxn modelId="{558354C8-C1A3-43BE-8C4D-DC0FF92566E5}" type="presParOf" srcId="{3D6285B2-4E36-46A9-90FA-01D8CED33663}" destId="{01EFF438-4EEB-470C-AC8E-C461062FEDB0}" srcOrd="0" destOrd="0" presId="urn:microsoft.com/office/officeart/2005/8/layout/hList1"/>
    <dgm:cxn modelId="{7A56F231-B173-4083-9B4C-337D6F87AB4F}" type="presParOf" srcId="{3D6285B2-4E36-46A9-90FA-01D8CED33663}" destId="{B0B49BF7-13C7-4CF1-AC61-0136D07022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5F17E8-1483-4697-B5FF-4BA15580E4F3}" type="doc">
      <dgm:prSet loTypeId="urn:microsoft.com/office/officeart/2005/8/layout/cycle6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2AE6D3AC-1B07-4045-956B-876D7254E5C5}">
      <dgm:prSet phldrT="[文字]" custT="1"/>
      <dgm:spPr/>
      <dgm:t>
        <a:bodyPr/>
        <a:lstStyle/>
        <a:p>
          <a:r>
            <a:rPr lang="zh-TW" altLang="en-US" sz="4000" b="1" dirty="0" smtClean="0">
              <a:solidFill>
                <a:srgbClr val="002060"/>
              </a:solidFill>
            </a:rPr>
            <a:t>教材</a:t>
          </a:r>
          <a:endParaRPr lang="zh-TW" altLang="en-US" sz="4000" b="1" dirty="0">
            <a:solidFill>
              <a:srgbClr val="002060"/>
            </a:solidFill>
          </a:endParaRPr>
        </a:p>
      </dgm:t>
    </dgm:pt>
    <dgm:pt modelId="{64C1F386-07FA-4F66-8DF3-56DF56120FE8}" type="parTrans" cxnId="{D3B9AA98-F625-44EC-BFE0-AED2AB324E72}">
      <dgm:prSet/>
      <dgm:spPr/>
      <dgm:t>
        <a:bodyPr/>
        <a:lstStyle/>
        <a:p>
          <a:endParaRPr lang="zh-TW" altLang="en-US"/>
        </a:p>
      </dgm:t>
    </dgm:pt>
    <dgm:pt modelId="{38AA4966-D2D4-40A4-9818-FF70C65E6E31}" type="sibTrans" cxnId="{D3B9AA98-F625-44EC-BFE0-AED2AB324E72}">
      <dgm:prSet/>
      <dgm:spPr/>
      <dgm:t>
        <a:bodyPr/>
        <a:lstStyle/>
        <a:p>
          <a:endParaRPr lang="zh-TW" altLang="en-US"/>
        </a:p>
      </dgm:t>
    </dgm:pt>
    <dgm:pt modelId="{BCD4828E-3502-46E2-ACBD-F149B9B6C00B}">
      <dgm:prSet phldrT="[文字]" custT="1"/>
      <dgm:spPr/>
      <dgm:t>
        <a:bodyPr/>
        <a:lstStyle/>
        <a:p>
          <a:r>
            <a:rPr lang="zh-TW" altLang="en-US" sz="4000" b="1" dirty="0" smtClean="0">
              <a:solidFill>
                <a:srgbClr val="002060"/>
              </a:solidFill>
            </a:rPr>
            <a:t>教法</a:t>
          </a:r>
        </a:p>
      </dgm:t>
    </dgm:pt>
    <dgm:pt modelId="{6F080CF8-9991-4CBA-86E8-1ABB52CAF066}" type="parTrans" cxnId="{55793AD6-5EEC-4F9D-8F7B-16AD24F8FFCC}">
      <dgm:prSet/>
      <dgm:spPr/>
      <dgm:t>
        <a:bodyPr/>
        <a:lstStyle/>
        <a:p>
          <a:endParaRPr lang="zh-TW" altLang="en-US"/>
        </a:p>
      </dgm:t>
    </dgm:pt>
    <dgm:pt modelId="{91B6B680-628B-4650-93B4-7EF498F12E6B}" type="sibTrans" cxnId="{55793AD6-5EEC-4F9D-8F7B-16AD24F8FFCC}">
      <dgm:prSet/>
      <dgm:spPr/>
      <dgm:t>
        <a:bodyPr/>
        <a:lstStyle/>
        <a:p>
          <a:endParaRPr lang="zh-TW" altLang="en-US"/>
        </a:p>
      </dgm:t>
    </dgm:pt>
    <dgm:pt modelId="{20268489-F4E1-4C61-94E9-1A32AEF4B98B}">
      <dgm:prSet phldrT="[文字]" custT="1"/>
      <dgm:spPr/>
      <dgm:t>
        <a:bodyPr/>
        <a:lstStyle/>
        <a:p>
          <a:r>
            <a:rPr lang="zh-TW" altLang="en-US" sz="4000" b="1" dirty="0" smtClean="0">
              <a:solidFill>
                <a:srgbClr val="002060"/>
              </a:solidFill>
            </a:rPr>
            <a:t>評量</a:t>
          </a:r>
        </a:p>
      </dgm:t>
    </dgm:pt>
    <dgm:pt modelId="{C2D0E18D-8121-43C0-B280-4799C5A4B0F0}" type="parTrans" cxnId="{9939F4B5-4B37-48F8-A873-F558334DD746}">
      <dgm:prSet/>
      <dgm:spPr/>
      <dgm:t>
        <a:bodyPr/>
        <a:lstStyle/>
        <a:p>
          <a:endParaRPr lang="zh-TW" altLang="en-US"/>
        </a:p>
      </dgm:t>
    </dgm:pt>
    <dgm:pt modelId="{09868D00-2EE7-47B1-B544-3661E476D63E}" type="sibTrans" cxnId="{9939F4B5-4B37-48F8-A873-F558334DD746}">
      <dgm:prSet/>
      <dgm:spPr/>
      <dgm:t>
        <a:bodyPr/>
        <a:lstStyle/>
        <a:p>
          <a:endParaRPr lang="zh-TW" altLang="en-US"/>
        </a:p>
      </dgm:t>
    </dgm:pt>
    <dgm:pt modelId="{37645E17-8E27-44C7-98AA-2E74F010F3FA}">
      <dgm:prSet phldrT="[文字]" custT="1"/>
      <dgm:spPr/>
      <dgm:t>
        <a:bodyPr/>
        <a:lstStyle/>
        <a:p>
          <a:r>
            <a:rPr lang="zh-TW" altLang="en-US" sz="2800" dirty="0" smtClean="0"/>
            <a:t>資源與支援</a:t>
          </a:r>
        </a:p>
      </dgm:t>
    </dgm:pt>
    <dgm:pt modelId="{7FBB2F66-8DB0-4847-9A15-6569B8FC60BE}" type="parTrans" cxnId="{9EDD6B4A-2F8F-4FE7-BE9D-84440FFBF28A}">
      <dgm:prSet/>
      <dgm:spPr/>
      <dgm:t>
        <a:bodyPr/>
        <a:lstStyle/>
        <a:p>
          <a:endParaRPr lang="zh-TW" altLang="en-US"/>
        </a:p>
      </dgm:t>
    </dgm:pt>
    <dgm:pt modelId="{5FB6F66B-1B5D-4240-BC85-075159C8B1D8}" type="sibTrans" cxnId="{9EDD6B4A-2F8F-4FE7-BE9D-84440FFBF28A}">
      <dgm:prSet/>
      <dgm:spPr/>
      <dgm:t>
        <a:bodyPr/>
        <a:lstStyle/>
        <a:p>
          <a:endParaRPr lang="zh-TW" altLang="en-US"/>
        </a:p>
      </dgm:t>
    </dgm:pt>
    <dgm:pt modelId="{A776C423-5D72-4742-9D9C-8ABC0B9B1BC5}">
      <dgm:prSet phldrT="[文字]" custT="1"/>
      <dgm:spPr/>
      <dgm:t>
        <a:bodyPr/>
        <a:lstStyle/>
        <a:p>
          <a:r>
            <a:rPr lang="zh-TW" altLang="en-US" sz="4000" dirty="0" smtClean="0"/>
            <a:t>分組</a:t>
          </a:r>
        </a:p>
      </dgm:t>
    </dgm:pt>
    <dgm:pt modelId="{E64FA1AB-4976-493F-B865-57158ADADB87}" type="parTrans" cxnId="{6DEC6100-CCC9-455E-BFC0-EB437828FD82}">
      <dgm:prSet/>
      <dgm:spPr/>
      <dgm:t>
        <a:bodyPr/>
        <a:lstStyle/>
        <a:p>
          <a:endParaRPr lang="zh-TW" altLang="en-US"/>
        </a:p>
      </dgm:t>
    </dgm:pt>
    <dgm:pt modelId="{8DBB6AAF-8496-4715-85B2-55F6D42D5EB4}" type="sibTrans" cxnId="{6DEC6100-CCC9-455E-BFC0-EB437828FD82}">
      <dgm:prSet/>
      <dgm:spPr/>
      <dgm:t>
        <a:bodyPr/>
        <a:lstStyle/>
        <a:p>
          <a:endParaRPr lang="zh-TW" altLang="en-US"/>
        </a:p>
      </dgm:t>
    </dgm:pt>
    <dgm:pt modelId="{D3736290-1303-4D5C-AFC3-2C7CC985AFB7}">
      <dgm:prSet custT="1"/>
      <dgm:spPr/>
      <dgm:t>
        <a:bodyPr/>
        <a:lstStyle/>
        <a:p>
          <a:r>
            <a:rPr lang="zh-TW" altLang="en-US" sz="4000" dirty="0" smtClean="0"/>
            <a:t>時間</a:t>
          </a:r>
        </a:p>
      </dgm:t>
    </dgm:pt>
    <dgm:pt modelId="{DCB81BDB-46C2-4D7C-88FE-7FFC5B94D43D}" type="parTrans" cxnId="{925B9499-F2CF-4C33-96DB-3051C0990B5F}">
      <dgm:prSet/>
      <dgm:spPr/>
      <dgm:t>
        <a:bodyPr/>
        <a:lstStyle/>
        <a:p>
          <a:endParaRPr lang="zh-TW" altLang="en-US"/>
        </a:p>
      </dgm:t>
    </dgm:pt>
    <dgm:pt modelId="{868E3CCA-4A9B-45C5-B90A-5132F6237139}" type="sibTrans" cxnId="{925B9499-F2CF-4C33-96DB-3051C0990B5F}">
      <dgm:prSet/>
      <dgm:spPr/>
      <dgm:t>
        <a:bodyPr/>
        <a:lstStyle/>
        <a:p>
          <a:endParaRPr lang="zh-TW" altLang="en-US"/>
        </a:p>
      </dgm:t>
    </dgm:pt>
    <dgm:pt modelId="{EBCB0E6D-11A3-49CA-9AF6-A9B31C835BBB}" type="pres">
      <dgm:prSet presAssocID="{845F17E8-1483-4697-B5FF-4BA15580E4F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FC56108-B3ED-4C81-A214-D45733E352B3}" type="pres">
      <dgm:prSet presAssocID="{2AE6D3AC-1B07-4045-956B-876D7254E5C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237696-6139-42FE-961D-A6E03175FF11}" type="pres">
      <dgm:prSet presAssocID="{2AE6D3AC-1B07-4045-956B-876D7254E5C5}" presName="spNode" presStyleCnt="0"/>
      <dgm:spPr/>
    </dgm:pt>
    <dgm:pt modelId="{9A24C1B2-765F-43EE-A998-9FC05DB8531C}" type="pres">
      <dgm:prSet presAssocID="{38AA4966-D2D4-40A4-9818-FF70C65E6E31}" presName="sibTrans" presStyleLbl="sibTrans1D1" presStyleIdx="0" presStyleCnt="6"/>
      <dgm:spPr/>
      <dgm:t>
        <a:bodyPr/>
        <a:lstStyle/>
        <a:p>
          <a:endParaRPr lang="zh-TW" altLang="en-US"/>
        </a:p>
      </dgm:t>
    </dgm:pt>
    <dgm:pt modelId="{8C2A2377-98D0-4472-9F82-E19F486B8144}" type="pres">
      <dgm:prSet presAssocID="{BCD4828E-3502-46E2-ACBD-F149B9B6C00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9A2BC3-BEB7-4AD4-BEB7-45939C3A0D1F}" type="pres">
      <dgm:prSet presAssocID="{BCD4828E-3502-46E2-ACBD-F149B9B6C00B}" presName="spNode" presStyleCnt="0"/>
      <dgm:spPr/>
    </dgm:pt>
    <dgm:pt modelId="{7C9B6F62-54CE-4396-AACE-5D86681E7717}" type="pres">
      <dgm:prSet presAssocID="{91B6B680-628B-4650-93B4-7EF498F12E6B}" presName="sibTrans" presStyleLbl="sibTrans1D1" presStyleIdx="1" presStyleCnt="6"/>
      <dgm:spPr/>
      <dgm:t>
        <a:bodyPr/>
        <a:lstStyle/>
        <a:p>
          <a:endParaRPr lang="zh-TW" altLang="en-US"/>
        </a:p>
      </dgm:t>
    </dgm:pt>
    <dgm:pt modelId="{11E82139-5E1F-4428-9C6F-1C7294C04F12}" type="pres">
      <dgm:prSet presAssocID="{20268489-F4E1-4C61-94E9-1A32AEF4B98B}" presName="node" presStyleLbl="node1" presStyleIdx="2" presStyleCnt="6" custRadScaleRad="102165" custRadScaleInc="-30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2E3E4A-602A-4073-9851-99BC9CAA2F0E}" type="pres">
      <dgm:prSet presAssocID="{20268489-F4E1-4C61-94E9-1A32AEF4B98B}" presName="spNode" presStyleCnt="0"/>
      <dgm:spPr/>
    </dgm:pt>
    <dgm:pt modelId="{4D93B956-5E6A-40FE-B6D4-A121CCB71DBA}" type="pres">
      <dgm:prSet presAssocID="{09868D00-2EE7-47B1-B544-3661E476D63E}" presName="sibTrans" presStyleLbl="sibTrans1D1" presStyleIdx="2" presStyleCnt="6"/>
      <dgm:spPr/>
      <dgm:t>
        <a:bodyPr/>
        <a:lstStyle/>
        <a:p>
          <a:endParaRPr lang="zh-TW" altLang="en-US"/>
        </a:p>
      </dgm:t>
    </dgm:pt>
    <dgm:pt modelId="{101D9B71-2938-456A-8EFE-0A9387F1F9A7}" type="pres">
      <dgm:prSet presAssocID="{37645E17-8E27-44C7-98AA-2E74F010F3F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BF4863-00CF-40C8-9A5A-D30B66063259}" type="pres">
      <dgm:prSet presAssocID="{37645E17-8E27-44C7-98AA-2E74F010F3FA}" presName="spNode" presStyleCnt="0"/>
      <dgm:spPr/>
    </dgm:pt>
    <dgm:pt modelId="{F5357AF0-5B91-40A8-B116-552073519342}" type="pres">
      <dgm:prSet presAssocID="{5FB6F66B-1B5D-4240-BC85-075159C8B1D8}" presName="sibTrans" presStyleLbl="sibTrans1D1" presStyleIdx="3" presStyleCnt="6"/>
      <dgm:spPr/>
      <dgm:t>
        <a:bodyPr/>
        <a:lstStyle/>
        <a:p>
          <a:endParaRPr lang="zh-TW" altLang="en-US"/>
        </a:p>
      </dgm:t>
    </dgm:pt>
    <dgm:pt modelId="{6C04B2A7-32FD-4407-B818-81F5635643AD}" type="pres">
      <dgm:prSet presAssocID="{A776C423-5D72-4742-9D9C-8ABC0B9B1BC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184B2D-5267-4B3C-AEAE-E3DCCFF644B5}" type="pres">
      <dgm:prSet presAssocID="{A776C423-5D72-4742-9D9C-8ABC0B9B1BC5}" presName="spNode" presStyleCnt="0"/>
      <dgm:spPr/>
    </dgm:pt>
    <dgm:pt modelId="{64729095-4E3E-48DA-AD42-4A428D0EB688}" type="pres">
      <dgm:prSet presAssocID="{8DBB6AAF-8496-4715-85B2-55F6D42D5EB4}" presName="sibTrans" presStyleLbl="sibTrans1D1" presStyleIdx="4" presStyleCnt="6"/>
      <dgm:spPr/>
      <dgm:t>
        <a:bodyPr/>
        <a:lstStyle/>
        <a:p>
          <a:endParaRPr lang="zh-TW" altLang="en-US"/>
        </a:p>
      </dgm:t>
    </dgm:pt>
    <dgm:pt modelId="{946089FD-87BE-4166-9C54-4566CA54460D}" type="pres">
      <dgm:prSet presAssocID="{D3736290-1303-4D5C-AFC3-2C7CC985AFB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6D8948-F4CA-4FED-9E85-B45471874408}" type="pres">
      <dgm:prSet presAssocID="{D3736290-1303-4D5C-AFC3-2C7CC985AFB7}" presName="spNode" presStyleCnt="0"/>
      <dgm:spPr/>
    </dgm:pt>
    <dgm:pt modelId="{A50B807B-211E-4FE3-9CA0-DCB70F2F608E}" type="pres">
      <dgm:prSet presAssocID="{868E3CCA-4A9B-45C5-B90A-5132F6237139}" presName="sibTrans" presStyleLbl="sibTrans1D1" presStyleIdx="5" presStyleCnt="6"/>
      <dgm:spPr/>
      <dgm:t>
        <a:bodyPr/>
        <a:lstStyle/>
        <a:p>
          <a:endParaRPr lang="zh-TW" altLang="en-US"/>
        </a:p>
      </dgm:t>
    </dgm:pt>
  </dgm:ptLst>
  <dgm:cxnLst>
    <dgm:cxn modelId="{C4F9BDD2-5C54-4CA5-B4A8-0F922D593E63}" type="presOf" srcId="{5FB6F66B-1B5D-4240-BC85-075159C8B1D8}" destId="{F5357AF0-5B91-40A8-B116-552073519342}" srcOrd="0" destOrd="0" presId="urn:microsoft.com/office/officeart/2005/8/layout/cycle6"/>
    <dgm:cxn modelId="{D0A67A09-E499-4860-B079-E9B26E60ABBA}" type="presOf" srcId="{868E3CCA-4A9B-45C5-B90A-5132F6237139}" destId="{A50B807B-211E-4FE3-9CA0-DCB70F2F608E}" srcOrd="0" destOrd="0" presId="urn:microsoft.com/office/officeart/2005/8/layout/cycle6"/>
    <dgm:cxn modelId="{0A56CF77-594F-410C-A4D3-4DC6A8971901}" type="presOf" srcId="{D3736290-1303-4D5C-AFC3-2C7CC985AFB7}" destId="{946089FD-87BE-4166-9C54-4566CA54460D}" srcOrd="0" destOrd="0" presId="urn:microsoft.com/office/officeart/2005/8/layout/cycle6"/>
    <dgm:cxn modelId="{4BB144BD-C3F3-459D-B3B8-0B260120F8A4}" type="presOf" srcId="{2AE6D3AC-1B07-4045-956B-876D7254E5C5}" destId="{2FC56108-B3ED-4C81-A214-D45733E352B3}" srcOrd="0" destOrd="0" presId="urn:microsoft.com/office/officeart/2005/8/layout/cycle6"/>
    <dgm:cxn modelId="{2BBC20D5-D3B5-43DD-AB73-433637B71087}" type="presOf" srcId="{91B6B680-628B-4650-93B4-7EF498F12E6B}" destId="{7C9B6F62-54CE-4396-AACE-5D86681E7717}" srcOrd="0" destOrd="0" presId="urn:microsoft.com/office/officeart/2005/8/layout/cycle6"/>
    <dgm:cxn modelId="{600C3A6B-2A6E-4D87-BB7C-7999EE430617}" type="presOf" srcId="{8DBB6AAF-8496-4715-85B2-55F6D42D5EB4}" destId="{64729095-4E3E-48DA-AD42-4A428D0EB688}" srcOrd="0" destOrd="0" presId="urn:microsoft.com/office/officeart/2005/8/layout/cycle6"/>
    <dgm:cxn modelId="{9EDD6B4A-2F8F-4FE7-BE9D-84440FFBF28A}" srcId="{845F17E8-1483-4697-B5FF-4BA15580E4F3}" destId="{37645E17-8E27-44C7-98AA-2E74F010F3FA}" srcOrd="3" destOrd="0" parTransId="{7FBB2F66-8DB0-4847-9A15-6569B8FC60BE}" sibTransId="{5FB6F66B-1B5D-4240-BC85-075159C8B1D8}"/>
    <dgm:cxn modelId="{24ABEA39-AA6D-44BD-B5DA-1709C6FBB124}" type="presOf" srcId="{37645E17-8E27-44C7-98AA-2E74F010F3FA}" destId="{101D9B71-2938-456A-8EFE-0A9387F1F9A7}" srcOrd="0" destOrd="0" presId="urn:microsoft.com/office/officeart/2005/8/layout/cycle6"/>
    <dgm:cxn modelId="{5E60D737-0FF3-42C7-A988-E76EDE5F0AFD}" type="presOf" srcId="{A776C423-5D72-4742-9D9C-8ABC0B9B1BC5}" destId="{6C04B2A7-32FD-4407-B818-81F5635643AD}" srcOrd="0" destOrd="0" presId="urn:microsoft.com/office/officeart/2005/8/layout/cycle6"/>
    <dgm:cxn modelId="{3FB66F55-3DAF-42DF-8579-49106E7E0986}" type="presOf" srcId="{38AA4966-D2D4-40A4-9818-FF70C65E6E31}" destId="{9A24C1B2-765F-43EE-A998-9FC05DB8531C}" srcOrd="0" destOrd="0" presId="urn:microsoft.com/office/officeart/2005/8/layout/cycle6"/>
    <dgm:cxn modelId="{55793AD6-5EEC-4F9D-8F7B-16AD24F8FFCC}" srcId="{845F17E8-1483-4697-B5FF-4BA15580E4F3}" destId="{BCD4828E-3502-46E2-ACBD-F149B9B6C00B}" srcOrd="1" destOrd="0" parTransId="{6F080CF8-9991-4CBA-86E8-1ABB52CAF066}" sibTransId="{91B6B680-628B-4650-93B4-7EF498F12E6B}"/>
    <dgm:cxn modelId="{9939F4B5-4B37-48F8-A873-F558334DD746}" srcId="{845F17E8-1483-4697-B5FF-4BA15580E4F3}" destId="{20268489-F4E1-4C61-94E9-1A32AEF4B98B}" srcOrd="2" destOrd="0" parTransId="{C2D0E18D-8121-43C0-B280-4799C5A4B0F0}" sibTransId="{09868D00-2EE7-47B1-B544-3661E476D63E}"/>
    <dgm:cxn modelId="{D3B9AA98-F625-44EC-BFE0-AED2AB324E72}" srcId="{845F17E8-1483-4697-B5FF-4BA15580E4F3}" destId="{2AE6D3AC-1B07-4045-956B-876D7254E5C5}" srcOrd="0" destOrd="0" parTransId="{64C1F386-07FA-4F66-8DF3-56DF56120FE8}" sibTransId="{38AA4966-D2D4-40A4-9818-FF70C65E6E31}"/>
    <dgm:cxn modelId="{925B9499-F2CF-4C33-96DB-3051C0990B5F}" srcId="{845F17E8-1483-4697-B5FF-4BA15580E4F3}" destId="{D3736290-1303-4D5C-AFC3-2C7CC985AFB7}" srcOrd="5" destOrd="0" parTransId="{DCB81BDB-46C2-4D7C-88FE-7FFC5B94D43D}" sibTransId="{868E3CCA-4A9B-45C5-B90A-5132F6237139}"/>
    <dgm:cxn modelId="{16AA2F7E-B269-4C1B-915F-C154FF1A6A10}" type="presOf" srcId="{BCD4828E-3502-46E2-ACBD-F149B9B6C00B}" destId="{8C2A2377-98D0-4472-9F82-E19F486B8144}" srcOrd="0" destOrd="0" presId="urn:microsoft.com/office/officeart/2005/8/layout/cycle6"/>
    <dgm:cxn modelId="{6DEC6100-CCC9-455E-BFC0-EB437828FD82}" srcId="{845F17E8-1483-4697-B5FF-4BA15580E4F3}" destId="{A776C423-5D72-4742-9D9C-8ABC0B9B1BC5}" srcOrd="4" destOrd="0" parTransId="{E64FA1AB-4976-493F-B865-57158ADADB87}" sibTransId="{8DBB6AAF-8496-4715-85B2-55F6D42D5EB4}"/>
    <dgm:cxn modelId="{335C7103-B1DB-4C8B-B511-05FF8DB66205}" type="presOf" srcId="{845F17E8-1483-4697-B5FF-4BA15580E4F3}" destId="{EBCB0E6D-11A3-49CA-9AF6-A9B31C835BBB}" srcOrd="0" destOrd="0" presId="urn:microsoft.com/office/officeart/2005/8/layout/cycle6"/>
    <dgm:cxn modelId="{BC063085-856E-48C7-9CF9-F964DB1B6015}" type="presOf" srcId="{09868D00-2EE7-47B1-B544-3661E476D63E}" destId="{4D93B956-5E6A-40FE-B6D4-A121CCB71DBA}" srcOrd="0" destOrd="0" presId="urn:microsoft.com/office/officeart/2005/8/layout/cycle6"/>
    <dgm:cxn modelId="{AA97EA85-D9CC-4882-B5B5-6C579E9155D6}" type="presOf" srcId="{20268489-F4E1-4C61-94E9-1A32AEF4B98B}" destId="{11E82139-5E1F-4428-9C6F-1C7294C04F12}" srcOrd="0" destOrd="0" presId="urn:microsoft.com/office/officeart/2005/8/layout/cycle6"/>
    <dgm:cxn modelId="{137532E6-D89F-4176-B4D0-A1FD75A9800C}" type="presParOf" srcId="{EBCB0E6D-11A3-49CA-9AF6-A9B31C835BBB}" destId="{2FC56108-B3ED-4C81-A214-D45733E352B3}" srcOrd="0" destOrd="0" presId="urn:microsoft.com/office/officeart/2005/8/layout/cycle6"/>
    <dgm:cxn modelId="{78C64F2D-F529-4D10-A8A4-51E03D3973FD}" type="presParOf" srcId="{EBCB0E6D-11A3-49CA-9AF6-A9B31C835BBB}" destId="{DD237696-6139-42FE-961D-A6E03175FF11}" srcOrd="1" destOrd="0" presId="urn:microsoft.com/office/officeart/2005/8/layout/cycle6"/>
    <dgm:cxn modelId="{FB3E86EF-2BDF-4264-985C-52FAAA95B004}" type="presParOf" srcId="{EBCB0E6D-11A3-49CA-9AF6-A9B31C835BBB}" destId="{9A24C1B2-765F-43EE-A998-9FC05DB8531C}" srcOrd="2" destOrd="0" presId="urn:microsoft.com/office/officeart/2005/8/layout/cycle6"/>
    <dgm:cxn modelId="{3A9D6533-2798-4D0E-9AA5-F61395629119}" type="presParOf" srcId="{EBCB0E6D-11A3-49CA-9AF6-A9B31C835BBB}" destId="{8C2A2377-98D0-4472-9F82-E19F486B8144}" srcOrd="3" destOrd="0" presId="urn:microsoft.com/office/officeart/2005/8/layout/cycle6"/>
    <dgm:cxn modelId="{60951811-C509-4E99-A84F-9FE302A1DE76}" type="presParOf" srcId="{EBCB0E6D-11A3-49CA-9AF6-A9B31C835BBB}" destId="{E89A2BC3-BEB7-4AD4-BEB7-45939C3A0D1F}" srcOrd="4" destOrd="0" presId="urn:microsoft.com/office/officeart/2005/8/layout/cycle6"/>
    <dgm:cxn modelId="{AE85CC08-4347-41CE-8604-B7AEA9398625}" type="presParOf" srcId="{EBCB0E6D-11A3-49CA-9AF6-A9B31C835BBB}" destId="{7C9B6F62-54CE-4396-AACE-5D86681E7717}" srcOrd="5" destOrd="0" presId="urn:microsoft.com/office/officeart/2005/8/layout/cycle6"/>
    <dgm:cxn modelId="{83D3FF82-7FC4-4FF4-9E1F-CAE60EE4182B}" type="presParOf" srcId="{EBCB0E6D-11A3-49CA-9AF6-A9B31C835BBB}" destId="{11E82139-5E1F-4428-9C6F-1C7294C04F12}" srcOrd="6" destOrd="0" presId="urn:microsoft.com/office/officeart/2005/8/layout/cycle6"/>
    <dgm:cxn modelId="{4D79099B-ADB0-4FE0-A042-2F0C14FBFCD0}" type="presParOf" srcId="{EBCB0E6D-11A3-49CA-9AF6-A9B31C835BBB}" destId="{D52E3E4A-602A-4073-9851-99BC9CAA2F0E}" srcOrd="7" destOrd="0" presId="urn:microsoft.com/office/officeart/2005/8/layout/cycle6"/>
    <dgm:cxn modelId="{4161CD3A-5362-463C-BA12-9B881119C471}" type="presParOf" srcId="{EBCB0E6D-11A3-49CA-9AF6-A9B31C835BBB}" destId="{4D93B956-5E6A-40FE-B6D4-A121CCB71DBA}" srcOrd="8" destOrd="0" presId="urn:microsoft.com/office/officeart/2005/8/layout/cycle6"/>
    <dgm:cxn modelId="{4DE1303A-8CA8-4D27-95C5-79D199D4596A}" type="presParOf" srcId="{EBCB0E6D-11A3-49CA-9AF6-A9B31C835BBB}" destId="{101D9B71-2938-456A-8EFE-0A9387F1F9A7}" srcOrd="9" destOrd="0" presId="urn:microsoft.com/office/officeart/2005/8/layout/cycle6"/>
    <dgm:cxn modelId="{C128B987-7591-44AB-B3FF-87A2EE35EE9F}" type="presParOf" srcId="{EBCB0E6D-11A3-49CA-9AF6-A9B31C835BBB}" destId="{3EBF4863-00CF-40C8-9A5A-D30B66063259}" srcOrd="10" destOrd="0" presId="urn:microsoft.com/office/officeart/2005/8/layout/cycle6"/>
    <dgm:cxn modelId="{2892A09A-B930-44A0-9B8F-287EC5AA1DC7}" type="presParOf" srcId="{EBCB0E6D-11A3-49CA-9AF6-A9B31C835BBB}" destId="{F5357AF0-5B91-40A8-B116-552073519342}" srcOrd="11" destOrd="0" presId="urn:microsoft.com/office/officeart/2005/8/layout/cycle6"/>
    <dgm:cxn modelId="{B3E98224-365C-4BBB-82A2-EE75DE6FD7A0}" type="presParOf" srcId="{EBCB0E6D-11A3-49CA-9AF6-A9B31C835BBB}" destId="{6C04B2A7-32FD-4407-B818-81F5635643AD}" srcOrd="12" destOrd="0" presId="urn:microsoft.com/office/officeart/2005/8/layout/cycle6"/>
    <dgm:cxn modelId="{D5E65FA8-7B65-4E46-B6E7-82701CD3078C}" type="presParOf" srcId="{EBCB0E6D-11A3-49CA-9AF6-A9B31C835BBB}" destId="{B1184B2D-5267-4B3C-AEAE-E3DCCFF644B5}" srcOrd="13" destOrd="0" presId="urn:microsoft.com/office/officeart/2005/8/layout/cycle6"/>
    <dgm:cxn modelId="{F1FD5AE1-64FB-483E-AF38-C4A373E337B1}" type="presParOf" srcId="{EBCB0E6D-11A3-49CA-9AF6-A9B31C835BBB}" destId="{64729095-4E3E-48DA-AD42-4A428D0EB688}" srcOrd="14" destOrd="0" presId="urn:microsoft.com/office/officeart/2005/8/layout/cycle6"/>
    <dgm:cxn modelId="{057414C1-320C-4C6D-B584-E42A603B63CC}" type="presParOf" srcId="{EBCB0E6D-11A3-49CA-9AF6-A9B31C835BBB}" destId="{946089FD-87BE-4166-9C54-4566CA54460D}" srcOrd="15" destOrd="0" presId="urn:microsoft.com/office/officeart/2005/8/layout/cycle6"/>
    <dgm:cxn modelId="{050019C3-FB60-48E8-BE57-88021FCEA31B}" type="presParOf" srcId="{EBCB0E6D-11A3-49CA-9AF6-A9B31C835BBB}" destId="{E96D8948-F4CA-4FED-9E85-B45471874408}" srcOrd="16" destOrd="0" presId="urn:microsoft.com/office/officeart/2005/8/layout/cycle6"/>
    <dgm:cxn modelId="{16F14EA3-35B5-44C0-92B3-B4598CDFC9C7}" type="presParOf" srcId="{EBCB0E6D-11A3-49CA-9AF6-A9B31C835BBB}" destId="{A50B807B-211E-4FE3-9CA0-DCB70F2F608E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C5CDA6-ECA5-4124-866B-3BADD8E30F54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A9072509-F5E2-4CE4-8260-BB0795E92272}">
      <dgm:prSet phldrT="[文字]"/>
      <dgm:spPr/>
      <dgm:t>
        <a:bodyPr/>
        <a:lstStyle/>
        <a:p>
          <a:r>
            <a:rPr lang="zh-TW" altLang="en-US" dirty="0" smtClean="0"/>
            <a:t>教材調整</a:t>
          </a:r>
          <a:endParaRPr lang="zh-TW" altLang="en-US" dirty="0"/>
        </a:p>
      </dgm:t>
    </dgm:pt>
    <dgm:pt modelId="{A6E70555-8581-4CFB-8959-F780F32129E1}" type="parTrans" cxnId="{A6FF01DF-7AED-4546-89AE-F26AD7D09D5C}">
      <dgm:prSet/>
      <dgm:spPr/>
      <dgm:t>
        <a:bodyPr/>
        <a:lstStyle/>
        <a:p>
          <a:endParaRPr lang="zh-TW" altLang="en-US"/>
        </a:p>
      </dgm:t>
    </dgm:pt>
    <dgm:pt modelId="{D212ED5A-BC13-43B5-BEEC-E02C72608B66}" type="sibTrans" cxnId="{A6FF01DF-7AED-4546-89AE-F26AD7D09D5C}">
      <dgm:prSet/>
      <dgm:spPr/>
      <dgm:t>
        <a:bodyPr/>
        <a:lstStyle/>
        <a:p>
          <a:endParaRPr lang="zh-TW" altLang="en-US"/>
        </a:p>
      </dgm:t>
    </dgm:pt>
    <dgm:pt modelId="{BAED9FA0-E69D-4F49-9BCE-9C30D1D48BF1}">
      <dgm:prSet phldrT="[文字]"/>
      <dgm:spPr/>
      <dgm:t>
        <a:bodyPr/>
        <a:lstStyle/>
        <a:p>
          <a:r>
            <a:rPr lang="zh-TW" altLang="en-US" dirty="0" smtClean="0"/>
            <a:t>重組</a:t>
          </a:r>
          <a:endParaRPr lang="zh-TW" altLang="en-US" dirty="0"/>
        </a:p>
      </dgm:t>
    </dgm:pt>
    <dgm:pt modelId="{78673CD7-9443-43C2-B7B9-BCEF06D6A660}" type="parTrans" cxnId="{53E4E61C-F4AB-4975-8B44-46476D6768EB}">
      <dgm:prSet/>
      <dgm:spPr/>
      <dgm:t>
        <a:bodyPr/>
        <a:lstStyle/>
        <a:p>
          <a:endParaRPr lang="zh-TW" altLang="en-US"/>
        </a:p>
      </dgm:t>
    </dgm:pt>
    <dgm:pt modelId="{33145ED4-1BC7-4C09-AF4C-D806B9A49A46}" type="sibTrans" cxnId="{53E4E61C-F4AB-4975-8B44-46476D6768EB}">
      <dgm:prSet/>
      <dgm:spPr/>
      <dgm:t>
        <a:bodyPr/>
        <a:lstStyle/>
        <a:p>
          <a:endParaRPr lang="zh-TW" altLang="en-US"/>
        </a:p>
      </dgm:t>
    </dgm:pt>
    <dgm:pt modelId="{80C8382E-F6CA-4583-B592-1EFE0418C2AA}">
      <dgm:prSet phldrT="[文字]"/>
      <dgm:spPr/>
      <dgm:t>
        <a:bodyPr/>
        <a:lstStyle/>
        <a:p>
          <a:r>
            <a:rPr lang="zh-TW" altLang="en-US" dirty="0" smtClean="0"/>
            <a:t>添加</a:t>
          </a:r>
          <a:endParaRPr lang="zh-TW" altLang="en-US" dirty="0"/>
        </a:p>
      </dgm:t>
    </dgm:pt>
    <dgm:pt modelId="{590358B1-30C8-4592-99FA-C31B8E47E998}" type="parTrans" cxnId="{0F572B9E-DB36-40DE-983C-24A95E515A42}">
      <dgm:prSet/>
      <dgm:spPr/>
      <dgm:t>
        <a:bodyPr/>
        <a:lstStyle/>
        <a:p>
          <a:endParaRPr lang="zh-TW" altLang="en-US"/>
        </a:p>
      </dgm:t>
    </dgm:pt>
    <dgm:pt modelId="{956A7B1F-3ECA-4FA5-99EA-4F9E59A46020}" type="sibTrans" cxnId="{0F572B9E-DB36-40DE-983C-24A95E515A42}">
      <dgm:prSet/>
      <dgm:spPr/>
      <dgm:t>
        <a:bodyPr/>
        <a:lstStyle/>
        <a:p>
          <a:endParaRPr lang="zh-TW" altLang="en-US"/>
        </a:p>
      </dgm:t>
    </dgm:pt>
    <dgm:pt modelId="{8FA7762C-4CB8-4DC0-BB41-27FC07ECB4EB}">
      <dgm:prSet phldrT="[文字]"/>
      <dgm:spPr/>
      <dgm:t>
        <a:bodyPr/>
        <a:lstStyle/>
        <a:p>
          <a:r>
            <a:rPr lang="zh-TW" altLang="en-US" dirty="0" smtClean="0"/>
            <a:t>教學方法</a:t>
          </a:r>
          <a:endParaRPr lang="zh-TW" altLang="en-US" dirty="0"/>
        </a:p>
      </dgm:t>
    </dgm:pt>
    <dgm:pt modelId="{541E97B5-E7D8-4DDE-847B-B0E855615681}" type="parTrans" cxnId="{5DCC9177-DDDF-4246-8EE4-E8253A6CE7AA}">
      <dgm:prSet/>
      <dgm:spPr/>
      <dgm:t>
        <a:bodyPr/>
        <a:lstStyle/>
        <a:p>
          <a:endParaRPr lang="zh-TW" altLang="en-US"/>
        </a:p>
      </dgm:t>
    </dgm:pt>
    <dgm:pt modelId="{1668A4D7-F2B8-4E0B-B0CD-51758D92B94D}" type="sibTrans" cxnId="{5DCC9177-DDDF-4246-8EE4-E8253A6CE7AA}">
      <dgm:prSet/>
      <dgm:spPr/>
      <dgm:t>
        <a:bodyPr/>
        <a:lstStyle/>
        <a:p>
          <a:endParaRPr lang="zh-TW" altLang="en-US"/>
        </a:p>
      </dgm:t>
    </dgm:pt>
    <dgm:pt modelId="{1BDDE83C-43F0-49EE-90CC-68A2E8B8D94B}">
      <dgm:prSet phldrT="[文字]"/>
      <dgm:spPr/>
      <dgm:t>
        <a:bodyPr/>
        <a:lstStyle/>
        <a:p>
          <a:r>
            <a:rPr lang="zh-TW" altLang="en-US" dirty="0" smtClean="0"/>
            <a:t>增加學生投入時間</a:t>
          </a:r>
          <a:endParaRPr lang="zh-TW" altLang="en-US" dirty="0"/>
        </a:p>
      </dgm:t>
    </dgm:pt>
    <dgm:pt modelId="{4E328987-25C4-4F18-A9A5-ABC6F70AADD0}" type="parTrans" cxnId="{0F42ED95-D4CA-4878-A33E-DCE5A73F6F95}">
      <dgm:prSet/>
      <dgm:spPr/>
      <dgm:t>
        <a:bodyPr/>
        <a:lstStyle/>
        <a:p>
          <a:endParaRPr lang="zh-TW" altLang="en-US"/>
        </a:p>
      </dgm:t>
    </dgm:pt>
    <dgm:pt modelId="{810428DF-239C-4B24-9BF3-CDC3FF283103}" type="sibTrans" cxnId="{0F42ED95-D4CA-4878-A33E-DCE5A73F6F95}">
      <dgm:prSet/>
      <dgm:spPr/>
      <dgm:t>
        <a:bodyPr/>
        <a:lstStyle/>
        <a:p>
          <a:endParaRPr lang="zh-TW" altLang="en-US"/>
        </a:p>
      </dgm:t>
    </dgm:pt>
    <dgm:pt modelId="{D91CB084-8C17-446C-9931-A85E2E75D8F1}">
      <dgm:prSet phldrT="[文字]"/>
      <dgm:spPr/>
      <dgm:t>
        <a:bodyPr/>
        <a:lstStyle/>
        <a:p>
          <a:r>
            <a:rPr lang="zh-TW" altLang="en-US" dirty="0" smtClean="0"/>
            <a:t>切割成小單元</a:t>
          </a:r>
          <a:endParaRPr lang="zh-TW" altLang="en-US" dirty="0"/>
        </a:p>
      </dgm:t>
    </dgm:pt>
    <dgm:pt modelId="{F478C29E-B8CA-478A-AD4C-E632BEE3EFFE}" type="parTrans" cxnId="{DF7CBB3E-4FF4-40DE-830C-A0E4B1CF15D8}">
      <dgm:prSet/>
      <dgm:spPr/>
      <dgm:t>
        <a:bodyPr/>
        <a:lstStyle/>
        <a:p>
          <a:endParaRPr lang="zh-TW" altLang="en-US"/>
        </a:p>
      </dgm:t>
    </dgm:pt>
    <dgm:pt modelId="{3EBA989D-B501-41A8-B0CA-533EE2533940}" type="sibTrans" cxnId="{DF7CBB3E-4FF4-40DE-830C-A0E4B1CF15D8}">
      <dgm:prSet/>
      <dgm:spPr/>
      <dgm:t>
        <a:bodyPr/>
        <a:lstStyle/>
        <a:p>
          <a:endParaRPr lang="zh-TW" altLang="en-US"/>
        </a:p>
      </dgm:t>
    </dgm:pt>
    <dgm:pt modelId="{F86F0B85-057E-4859-9337-7C734630B56D}">
      <dgm:prSet phldrT="[文字]"/>
      <dgm:spPr/>
      <dgm:t>
        <a:bodyPr/>
        <a:lstStyle/>
        <a:p>
          <a:r>
            <a:rPr lang="zh-TW" altLang="en-US" dirty="0" smtClean="0"/>
            <a:t>分組</a:t>
          </a:r>
          <a:endParaRPr lang="zh-TW" altLang="en-US" dirty="0"/>
        </a:p>
      </dgm:t>
    </dgm:pt>
    <dgm:pt modelId="{025D8744-EEAB-45D9-AAA3-F535726C1406}" type="parTrans" cxnId="{08AF8F6F-FEC2-44E9-8DBD-3F0F09DF7CDA}">
      <dgm:prSet/>
      <dgm:spPr/>
      <dgm:t>
        <a:bodyPr/>
        <a:lstStyle/>
        <a:p>
          <a:endParaRPr lang="zh-TW" altLang="en-US"/>
        </a:p>
      </dgm:t>
    </dgm:pt>
    <dgm:pt modelId="{90D73484-BB6B-423F-9D83-C3816905DB5D}" type="sibTrans" cxnId="{08AF8F6F-FEC2-44E9-8DBD-3F0F09DF7CDA}">
      <dgm:prSet/>
      <dgm:spPr/>
      <dgm:t>
        <a:bodyPr/>
        <a:lstStyle/>
        <a:p>
          <a:endParaRPr lang="zh-TW" altLang="en-US"/>
        </a:p>
      </dgm:t>
    </dgm:pt>
    <dgm:pt modelId="{466C931A-6768-4A71-A569-DFA6493B8BD3}">
      <dgm:prSet phldrT="[文字]"/>
      <dgm:spPr/>
      <dgm:t>
        <a:bodyPr/>
        <a:lstStyle/>
        <a:p>
          <a:r>
            <a:rPr lang="zh-TW" altLang="en-US" dirty="0" smtClean="0"/>
            <a:t>開課前分組</a:t>
          </a:r>
          <a:endParaRPr lang="zh-TW" altLang="en-US" dirty="0"/>
        </a:p>
      </dgm:t>
    </dgm:pt>
    <dgm:pt modelId="{349EE645-B09F-4A15-BC5F-B9FCF9F216BC}" type="parTrans" cxnId="{C1CD8F8A-5B43-4F67-8293-A3C4F653421B}">
      <dgm:prSet/>
      <dgm:spPr/>
      <dgm:t>
        <a:bodyPr/>
        <a:lstStyle/>
        <a:p>
          <a:endParaRPr lang="zh-TW" altLang="en-US"/>
        </a:p>
      </dgm:t>
    </dgm:pt>
    <dgm:pt modelId="{7E7400CC-E752-471C-9ADD-F1D994682C6C}" type="sibTrans" cxnId="{C1CD8F8A-5B43-4F67-8293-A3C4F653421B}">
      <dgm:prSet/>
      <dgm:spPr/>
      <dgm:t>
        <a:bodyPr/>
        <a:lstStyle/>
        <a:p>
          <a:endParaRPr lang="zh-TW" altLang="en-US"/>
        </a:p>
      </dgm:t>
    </dgm:pt>
    <dgm:pt modelId="{848DC3F0-F465-463A-86C8-2A1CA47BBDF4}">
      <dgm:prSet phldrT="[文字]"/>
      <dgm:spPr/>
      <dgm:t>
        <a:bodyPr/>
        <a:lstStyle/>
        <a:p>
          <a:r>
            <a:rPr lang="zh-TW" altLang="en-US" dirty="0" smtClean="0"/>
            <a:t>課中分組</a:t>
          </a:r>
          <a:endParaRPr lang="zh-TW" altLang="en-US" dirty="0"/>
        </a:p>
      </dgm:t>
    </dgm:pt>
    <dgm:pt modelId="{B63875D8-77E8-40EB-8D21-00D50E5931D2}" type="parTrans" cxnId="{6B7F6812-BD49-4A12-95B4-7F19D7D7FAB2}">
      <dgm:prSet/>
      <dgm:spPr/>
      <dgm:t>
        <a:bodyPr/>
        <a:lstStyle/>
        <a:p>
          <a:endParaRPr lang="zh-TW" altLang="en-US"/>
        </a:p>
      </dgm:t>
    </dgm:pt>
    <dgm:pt modelId="{155B690E-040A-4917-AED2-EDA09C5B8910}" type="sibTrans" cxnId="{6B7F6812-BD49-4A12-95B4-7F19D7D7FAB2}">
      <dgm:prSet/>
      <dgm:spPr/>
      <dgm:t>
        <a:bodyPr/>
        <a:lstStyle/>
        <a:p>
          <a:endParaRPr lang="zh-TW" altLang="en-US"/>
        </a:p>
      </dgm:t>
    </dgm:pt>
    <dgm:pt modelId="{7AECD82D-701E-4C1C-B019-5A700B6470A1}">
      <dgm:prSet phldrT="[文字]"/>
      <dgm:spPr/>
      <dgm:t>
        <a:bodyPr/>
        <a:lstStyle/>
        <a:p>
          <a:r>
            <a:rPr lang="zh-TW" altLang="en-US" dirty="0" smtClean="0"/>
            <a:t>刪減</a:t>
          </a:r>
          <a:endParaRPr lang="zh-TW" altLang="en-US" dirty="0"/>
        </a:p>
      </dgm:t>
    </dgm:pt>
    <dgm:pt modelId="{E8D53E04-B667-414E-9240-900354BA9D6B}" type="parTrans" cxnId="{7AC9AE03-ACDE-4FD8-9DD7-7ECD9ECD6CA6}">
      <dgm:prSet/>
      <dgm:spPr/>
      <dgm:t>
        <a:bodyPr/>
        <a:lstStyle/>
        <a:p>
          <a:endParaRPr lang="zh-TW" altLang="en-US"/>
        </a:p>
      </dgm:t>
    </dgm:pt>
    <dgm:pt modelId="{CE0014A9-FBC3-4169-B569-D8E0DDB40F50}" type="sibTrans" cxnId="{7AC9AE03-ACDE-4FD8-9DD7-7ECD9ECD6CA6}">
      <dgm:prSet/>
      <dgm:spPr/>
      <dgm:t>
        <a:bodyPr/>
        <a:lstStyle/>
        <a:p>
          <a:endParaRPr lang="zh-TW" altLang="en-US"/>
        </a:p>
      </dgm:t>
    </dgm:pt>
    <dgm:pt modelId="{7B93B88F-2794-4234-9A05-AD9BDF141CA0}">
      <dgm:prSet phldrT="[文字]"/>
      <dgm:spPr/>
      <dgm:t>
        <a:bodyPr/>
        <a:lstStyle/>
        <a:p>
          <a:r>
            <a:rPr lang="zh-TW" altLang="en-US" dirty="0" smtClean="0"/>
            <a:t>參考多元選單模式</a:t>
          </a:r>
          <a:endParaRPr lang="zh-TW" altLang="en-US" dirty="0"/>
        </a:p>
      </dgm:t>
    </dgm:pt>
    <dgm:pt modelId="{A2FF53B2-BFB7-47A7-B331-C82C88BA79A7}" type="parTrans" cxnId="{7A0FE9F0-224A-4DA7-94FA-C1CB0842349C}">
      <dgm:prSet/>
      <dgm:spPr/>
      <dgm:t>
        <a:bodyPr/>
        <a:lstStyle/>
        <a:p>
          <a:endParaRPr lang="zh-TW" altLang="en-US"/>
        </a:p>
      </dgm:t>
    </dgm:pt>
    <dgm:pt modelId="{D411B575-8217-4750-94CC-1C51BA0A7898}" type="sibTrans" cxnId="{7A0FE9F0-224A-4DA7-94FA-C1CB0842349C}">
      <dgm:prSet/>
      <dgm:spPr/>
      <dgm:t>
        <a:bodyPr/>
        <a:lstStyle/>
        <a:p>
          <a:endParaRPr lang="zh-TW" altLang="en-US"/>
        </a:p>
      </dgm:t>
    </dgm:pt>
    <dgm:pt modelId="{8FFB4F3B-5019-4758-953A-0FDB1B2C2F8E}">
      <dgm:prSet/>
      <dgm:spPr/>
      <dgm:t>
        <a:bodyPr/>
        <a:lstStyle/>
        <a:p>
          <a:r>
            <a:rPr lang="zh-TW" altLang="en-US" dirty="0" smtClean="0"/>
            <a:t>評量</a:t>
          </a:r>
          <a:endParaRPr lang="zh-TW" altLang="en-US" dirty="0"/>
        </a:p>
      </dgm:t>
    </dgm:pt>
    <dgm:pt modelId="{5C5ACC03-CFD7-482A-944C-0414B819A7D6}" type="parTrans" cxnId="{0FD0BAF6-0A0B-4CB0-8FAB-970F10DB7312}">
      <dgm:prSet/>
      <dgm:spPr/>
      <dgm:t>
        <a:bodyPr/>
        <a:lstStyle/>
        <a:p>
          <a:endParaRPr lang="zh-TW" altLang="en-US"/>
        </a:p>
      </dgm:t>
    </dgm:pt>
    <dgm:pt modelId="{456FD9A8-1498-428C-89CA-03DEC9CC4CD3}" type="sibTrans" cxnId="{0FD0BAF6-0A0B-4CB0-8FAB-970F10DB7312}">
      <dgm:prSet/>
      <dgm:spPr/>
      <dgm:t>
        <a:bodyPr/>
        <a:lstStyle/>
        <a:p>
          <a:endParaRPr lang="zh-TW" altLang="en-US"/>
        </a:p>
      </dgm:t>
    </dgm:pt>
    <dgm:pt modelId="{83511035-7A98-4B0A-B364-7A8A2CC683D9}">
      <dgm:prSet/>
      <dgm:spPr/>
      <dgm:t>
        <a:bodyPr/>
        <a:lstStyle/>
        <a:p>
          <a:r>
            <a:rPr lang="zh-TW" altLang="en-US" dirty="0" smtClean="0"/>
            <a:t>促進學習的評量（強調形成性評量並提供回饋）</a:t>
          </a:r>
          <a:endParaRPr lang="zh-TW" altLang="en-US" dirty="0"/>
        </a:p>
      </dgm:t>
    </dgm:pt>
    <dgm:pt modelId="{4EDF1750-5475-49C2-BB35-D31C04B52E3E}" type="parTrans" cxnId="{C941E2FA-E808-4B69-AE5D-3C7CB639973A}">
      <dgm:prSet/>
      <dgm:spPr/>
      <dgm:t>
        <a:bodyPr/>
        <a:lstStyle/>
        <a:p>
          <a:endParaRPr lang="zh-TW" altLang="en-US"/>
        </a:p>
      </dgm:t>
    </dgm:pt>
    <dgm:pt modelId="{7EB67BFB-4518-4C76-AEB0-E9A2209E0918}" type="sibTrans" cxnId="{C941E2FA-E808-4B69-AE5D-3C7CB639973A}">
      <dgm:prSet/>
      <dgm:spPr/>
      <dgm:t>
        <a:bodyPr/>
        <a:lstStyle/>
        <a:p>
          <a:endParaRPr lang="zh-TW" altLang="en-US"/>
        </a:p>
      </dgm:t>
    </dgm:pt>
    <dgm:pt modelId="{E9D87E19-BBC7-4AB1-9632-9BDA3399FE74}" type="pres">
      <dgm:prSet presAssocID="{0DC5CDA6-ECA5-4124-866B-3BADD8E30F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56D9AF1-A339-41C2-B2EF-54E43F5A242D}" type="pres">
      <dgm:prSet presAssocID="{A9072509-F5E2-4CE4-8260-BB0795E92272}" presName="composite" presStyleCnt="0"/>
      <dgm:spPr/>
    </dgm:pt>
    <dgm:pt modelId="{E760C915-8F4D-48E1-A1A2-BBDB64218F4C}" type="pres">
      <dgm:prSet presAssocID="{A9072509-F5E2-4CE4-8260-BB0795E9227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6A6CCB-8064-4E43-8746-396CBFCCA9B0}" type="pres">
      <dgm:prSet presAssocID="{A9072509-F5E2-4CE4-8260-BB0795E9227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22CA14-1A39-455A-A700-9AF1E5A49EBC}" type="pres">
      <dgm:prSet presAssocID="{D212ED5A-BC13-43B5-BEEC-E02C72608B66}" presName="space" presStyleCnt="0"/>
      <dgm:spPr/>
    </dgm:pt>
    <dgm:pt modelId="{DCC529D0-6B8E-4481-8ABE-907F505C3769}" type="pres">
      <dgm:prSet presAssocID="{8FA7762C-4CB8-4DC0-BB41-27FC07ECB4EB}" presName="composite" presStyleCnt="0"/>
      <dgm:spPr/>
    </dgm:pt>
    <dgm:pt modelId="{32892710-533D-4275-BABF-1D52BA8DEE62}" type="pres">
      <dgm:prSet presAssocID="{8FA7762C-4CB8-4DC0-BB41-27FC07ECB4E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D32553-EC81-473F-B429-71CFD7E6895B}" type="pres">
      <dgm:prSet presAssocID="{8FA7762C-4CB8-4DC0-BB41-27FC07ECB4EB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00E5C8-C02E-4615-8CE4-148C5A0CE329}" type="pres">
      <dgm:prSet presAssocID="{1668A4D7-F2B8-4E0B-B0CD-51758D92B94D}" presName="space" presStyleCnt="0"/>
      <dgm:spPr/>
    </dgm:pt>
    <dgm:pt modelId="{E3A05731-85DC-4FB6-B86C-D93EBDE6DEA5}" type="pres">
      <dgm:prSet presAssocID="{8FFB4F3B-5019-4758-953A-0FDB1B2C2F8E}" presName="composite" presStyleCnt="0"/>
      <dgm:spPr/>
    </dgm:pt>
    <dgm:pt modelId="{0ABD17DF-16EE-4250-B52F-0E3169794CFD}" type="pres">
      <dgm:prSet presAssocID="{8FFB4F3B-5019-4758-953A-0FDB1B2C2F8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AAE699-5D30-462B-BE72-9663BC568A52}" type="pres">
      <dgm:prSet presAssocID="{8FFB4F3B-5019-4758-953A-0FDB1B2C2F8E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C7CFFD-AD3E-4F52-907F-2F8900E74722}" type="pres">
      <dgm:prSet presAssocID="{456FD9A8-1498-428C-89CA-03DEC9CC4CD3}" presName="space" presStyleCnt="0"/>
      <dgm:spPr/>
    </dgm:pt>
    <dgm:pt modelId="{64025951-1FB4-441F-8C58-D39D3E8F2E65}" type="pres">
      <dgm:prSet presAssocID="{F86F0B85-057E-4859-9337-7C734630B56D}" presName="composite" presStyleCnt="0"/>
      <dgm:spPr/>
    </dgm:pt>
    <dgm:pt modelId="{11F85A19-D8E9-4D85-BF24-F679EF9FA59C}" type="pres">
      <dgm:prSet presAssocID="{F86F0B85-057E-4859-9337-7C734630B56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C415DA-12E2-4CBF-9EF7-A88FE47067C9}" type="pres">
      <dgm:prSet presAssocID="{F86F0B85-057E-4859-9337-7C734630B56D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FE03F87-3D8F-4FBE-A0B2-4D0343120F17}" type="presOf" srcId="{848DC3F0-F465-463A-86C8-2A1CA47BBDF4}" destId="{E7C415DA-12E2-4CBF-9EF7-A88FE47067C9}" srcOrd="0" destOrd="1" presId="urn:microsoft.com/office/officeart/2005/8/layout/hList1"/>
    <dgm:cxn modelId="{5A4EEC2F-CC05-4736-9101-B3FEC526D0D0}" type="presOf" srcId="{0DC5CDA6-ECA5-4124-866B-3BADD8E30F54}" destId="{E9D87E19-BBC7-4AB1-9632-9BDA3399FE74}" srcOrd="0" destOrd="0" presId="urn:microsoft.com/office/officeart/2005/8/layout/hList1"/>
    <dgm:cxn modelId="{AD3B24F2-AA9F-4ADA-9BF1-AC1DD3C5DE7C}" type="presOf" srcId="{A9072509-F5E2-4CE4-8260-BB0795E92272}" destId="{E760C915-8F4D-48E1-A1A2-BBDB64218F4C}" srcOrd="0" destOrd="0" presId="urn:microsoft.com/office/officeart/2005/8/layout/hList1"/>
    <dgm:cxn modelId="{5DCC9177-DDDF-4246-8EE4-E8253A6CE7AA}" srcId="{0DC5CDA6-ECA5-4124-866B-3BADD8E30F54}" destId="{8FA7762C-4CB8-4DC0-BB41-27FC07ECB4EB}" srcOrd="1" destOrd="0" parTransId="{541E97B5-E7D8-4DDE-847B-B0E855615681}" sibTransId="{1668A4D7-F2B8-4E0B-B0CD-51758D92B94D}"/>
    <dgm:cxn modelId="{C941E2FA-E808-4B69-AE5D-3C7CB639973A}" srcId="{8FFB4F3B-5019-4758-953A-0FDB1B2C2F8E}" destId="{83511035-7A98-4B0A-B364-7A8A2CC683D9}" srcOrd="0" destOrd="0" parTransId="{4EDF1750-5475-49C2-BB35-D31C04B52E3E}" sibTransId="{7EB67BFB-4518-4C76-AEB0-E9A2209E0918}"/>
    <dgm:cxn modelId="{1F8D5E0C-546E-45D4-907D-BEB41000E973}" type="presOf" srcId="{8FA7762C-4CB8-4DC0-BB41-27FC07ECB4EB}" destId="{32892710-533D-4275-BABF-1D52BA8DEE62}" srcOrd="0" destOrd="0" presId="urn:microsoft.com/office/officeart/2005/8/layout/hList1"/>
    <dgm:cxn modelId="{EFC98F9F-D81D-4CFC-B4F0-CD01B962D165}" type="presOf" srcId="{466C931A-6768-4A71-A569-DFA6493B8BD3}" destId="{E7C415DA-12E2-4CBF-9EF7-A88FE47067C9}" srcOrd="0" destOrd="0" presId="urn:microsoft.com/office/officeart/2005/8/layout/hList1"/>
    <dgm:cxn modelId="{53E4E61C-F4AB-4975-8B44-46476D6768EB}" srcId="{A9072509-F5E2-4CE4-8260-BB0795E92272}" destId="{BAED9FA0-E69D-4F49-9BCE-9C30D1D48BF1}" srcOrd="0" destOrd="0" parTransId="{78673CD7-9443-43C2-B7B9-BCEF06D6A660}" sibTransId="{33145ED4-1BC7-4C09-AF4C-D806B9A49A46}"/>
    <dgm:cxn modelId="{0F42ED95-D4CA-4878-A33E-DCE5A73F6F95}" srcId="{8FA7762C-4CB8-4DC0-BB41-27FC07ECB4EB}" destId="{1BDDE83C-43F0-49EE-90CC-68A2E8B8D94B}" srcOrd="0" destOrd="0" parTransId="{4E328987-25C4-4F18-A9A5-ABC6F70AADD0}" sibTransId="{810428DF-239C-4B24-9BF3-CDC3FF283103}"/>
    <dgm:cxn modelId="{6B7F6812-BD49-4A12-95B4-7F19D7D7FAB2}" srcId="{F86F0B85-057E-4859-9337-7C734630B56D}" destId="{848DC3F0-F465-463A-86C8-2A1CA47BBDF4}" srcOrd="1" destOrd="0" parTransId="{B63875D8-77E8-40EB-8D21-00D50E5931D2}" sibTransId="{155B690E-040A-4917-AED2-EDA09C5B8910}"/>
    <dgm:cxn modelId="{7AC9AE03-ACDE-4FD8-9DD7-7ECD9ECD6CA6}" srcId="{A9072509-F5E2-4CE4-8260-BB0795E92272}" destId="{7AECD82D-701E-4C1C-B019-5A700B6470A1}" srcOrd="2" destOrd="0" parTransId="{E8D53E04-B667-414E-9240-900354BA9D6B}" sibTransId="{CE0014A9-FBC3-4169-B569-D8E0DDB40F50}"/>
    <dgm:cxn modelId="{0F572B9E-DB36-40DE-983C-24A95E515A42}" srcId="{A9072509-F5E2-4CE4-8260-BB0795E92272}" destId="{80C8382E-F6CA-4583-B592-1EFE0418C2AA}" srcOrd="1" destOrd="0" parTransId="{590358B1-30C8-4592-99FA-C31B8E47E998}" sibTransId="{956A7B1F-3ECA-4FA5-99EA-4F9E59A46020}"/>
    <dgm:cxn modelId="{A852A756-D6F7-49A0-9159-14CEE88D27F3}" type="presOf" srcId="{80C8382E-F6CA-4583-B592-1EFE0418C2AA}" destId="{206A6CCB-8064-4E43-8746-396CBFCCA9B0}" srcOrd="0" destOrd="1" presId="urn:microsoft.com/office/officeart/2005/8/layout/hList1"/>
    <dgm:cxn modelId="{29A0959D-829D-4AAC-A90C-A2AE097302BB}" type="presOf" srcId="{83511035-7A98-4B0A-B364-7A8A2CC683D9}" destId="{C3AAE699-5D30-462B-BE72-9663BC568A52}" srcOrd="0" destOrd="0" presId="urn:microsoft.com/office/officeart/2005/8/layout/hList1"/>
    <dgm:cxn modelId="{A6FF01DF-7AED-4546-89AE-F26AD7D09D5C}" srcId="{0DC5CDA6-ECA5-4124-866B-3BADD8E30F54}" destId="{A9072509-F5E2-4CE4-8260-BB0795E92272}" srcOrd="0" destOrd="0" parTransId="{A6E70555-8581-4CFB-8959-F780F32129E1}" sibTransId="{D212ED5A-BC13-43B5-BEEC-E02C72608B66}"/>
    <dgm:cxn modelId="{98BCF975-306E-4B87-BE68-2935B898ADD2}" type="presOf" srcId="{1BDDE83C-43F0-49EE-90CC-68A2E8B8D94B}" destId="{80D32553-EC81-473F-B429-71CFD7E6895B}" srcOrd="0" destOrd="0" presId="urn:microsoft.com/office/officeart/2005/8/layout/hList1"/>
    <dgm:cxn modelId="{519431CA-9EBB-48DB-880C-63F9A6D1C392}" type="presOf" srcId="{D91CB084-8C17-446C-9931-A85E2E75D8F1}" destId="{80D32553-EC81-473F-B429-71CFD7E6895B}" srcOrd="0" destOrd="1" presId="urn:microsoft.com/office/officeart/2005/8/layout/hList1"/>
    <dgm:cxn modelId="{08AF8F6F-FEC2-44E9-8DBD-3F0F09DF7CDA}" srcId="{0DC5CDA6-ECA5-4124-866B-3BADD8E30F54}" destId="{F86F0B85-057E-4859-9337-7C734630B56D}" srcOrd="3" destOrd="0" parTransId="{025D8744-EEAB-45D9-AAA3-F535726C1406}" sibTransId="{90D73484-BB6B-423F-9D83-C3816905DB5D}"/>
    <dgm:cxn modelId="{0FD0BAF6-0A0B-4CB0-8FAB-970F10DB7312}" srcId="{0DC5CDA6-ECA5-4124-866B-3BADD8E30F54}" destId="{8FFB4F3B-5019-4758-953A-0FDB1B2C2F8E}" srcOrd="2" destOrd="0" parTransId="{5C5ACC03-CFD7-482A-944C-0414B819A7D6}" sibTransId="{456FD9A8-1498-428C-89CA-03DEC9CC4CD3}"/>
    <dgm:cxn modelId="{C1CD8F8A-5B43-4F67-8293-A3C4F653421B}" srcId="{F86F0B85-057E-4859-9337-7C734630B56D}" destId="{466C931A-6768-4A71-A569-DFA6493B8BD3}" srcOrd="0" destOrd="0" parTransId="{349EE645-B09F-4A15-BC5F-B9FCF9F216BC}" sibTransId="{7E7400CC-E752-471C-9ADD-F1D994682C6C}"/>
    <dgm:cxn modelId="{DF7CBB3E-4FF4-40DE-830C-A0E4B1CF15D8}" srcId="{8FA7762C-4CB8-4DC0-BB41-27FC07ECB4EB}" destId="{D91CB084-8C17-446C-9931-A85E2E75D8F1}" srcOrd="1" destOrd="0" parTransId="{F478C29E-B8CA-478A-AD4C-E632BEE3EFFE}" sibTransId="{3EBA989D-B501-41A8-B0CA-533EE2533940}"/>
    <dgm:cxn modelId="{8FFEA184-A5B2-4861-BA0F-8C06C3789E39}" type="presOf" srcId="{7AECD82D-701E-4C1C-B019-5A700B6470A1}" destId="{206A6CCB-8064-4E43-8746-396CBFCCA9B0}" srcOrd="0" destOrd="2" presId="urn:microsoft.com/office/officeart/2005/8/layout/hList1"/>
    <dgm:cxn modelId="{5679CDAB-5A0F-4CC5-8C47-780CB17A7F6F}" type="presOf" srcId="{F86F0B85-057E-4859-9337-7C734630B56D}" destId="{11F85A19-D8E9-4D85-BF24-F679EF9FA59C}" srcOrd="0" destOrd="0" presId="urn:microsoft.com/office/officeart/2005/8/layout/hList1"/>
    <dgm:cxn modelId="{7A0FE9F0-224A-4DA7-94FA-C1CB0842349C}" srcId="{8FA7762C-4CB8-4DC0-BB41-27FC07ECB4EB}" destId="{7B93B88F-2794-4234-9A05-AD9BDF141CA0}" srcOrd="2" destOrd="0" parTransId="{A2FF53B2-BFB7-47A7-B331-C82C88BA79A7}" sibTransId="{D411B575-8217-4750-94CC-1C51BA0A7898}"/>
    <dgm:cxn modelId="{83F3B2E9-299D-403E-AB04-085AD64991B9}" type="presOf" srcId="{7B93B88F-2794-4234-9A05-AD9BDF141CA0}" destId="{80D32553-EC81-473F-B429-71CFD7E6895B}" srcOrd="0" destOrd="2" presId="urn:microsoft.com/office/officeart/2005/8/layout/hList1"/>
    <dgm:cxn modelId="{3862114E-4146-4776-9061-D6ABEF3B1928}" type="presOf" srcId="{BAED9FA0-E69D-4F49-9BCE-9C30D1D48BF1}" destId="{206A6CCB-8064-4E43-8746-396CBFCCA9B0}" srcOrd="0" destOrd="0" presId="urn:microsoft.com/office/officeart/2005/8/layout/hList1"/>
    <dgm:cxn modelId="{CDBA2F75-A317-4C94-B798-0628DD84AD30}" type="presOf" srcId="{8FFB4F3B-5019-4758-953A-0FDB1B2C2F8E}" destId="{0ABD17DF-16EE-4250-B52F-0E3169794CFD}" srcOrd="0" destOrd="0" presId="urn:microsoft.com/office/officeart/2005/8/layout/hList1"/>
    <dgm:cxn modelId="{DD40BC37-478A-4727-BB3C-BC73D03DF3C6}" type="presParOf" srcId="{E9D87E19-BBC7-4AB1-9632-9BDA3399FE74}" destId="{156D9AF1-A339-41C2-B2EF-54E43F5A242D}" srcOrd="0" destOrd="0" presId="urn:microsoft.com/office/officeart/2005/8/layout/hList1"/>
    <dgm:cxn modelId="{CFAD815E-FC39-439E-B18E-9D7B91E9A0F1}" type="presParOf" srcId="{156D9AF1-A339-41C2-B2EF-54E43F5A242D}" destId="{E760C915-8F4D-48E1-A1A2-BBDB64218F4C}" srcOrd="0" destOrd="0" presId="urn:microsoft.com/office/officeart/2005/8/layout/hList1"/>
    <dgm:cxn modelId="{0AD2DC72-E7A2-459F-9BC5-F54F793D7F53}" type="presParOf" srcId="{156D9AF1-A339-41C2-B2EF-54E43F5A242D}" destId="{206A6CCB-8064-4E43-8746-396CBFCCA9B0}" srcOrd="1" destOrd="0" presId="urn:microsoft.com/office/officeart/2005/8/layout/hList1"/>
    <dgm:cxn modelId="{F0A7AB62-D4BA-4527-9E63-E1AF2169CD7C}" type="presParOf" srcId="{E9D87E19-BBC7-4AB1-9632-9BDA3399FE74}" destId="{BF22CA14-1A39-455A-A700-9AF1E5A49EBC}" srcOrd="1" destOrd="0" presId="urn:microsoft.com/office/officeart/2005/8/layout/hList1"/>
    <dgm:cxn modelId="{635086D8-AD34-4DA6-B5E0-B0C44B6F393B}" type="presParOf" srcId="{E9D87E19-BBC7-4AB1-9632-9BDA3399FE74}" destId="{DCC529D0-6B8E-4481-8ABE-907F505C3769}" srcOrd="2" destOrd="0" presId="urn:microsoft.com/office/officeart/2005/8/layout/hList1"/>
    <dgm:cxn modelId="{E7A8F81A-3335-46B0-AD5E-4C32665A8C76}" type="presParOf" srcId="{DCC529D0-6B8E-4481-8ABE-907F505C3769}" destId="{32892710-533D-4275-BABF-1D52BA8DEE62}" srcOrd="0" destOrd="0" presId="urn:microsoft.com/office/officeart/2005/8/layout/hList1"/>
    <dgm:cxn modelId="{B52F92CB-66C0-4DAB-A8A8-7E01D7A0AAC6}" type="presParOf" srcId="{DCC529D0-6B8E-4481-8ABE-907F505C3769}" destId="{80D32553-EC81-473F-B429-71CFD7E6895B}" srcOrd="1" destOrd="0" presId="urn:microsoft.com/office/officeart/2005/8/layout/hList1"/>
    <dgm:cxn modelId="{EAA442B0-D13F-4B2B-9233-A491C58EC00C}" type="presParOf" srcId="{E9D87E19-BBC7-4AB1-9632-9BDA3399FE74}" destId="{2100E5C8-C02E-4615-8CE4-148C5A0CE329}" srcOrd="3" destOrd="0" presId="urn:microsoft.com/office/officeart/2005/8/layout/hList1"/>
    <dgm:cxn modelId="{D6A332BA-0C63-4313-AFDF-3543CF7D6079}" type="presParOf" srcId="{E9D87E19-BBC7-4AB1-9632-9BDA3399FE74}" destId="{E3A05731-85DC-4FB6-B86C-D93EBDE6DEA5}" srcOrd="4" destOrd="0" presId="urn:microsoft.com/office/officeart/2005/8/layout/hList1"/>
    <dgm:cxn modelId="{D9DF6397-9255-46B6-B695-0F2EBAFEC25E}" type="presParOf" srcId="{E3A05731-85DC-4FB6-B86C-D93EBDE6DEA5}" destId="{0ABD17DF-16EE-4250-B52F-0E3169794CFD}" srcOrd="0" destOrd="0" presId="urn:microsoft.com/office/officeart/2005/8/layout/hList1"/>
    <dgm:cxn modelId="{AE5E9EC9-DBBB-42A7-B674-AD6708F7155B}" type="presParOf" srcId="{E3A05731-85DC-4FB6-B86C-D93EBDE6DEA5}" destId="{C3AAE699-5D30-462B-BE72-9663BC568A52}" srcOrd="1" destOrd="0" presId="urn:microsoft.com/office/officeart/2005/8/layout/hList1"/>
    <dgm:cxn modelId="{C32A0342-7ABE-49E0-B923-22C58FDA4FC1}" type="presParOf" srcId="{E9D87E19-BBC7-4AB1-9632-9BDA3399FE74}" destId="{ACC7CFFD-AD3E-4F52-907F-2F8900E74722}" srcOrd="5" destOrd="0" presId="urn:microsoft.com/office/officeart/2005/8/layout/hList1"/>
    <dgm:cxn modelId="{B0D4AD1A-5DFC-431C-8C6A-5A44001F2F95}" type="presParOf" srcId="{E9D87E19-BBC7-4AB1-9632-9BDA3399FE74}" destId="{64025951-1FB4-441F-8C58-D39D3E8F2E65}" srcOrd="6" destOrd="0" presId="urn:microsoft.com/office/officeart/2005/8/layout/hList1"/>
    <dgm:cxn modelId="{D9B89116-0EFE-4D72-96B7-A53059D30F3C}" type="presParOf" srcId="{64025951-1FB4-441F-8C58-D39D3E8F2E65}" destId="{11F85A19-D8E9-4D85-BF24-F679EF9FA59C}" srcOrd="0" destOrd="0" presId="urn:microsoft.com/office/officeart/2005/8/layout/hList1"/>
    <dgm:cxn modelId="{D7E54355-D1A1-4CA3-B91C-7872AC3CDCFC}" type="presParOf" srcId="{64025951-1FB4-441F-8C58-D39D3E8F2E65}" destId="{E7C415DA-12E2-4CBF-9EF7-A88FE47067C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B1A96D-67F9-449A-A0E9-0DE23975F6C3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C73F3BE-E989-4ED7-9015-B75C9C46743E}">
      <dgm:prSet phldrT="[文字]" custT="1"/>
      <dgm:spPr/>
      <dgm:t>
        <a:bodyPr/>
        <a:lstStyle/>
        <a:p>
          <a:r>
            <a:rPr lang="zh-TW" altLang="en-US" sz="3200" dirty="0" smtClean="0"/>
            <a:t>改變深度</a:t>
          </a:r>
        </a:p>
      </dgm:t>
    </dgm:pt>
    <dgm:pt modelId="{E56E9566-E932-458B-B4E4-F6344B41F8B6}" type="parTrans" cxnId="{0EA66E69-20DF-49EB-8D96-6B23BB4C5613}">
      <dgm:prSet/>
      <dgm:spPr/>
      <dgm:t>
        <a:bodyPr/>
        <a:lstStyle/>
        <a:p>
          <a:endParaRPr lang="zh-TW" altLang="en-US"/>
        </a:p>
      </dgm:t>
    </dgm:pt>
    <dgm:pt modelId="{4A003337-C254-4664-8510-D61F75614956}" type="sibTrans" cxnId="{0EA66E69-20DF-49EB-8D96-6B23BB4C5613}">
      <dgm:prSet/>
      <dgm:spPr/>
      <dgm:t>
        <a:bodyPr/>
        <a:lstStyle/>
        <a:p>
          <a:endParaRPr lang="zh-TW" altLang="en-US"/>
        </a:p>
      </dgm:t>
    </dgm:pt>
    <dgm:pt modelId="{7EBF4400-2BF1-4498-B7C1-D6B842E6A9E6}">
      <dgm:prSet phldrT="[文字]" custT="1"/>
      <dgm:spPr/>
      <dgm:t>
        <a:bodyPr/>
        <a:lstStyle/>
        <a:p>
          <a:r>
            <a:rPr lang="zh-TW" altLang="en-US" sz="2800" dirty="0" smtClean="0"/>
            <a:t>使用較多</a:t>
          </a:r>
          <a:r>
            <a:rPr lang="en-US" altLang="zh-TW" sz="2800" dirty="0" smtClean="0"/>
            <a:t>/</a:t>
          </a:r>
        </a:p>
        <a:p>
          <a:r>
            <a:rPr lang="zh-TW" altLang="en-US" sz="2800" dirty="0" smtClean="0"/>
            <a:t>較少進階教材</a:t>
          </a:r>
        </a:p>
      </dgm:t>
    </dgm:pt>
    <dgm:pt modelId="{E5E4C9AA-9A3A-4553-B57E-BF8D2CFA41FC}" type="parTrans" cxnId="{1EF0AD99-27DA-41BA-AE92-BA1D2C0DC02D}">
      <dgm:prSet/>
      <dgm:spPr/>
      <dgm:t>
        <a:bodyPr/>
        <a:lstStyle/>
        <a:p>
          <a:endParaRPr lang="zh-TW" altLang="en-US"/>
        </a:p>
      </dgm:t>
    </dgm:pt>
    <dgm:pt modelId="{DBF2412D-C437-42D4-BA85-1B945B2EE126}" type="sibTrans" cxnId="{1EF0AD99-27DA-41BA-AE92-BA1D2C0DC02D}">
      <dgm:prSet/>
      <dgm:spPr/>
      <dgm:t>
        <a:bodyPr/>
        <a:lstStyle/>
        <a:p>
          <a:endParaRPr lang="zh-TW" altLang="en-US"/>
        </a:p>
      </dgm:t>
    </dgm:pt>
    <dgm:pt modelId="{F9CC43BF-9AA8-4C43-8ED7-392435411E27}">
      <dgm:prSet phldrT="[文字]" custT="1"/>
      <dgm:spPr/>
      <dgm:t>
        <a:bodyPr/>
        <a:lstStyle/>
        <a:p>
          <a:endParaRPr lang="en-US" altLang="zh-TW" sz="2800" dirty="0" smtClean="0"/>
        </a:p>
        <a:p>
          <a:endParaRPr lang="en-US" altLang="zh-TW" sz="2800" dirty="0" smtClean="0"/>
        </a:p>
        <a:p>
          <a:r>
            <a:rPr lang="zh-TW" altLang="en-US" sz="2800" dirty="0" smtClean="0"/>
            <a:t>提供較多</a:t>
          </a:r>
          <a:r>
            <a:rPr lang="en-US" altLang="zh-TW" sz="2800" dirty="0" smtClean="0"/>
            <a:t>/</a:t>
          </a:r>
          <a:r>
            <a:rPr lang="zh-TW" altLang="en-US" sz="2800" dirty="0" smtClean="0"/>
            <a:t>較少的舉例</a:t>
          </a:r>
          <a:endParaRPr lang="en-US" altLang="zh-TW" sz="2800" dirty="0" smtClean="0"/>
        </a:p>
        <a:p>
          <a:endParaRPr lang="en-US" altLang="zh-TW" sz="1600" dirty="0" smtClean="0"/>
        </a:p>
        <a:p>
          <a:endParaRPr lang="en-US" altLang="zh-TW" sz="1600" dirty="0" smtClean="0"/>
        </a:p>
        <a:p>
          <a:endParaRPr lang="zh-TW" altLang="en-US" sz="1600" dirty="0"/>
        </a:p>
      </dgm:t>
    </dgm:pt>
    <dgm:pt modelId="{19B0BA9D-AA7F-4ECD-A5A8-7269CFB7E32C}" type="parTrans" cxnId="{4825C2D3-74DA-4C3D-BBCF-2E5A767B1FBD}">
      <dgm:prSet/>
      <dgm:spPr/>
      <dgm:t>
        <a:bodyPr/>
        <a:lstStyle/>
        <a:p>
          <a:endParaRPr lang="zh-TW" altLang="en-US"/>
        </a:p>
      </dgm:t>
    </dgm:pt>
    <dgm:pt modelId="{05CE2EAF-04EA-482A-99FE-9198A9AE2B0C}" type="sibTrans" cxnId="{4825C2D3-74DA-4C3D-BBCF-2E5A767B1FBD}">
      <dgm:prSet/>
      <dgm:spPr/>
      <dgm:t>
        <a:bodyPr/>
        <a:lstStyle/>
        <a:p>
          <a:endParaRPr lang="zh-TW" altLang="en-US"/>
        </a:p>
      </dgm:t>
    </dgm:pt>
    <dgm:pt modelId="{275E51E0-AB8A-43C9-B03A-FF2C95A47E92}">
      <dgm:prSet phldrT="[文字]"/>
      <dgm:spPr/>
      <dgm:t>
        <a:bodyPr/>
        <a:lstStyle/>
        <a:p>
          <a:r>
            <a:rPr lang="zh-TW" altLang="en-US" dirty="0" smtClean="0"/>
            <a:t>要求較多</a:t>
          </a:r>
          <a:r>
            <a:rPr lang="en-US" altLang="zh-TW" dirty="0" smtClean="0"/>
            <a:t>/</a:t>
          </a:r>
          <a:r>
            <a:rPr lang="zh-TW" altLang="en-US" dirty="0" smtClean="0"/>
            <a:t>較少的獨立或合作</a:t>
          </a:r>
          <a:endParaRPr lang="zh-TW" altLang="en-US" dirty="0"/>
        </a:p>
      </dgm:t>
    </dgm:pt>
    <dgm:pt modelId="{159E88FE-736F-4EA7-B3AF-AC010DBD1F08}" type="parTrans" cxnId="{66BB5586-C00F-48BB-90AB-6013C1BA722E}">
      <dgm:prSet/>
      <dgm:spPr/>
      <dgm:t>
        <a:bodyPr/>
        <a:lstStyle/>
        <a:p>
          <a:endParaRPr lang="zh-TW" altLang="en-US"/>
        </a:p>
      </dgm:t>
    </dgm:pt>
    <dgm:pt modelId="{445DC84F-D87C-4E81-A35D-33D5115821BF}" type="sibTrans" cxnId="{66BB5586-C00F-48BB-90AB-6013C1BA722E}">
      <dgm:prSet/>
      <dgm:spPr/>
      <dgm:t>
        <a:bodyPr/>
        <a:lstStyle/>
        <a:p>
          <a:endParaRPr lang="zh-TW" altLang="en-US"/>
        </a:p>
      </dgm:t>
    </dgm:pt>
    <dgm:pt modelId="{65377B94-45F9-4DD5-BCA3-ECB8CDAC2574}">
      <dgm:prSet phldrT="[文字]"/>
      <dgm:spPr/>
      <dgm:t>
        <a:bodyPr/>
        <a:lstStyle/>
        <a:p>
          <a:r>
            <a:rPr lang="zh-TW" altLang="en-US" dirty="0" smtClean="0"/>
            <a:t>在舉例之前</a:t>
          </a:r>
          <a:r>
            <a:rPr lang="en-US" altLang="zh-TW" dirty="0" smtClean="0"/>
            <a:t>/</a:t>
          </a:r>
          <a:r>
            <a:rPr lang="zh-TW" altLang="en-US" dirty="0" smtClean="0"/>
            <a:t>之後教導概念</a:t>
          </a:r>
          <a:endParaRPr lang="zh-TW" altLang="en-US" dirty="0"/>
        </a:p>
      </dgm:t>
    </dgm:pt>
    <dgm:pt modelId="{2BDCE2BA-4D7A-4709-9CA8-2F61BAFF4BD3}" type="parTrans" cxnId="{86017B4A-BEA4-45A6-BDF8-AC6932DC41F6}">
      <dgm:prSet/>
      <dgm:spPr/>
      <dgm:t>
        <a:bodyPr/>
        <a:lstStyle/>
        <a:p>
          <a:endParaRPr lang="zh-TW" altLang="en-US"/>
        </a:p>
      </dgm:t>
    </dgm:pt>
    <dgm:pt modelId="{171D0C6E-6051-4135-9FA8-E8E2CB7CFAFB}" type="sibTrans" cxnId="{86017B4A-BEA4-45A6-BDF8-AC6932DC41F6}">
      <dgm:prSet/>
      <dgm:spPr/>
      <dgm:t>
        <a:bodyPr/>
        <a:lstStyle/>
        <a:p>
          <a:endParaRPr lang="zh-TW" altLang="en-US"/>
        </a:p>
      </dgm:t>
    </dgm:pt>
    <dgm:pt modelId="{93B96E6A-7AF5-4F39-A42B-3E3744A61EB5}">
      <dgm:prSet custT="1"/>
      <dgm:spPr/>
      <dgm:t>
        <a:bodyPr/>
        <a:lstStyle/>
        <a:p>
          <a:r>
            <a:rPr lang="zh-TW" altLang="en-US" sz="2800" dirty="0" smtClean="0"/>
            <a:t>調整抽象程度</a:t>
          </a:r>
        </a:p>
      </dgm:t>
    </dgm:pt>
    <dgm:pt modelId="{DBC45F93-C493-455A-9648-DA76E770AD41}" type="parTrans" cxnId="{2F39E1F5-DA82-4D0F-B6A6-9383C6CE9FFE}">
      <dgm:prSet/>
      <dgm:spPr/>
      <dgm:t>
        <a:bodyPr/>
        <a:lstStyle/>
        <a:p>
          <a:endParaRPr lang="zh-TW" altLang="en-US"/>
        </a:p>
      </dgm:t>
    </dgm:pt>
    <dgm:pt modelId="{1B3B1E44-F2AD-4010-A8C4-EFEEF997F0F6}" type="sibTrans" cxnId="{2F39E1F5-DA82-4D0F-B6A6-9383C6CE9FFE}">
      <dgm:prSet/>
      <dgm:spPr/>
      <dgm:t>
        <a:bodyPr/>
        <a:lstStyle/>
        <a:p>
          <a:endParaRPr lang="zh-TW" altLang="en-US"/>
        </a:p>
      </dgm:t>
    </dgm:pt>
    <dgm:pt modelId="{D764522B-FBF2-4EB2-B8E9-FAB75465573B}">
      <dgm:prSet custT="1"/>
      <dgm:spPr/>
      <dgm:t>
        <a:bodyPr/>
        <a:lstStyle/>
        <a:p>
          <a:r>
            <a:rPr lang="zh-TW" altLang="en-US" sz="2800" dirty="0" smtClean="0"/>
            <a:t>相關背景和舉例</a:t>
          </a:r>
        </a:p>
      </dgm:t>
    </dgm:pt>
    <dgm:pt modelId="{53599C68-AA9D-4FBF-8107-2E5FB98EE61A}" type="parTrans" cxnId="{C9A03339-24D3-44A8-8D05-184ED9838FBB}">
      <dgm:prSet/>
      <dgm:spPr/>
      <dgm:t>
        <a:bodyPr/>
        <a:lstStyle/>
        <a:p>
          <a:endParaRPr lang="zh-TW" altLang="en-US"/>
        </a:p>
      </dgm:t>
    </dgm:pt>
    <dgm:pt modelId="{D2C633D2-29B7-420F-9254-BC32BED8F384}" type="sibTrans" cxnId="{C9A03339-24D3-44A8-8D05-184ED9838FBB}">
      <dgm:prSet/>
      <dgm:spPr/>
      <dgm:t>
        <a:bodyPr/>
        <a:lstStyle/>
        <a:p>
          <a:endParaRPr lang="zh-TW" altLang="en-US"/>
        </a:p>
      </dgm:t>
    </dgm:pt>
    <dgm:pt modelId="{FDD516CD-EACC-4541-BC10-96C0CDCA1E45}">
      <dgm:prSet custT="1"/>
      <dgm:spPr/>
      <dgm:t>
        <a:bodyPr/>
        <a:lstStyle/>
        <a:p>
          <a:r>
            <a:rPr lang="zh-TW" altLang="en-US" sz="3200" dirty="0" smtClean="0"/>
            <a:t>改變複雜度</a:t>
          </a:r>
        </a:p>
      </dgm:t>
    </dgm:pt>
    <dgm:pt modelId="{0D934893-2152-4EC1-8D38-90A574701049}" type="parTrans" cxnId="{A4C76A18-3E4D-49B6-A308-6973223174F7}">
      <dgm:prSet/>
      <dgm:spPr/>
      <dgm:t>
        <a:bodyPr/>
        <a:lstStyle/>
        <a:p>
          <a:endParaRPr lang="zh-TW" altLang="en-US"/>
        </a:p>
      </dgm:t>
    </dgm:pt>
    <dgm:pt modelId="{C8EC5C0F-BC21-4007-8908-77B9479A7C48}" type="sibTrans" cxnId="{A4C76A18-3E4D-49B6-A308-6973223174F7}">
      <dgm:prSet/>
      <dgm:spPr/>
      <dgm:t>
        <a:bodyPr/>
        <a:lstStyle/>
        <a:p>
          <a:endParaRPr lang="zh-TW" altLang="en-US"/>
        </a:p>
      </dgm:t>
    </dgm:pt>
    <dgm:pt modelId="{CDB1CA36-C5AB-4B2B-A2F2-53C251FD79FB}" type="pres">
      <dgm:prSet presAssocID="{66B1A96D-67F9-449A-A0E9-0DE23975F6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AA95A35-06F5-4BAD-852D-2519868902A6}" type="pres">
      <dgm:prSet presAssocID="{4C73F3BE-E989-4ED7-9015-B75C9C46743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F9DE5F-0EE9-44C3-93D9-454C2F567FDE}" type="pres">
      <dgm:prSet presAssocID="{4A003337-C254-4664-8510-D61F75614956}" presName="sibTrans" presStyleCnt="0"/>
      <dgm:spPr/>
    </dgm:pt>
    <dgm:pt modelId="{672541BF-F979-4C03-98BC-055B1CE37E73}" type="pres">
      <dgm:prSet presAssocID="{93B96E6A-7AF5-4F39-A42B-3E3744A61EB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89F0FA-5542-4BE4-8ABB-975D19F545C3}" type="pres">
      <dgm:prSet presAssocID="{1B3B1E44-F2AD-4010-A8C4-EFEEF997F0F6}" presName="sibTrans" presStyleCnt="0"/>
      <dgm:spPr/>
    </dgm:pt>
    <dgm:pt modelId="{D74334E0-7DC8-4E3F-B52E-0E457301CFD4}" type="pres">
      <dgm:prSet presAssocID="{FDD516CD-EACC-4541-BC10-96C0CDCA1E4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63F36A-3A18-48A2-A0AE-CFF2FDEBA069}" type="pres">
      <dgm:prSet presAssocID="{C8EC5C0F-BC21-4007-8908-77B9479A7C48}" presName="sibTrans" presStyleCnt="0"/>
      <dgm:spPr/>
    </dgm:pt>
    <dgm:pt modelId="{D411F679-9922-4346-9A3C-E6084C5BB0B1}" type="pres">
      <dgm:prSet presAssocID="{D764522B-FBF2-4EB2-B8E9-FAB75465573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97642C-FEEE-48DD-86E4-000F95C71532}" type="pres">
      <dgm:prSet presAssocID="{D2C633D2-29B7-420F-9254-BC32BED8F384}" presName="sibTrans" presStyleCnt="0"/>
      <dgm:spPr/>
    </dgm:pt>
    <dgm:pt modelId="{B5DA97FD-8F65-4131-8D0C-9071916F7FFD}" type="pres">
      <dgm:prSet presAssocID="{7EBF4400-2BF1-4498-B7C1-D6B842E6A9E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BEA176-6ADB-4F49-8ADF-29E980CB6541}" type="pres">
      <dgm:prSet presAssocID="{DBF2412D-C437-42D4-BA85-1B945B2EE126}" presName="sibTrans" presStyleCnt="0"/>
      <dgm:spPr/>
    </dgm:pt>
    <dgm:pt modelId="{E8A4563B-81E3-48DA-A6EF-FD2CCC5F2F12}" type="pres">
      <dgm:prSet presAssocID="{F9CC43BF-9AA8-4C43-8ED7-392435411E2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02EBA3-CBF3-41FC-8712-1A5B01EAE7E6}" type="pres">
      <dgm:prSet presAssocID="{05CE2EAF-04EA-482A-99FE-9198A9AE2B0C}" presName="sibTrans" presStyleCnt="0"/>
      <dgm:spPr/>
    </dgm:pt>
    <dgm:pt modelId="{02AF978B-3124-4FC9-B6E0-D3FBF0A058A3}" type="pres">
      <dgm:prSet presAssocID="{275E51E0-AB8A-43C9-B03A-FF2C95A47E9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7DFBB4-36A3-4E45-B9E9-66A50DCB5569}" type="pres">
      <dgm:prSet presAssocID="{445DC84F-D87C-4E81-A35D-33D5115821BF}" presName="sibTrans" presStyleCnt="0"/>
      <dgm:spPr/>
    </dgm:pt>
    <dgm:pt modelId="{FE31EB8F-E9AD-4EC2-AC2A-21630BB5F9E7}" type="pres">
      <dgm:prSet presAssocID="{65377B94-45F9-4DD5-BCA3-ECB8CDAC257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24424D1-B388-432C-A7A4-69A27387A475}" type="presOf" srcId="{D764522B-FBF2-4EB2-B8E9-FAB75465573B}" destId="{D411F679-9922-4346-9A3C-E6084C5BB0B1}" srcOrd="0" destOrd="0" presId="urn:microsoft.com/office/officeart/2005/8/layout/default#1"/>
    <dgm:cxn modelId="{DE2E68EE-B64D-4934-8328-C5C0B56EBBBF}" type="presOf" srcId="{F9CC43BF-9AA8-4C43-8ED7-392435411E27}" destId="{E8A4563B-81E3-48DA-A6EF-FD2CCC5F2F12}" srcOrd="0" destOrd="0" presId="urn:microsoft.com/office/officeart/2005/8/layout/default#1"/>
    <dgm:cxn modelId="{1EF0AD99-27DA-41BA-AE92-BA1D2C0DC02D}" srcId="{66B1A96D-67F9-449A-A0E9-0DE23975F6C3}" destId="{7EBF4400-2BF1-4498-B7C1-D6B842E6A9E6}" srcOrd="4" destOrd="0" parTransId="{E5E4C9AA-9A3A-4553-B57E-BF8D2CFA41FC}" sibTransId="{DBF2412D-C437-42D4-BA85-1B945B2EE126}"/>
    <dgm:cxn modelId="{2F39E1F5-DA82-4D0F-B6A6-9383C6CE9FFE}" srcId="{66B1A96D-67F9-449A-A0E9-0DE23975F6C3}" destId="{93B96E6A-7AF5-4F39-A42B-3E3744A61EB5}" srcOrd="1" destOrd="0" parTransId="{DBC45F93-C493-455A-9648-DA76E770AD41}" sibTransId="{1B3B1E44-F2AD-4010-A8C4-EFEEF997F0F6}"/>
    <dgm:cxn modelId="{8E055F69-348E-4FE4-8315-D9C93D4AEF3A}" type="presOf" srcId="{275E51E0-AB8A-43C9-B03A-FF2C95A47E92}" destId="{02AF978B-3124-4FC9-B6E0-D3FBF0A058A3}" srcOrd="0" destOrd="0" presId="urn:microsoft.com/office/officeart/2005/8/layout/default#1"/>
    <dgm:cxn modelId="{E6C8259D-3EC7-43C0-9A3E-FAD67B7F6291}" type="presOf" srcId="{93B96E6A-7AF5-4F39-A42B-3E3744A61EB5}" destId="{672541BF-F979-4C03-98BC-055B1CE37E73}" srcOrd="0" destOrd="0" presId="urn:microsoft.com/office/officeart/2005/8/layout/default#1"/>
    <dgm:cxn modelId="{C9A03339-24D3-44A8-8D05-184ED9838FBB}" srcId="{66B1A96D-67F9-449A-A0E9-0DE23975F6C3}" destId="{D764522B-FBF2-4EB2-B8E9-FAB75465573B}" srcOrd="3" destOrd="0" parTransId="{53599C68-AA9D-4FBF-8107-2E5FB98EE61A}" sibTransId="{D2C633D2-29B7-420F-9254-BC32BED8F384}"/>
    <dgm:cxn modelId="{86017B4A-BEA4-45A6-BDF8-AC6932DC41F6}" srcId="{66B1A96D-67F9-449A-A0E9-0DE23975F6C3}" destId="{65377B94-45F9-4DD5-BCA3-ECB8CDAC2574}" srcOrd="7" destOrd="0" parTransId="{2BDCE2BA-4D7A-4709-9CA8-2F61BAFF4BD3}" sibTransId="{171D0C6E-6051-4135-9FA8-E8E2CB7CFAFB}"/>
    <dgm:cxn modelId="{EB2AECCA-FC02-486F-AF99-47188EDC117B}" type="presOf" srcId="{65377B94-45F9-4DD5-BCA3-ECB8CDAC2574}" destId="{FE31EB8F-E9AD-4EC2-AC2A-21630BB5F9E7}" srcOrd="0" destOrd="0" presId="urn:microsoft.com/office/officeart/2005/8/layout/default#1"/>
    <dgm:cxn modelId="{A7389688-B002-49CE-9124-60566810E5BE}" type="presOf" srcId="{7EBF4400-2BF1-4498-B7C1-D6B842E6A9E6}" destId="{B5DA97FD-8F65-4131-8D0C-9071916F7FFD}" srcOrd="0" destOrd="0" presId="urn:microsoft.com/office/officeart/2005/8/layout/default#1"/>
    <dgm:cxn modelId="{0EA66E69-20DF-49EB-8D96-6B23BB4C5613}" srcId="{66B1A96D-67F9-449A-A0E9-0DE23975F6C3}" destId="{4C73F3BE-E989-4ED7-9015-B75C9C46743E}" srcOrd="0" destOrd="0" parTransId="{E56E9566-E932-458B-B4E4-F6344B41F8B6}" sibTransId="{4A003337-C254-4664-8510-D61F75614956}"/>
    <dgm:cxn modelId="{A4C76A18-3E4D-49B6-A308-6973223174F7}" srcId="{66B1A96D-67F9-449A-A0E9-0DE23975F6C3}" destId="{FDD516CD-EACC-4541-BC10-96C0CDCA1E45}" srcOrd="2" destOrd="0" parTransId="{0D934893-2152-4EC1-8D38-90A574701049}" sibTransId="{C8EC5C0F-BC21-4007-8908-77B9479A7C48}"/>
    <dgm:cxn modelId="{4825C2D3-74DA-4C3D-BBCF-2E5A767B1FBD}" srcId="{66B1A96D-67F9-449A-A0E9-0DE23975F6C3}" destId="{F9CC43BF-9AA8-4C43-8ED7-392435411E27}" srcOrd="5" destOrd="0" parTransId="{19B0BA9D-AA7F-4ECD-A5A8-7269CFB7E32C}" sibTransId="{05CE2EAF-04EA-482A-99FE-9198A9AE2B0C}"/>
    <dgm:cxn modelId="{73DAC464-9DCA-4D24-B2AE-8284170AD2A7}" type="presOf" srcId="{FDD516CD-EACC-4541-BC10-96C0CDCA1E45}" destId="{D74334E0-7DC8-4E3F-B52E-0E457301CFD4}" srcOrd="0" destOrd="0" presId="urn:microsoft.com/office/officeart/2005/8/layout/default#1"/>
    <dgm:cxn modelId="{2D18438D-E5B8-449B-AC15-277EB9D77275}" type="presOf" srcId="{4C73F3BE-E989-4ED7-9015-B75C9C46743E}" destId="{FAA95A35-06F5-4BAD-852D-2519868902A6}" srcOrd="0" destOrd="0" presId="urn:microsoft.com/office/officeart/2005/8/layout/default#1"/>
    <dgm:cxn modelId="{66BB5586-C00F-48BB-90AB-6013C1BA722E}" srcId="{66B1A96D-67F9-449A-A0E9-0DE23975F6C3}" destId="{275E51E0-AB8A-43C9-B03A-FF2C95A47E92}" srcOrd="6" destOrd="0" parTransId="{159E88FE-736F-4EA7-B3AF-AC010DBD1F08}" sibTransId="{445DC84F-D87C-4E81-A35D-33D5115821BF}"/>
    <dgm:cxn modelId="{79AD3E45-4008-4149-B38C-DC010CB96BC6}" type="presOf" srcId="{66B1A96D-67F9-449A-A0E9-0DE23975F6C3}" destId="{CDB1CA36-C5AB-4B2B-A2F2-53C251FD79FB}" srcOrd="0" destOrd="0" presId="urn:microsoft.com/office/officeart/2005/8/layout/default#1"/>
    <dgm:cxn modelId="{C5074840-3C26-4A21-A4DC-746C8C221115}" type="presParOf" srcId="{CDB1CA36-C5AB-4B2B-A2F2-53C251FD79FB}" destId="{FAA95A35-06F5-4BAD-852D-2519868902A6}" srcOrd="0" destOrd="0" presId="urn:microsoft.com/office/officeart/2005/8/layout/default#1"/>
    <dgm:cxn modelId="{16E55235-06A2-452E-86B8-3DE8AA83E9CE}" type="presParOf" srcId="{CDB1CA36-C5AB-4B2B-A2F2-53C251FD79FB}" destId="{7FF9DE5F-0EE9-44C3-93D9-454C2F567FDE}" srcOrd="1" destOrd="0" presId="urn:microsoft.com/office/officeart/2005/8/layout/default#1"/>
    <dgm:cxn modelId="{AE65BD33-7345-405A-9DD6-97947232A648}" type="presParOf" srcId="{CDB1CA36-C5AB-4B2B-A2F2-53C251FD79FB}" destId="{672541BF-F979-4C03-98BC-055B1CE37E73}" srcOrd="2" destOrd="0" presId="urn:microsoft.com/office/officeart/2005/8/layout/default#1"/>
    <dgm:cxn modelId="{88F25B10-F35D-4038-A86B-3F16D81A8411}" type="presParOf" srcId="{CDB1CA36-C5AB-4B2B-A2F2-53C251FD79FB}" destId="{6789F0FA-5542-4BE4-8ABB-975D19F545C3}" srcOrd="3" destOrd="0" presId="urn:microsoft.com/office/officeart/2005/8/layout/default#1"/>
    <dgm:cxn modelId="{11F136AC-24E0-47A1-A3ED-96FB5EE59A2B}" type="presParOf" srcId="{CDB1CA36-C5AB-4B2B-A2F2-53C251FD79FB}" destId="{D74334E0-7DC8-4E3F-B52E-0E457301CFD4}" srcOrd="4" destOrd="0" presId="urn:microsoft.com/office/officeart/2005/8/layout/default#1"/>
    <dgm:cxn modelId="{3A7BD5E5-0003-4E91-98A5-3A3C819DB4EB}" type="presParOf" srcId="{CDB1CA36-C5AB-4B2B-A2F2-53C251FD79FB}" destId="{9063F36A-3A18-48A2-A0AE-CFF2FDEBA069}" srcOrd="5" destOrd="0" presId="urn:microsoft.com/office/officeart/2005/8/layout/default#1"/>
    <dgm:cxn modelId="{8084C730-DA2E-4068-AD67-EC5AA5F3023C}" type="presParOf" srcId="{CDB1CA36-C5AB-4B2B-A2F2-53C251FD79FB}" destId="{D411F679-9922-4346-9A3C-E6084C5BB0B1}" srcOrd="6" destOrd="0" presId="urn:microsoft.com/office/officeart/2005/8/layout/default#1"/>
    <dgm:cxn modelId="{08FB7360-46CA-4C1E-A8CA-141E7055FAF1}" type="presParOf" srcId="{CDB1CA36-C5AB-4B2B-A2F2-53C251FD79FB}" destId="{E197642C-FEEE-48DD-86E4-000F95C71532}" srcOrd="7" destOrd="0" presId="urn:microsoft.com/office/officeart/2005/8/layout/default#1"/>
    <dgm:cxn modelId="{2B8A6FA9-E112-47D5-8B0A-B82A35B67BEC}" type="presParOf" srcId="{CDB1CA36-C5AB-4B2B-A2F2-53C251FD79FB}" destId="{B5DA97FD-8F65-4131-8D0C-9071916F7FFD}" srcOrd="8" destOrd="0" presId="urn:microsoft.com/office/officeart/2005/8/layout/default#1"/>
    <dgm:cxn modelId="{FF2F0A52-805B-48AA-B3C4-43CCB9B330DC}" type="presParOf" srcId="{CDB1CA36-C5AB-4B2B-A2F2-53C251FD79FB}" destId="{78BEA176-6ADB-4F49-8ADF-29E980CB6541}" srcOrd="9" destOrd="0" presId="urn:microsoft.com/office/officeart/2005/8/layout/default#1"/>
    <dgm:cxn modelId="{3823AEFA-9B5F-44FE-8449-7FA3D2555B22}" type="presParOf" srcId="{CDB1CA36-C5AB-4B2B-A2F2-53C251FD79FB}" destId="{E8A4563B-81E3-48DA-A6EF-FD2CCC5F2F12}" srcOrd="10" destOrd="0" presId="urn:microsoft.com/office/officeart/2005/8/layout/default#1"/>
    <dgm:cxn modelId="{281633E4-4042-4B76-BD96-3F30AF416F05}" type="presParOf" srcId="{CDB1CA36-C5AB-4B2B-A2F2-53C251FD79FB}" destId="{2202EBA3-CBF3-41FC-8712-1A5B01EAE7E6}" srcOrd="11" destOrd="0" presId="urn:microsoft.com/office/officeart/2005/8/layout/default#1"/>
    <dgm:cxn modelId="{417B823E-AA84-4264-A631-D7FCA7E0297A}" type="presParOf" srcId="{CDB1CA36-C5AB-4B2B-A2F2-53C251FD79FB}" destId="{02AF978B-3124-4FC9-B6E0-D3FBF0A058A3}" srcOrd="12" destOrd="0" presId="urn:microsoft.com/office/officeart/2005/8/layout/default#1"/>
    <dgm:cxn modelId="{07898633-A580-4B01-B755-7E8E5421B838}" type="presParOf" srcId="{CDB1CA36-C5AB-4B2B-A2F2-53C251FD79FB}" destId="{017DFBB4-36A3-4E45-B9E9-66A50DCB5569}" srcOrd="13" destOrd="0" presId="urn:microsoft.com/office/officeart/2005/8/layout/default#1"/>
    <dgm:cxn modelId="{59B8E5B2-3A2F-45CC-B157-3452A9F838A3}" type="presParOf" srcId="{CDB1CA36-C5AB-4B2B-A2F2-53C251FD79FB}" destId="{FE31EB8F-E9AD-4EC2-AC2A-21630BB5F9E7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787C12-78E6-4DBD-AC36-7999BFE7DDF3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6E5579E-3D80-4728-9629-BE6420F60F62}">
      <dgm:prSet phldrT="[文字]"/>
      <dgm:spPr/>
      <dgm:t>
        <a:bodyPr/>
        <a:lstStyle/>
        <a:p>
          <a:r>
            <a:rPr lang="zh-TW" altLang="en-US" dirty="0" smtClean="0"/>
            <a:t>開課前</a:t>
          </a:r>
          <a:endParaRPr lang="zh-TW" altLang="en-US" dirty="0"/>
        </a:p>
      </dgm:t>
    </dgm:pt>
    <dgm:pt modelId="{67522275-EF6C-4E26-A83F-FCE3FEB38B14}" type="parTrans" cxnId="{584AF9F5-A43A-46B8-A580-84BE0B3A60DC}">
      <dgm:prSet/>
      <dgm:spPr/>
      <dgm:t>
        <a:bodyPr/>
        <a:lstStyle/>
        <a:p>
          <a:endParaRPr lang="zh-TW" altLang="en-US"/>
        </a:p>
      </dgm:t>
    </dgm:pt>
    <dgm:pt modelId="{F7CB3B58-7310-471F-81D4-E739CD08AA41}" type="sibTrans" cxnId="{584AF9F5-A43A-46B8-A580-84BE0B3A60DC}">
      <dgm:prSet/>
      <dgm:spPr/>
      <dgm:t>
        <a:bodyPr/>
        <a:lstStyle/>
        <a:p>
          <a:endParaRPr lang="zh-TW" altLang="en-US"/>
        </a:p>
      </dgm:t>
    </dgm:pt>
    <dgm:pt modelId="{32954C14-496B-45A9-BC61-069ED775F1A5}">
      <dgm:prSet phldrT="[文字]" custT="1"/>
      <dgm:spPr/>
      <dgm:t>
        <a:bodyPr/>
        <a:lstStyle/>
        <a:p>
          <a:r>
            <a:rPr lang="zh-TW" altLang="en-US" sz="2400" dirty="0" smtClean="0"/>
            <a:t>班群：針對學生基礎參差的主要學科（英、數）分組上課</a:t>
          </a:r>
          <a:endParaRPr lang="zh-TW" altLang="en-US" sz="2400" dirty="0"/>
        </a:p>
      </dgm:t>
    </dgm:pt>
    <dgm:pt modelId="{0C67BF8C-81AF-4FFE-838A-721473979332}" type="parTrans" cxnId="{7628AC0F-75CB-4557-BCC6-F7DA14E1AEAB}">
      <dgm:prSet/>
      <dgm:spPr/>
      <dgm:t>
        <a:bodyPr/>
        <a:lstStyle/>
        <a:p>
          <a:endParaRPr lang="zh-TW" altLang="en-US"/>
        </a:p>
      </dgm:t>
    </dgm:pt>
    <dgm:pt modelId="{8630B2C9-D66F-4E65-BE2C-E5980FCAE692}" type="sibTrans" cxnId="{7628AC0F-75CB-4557-BCC6-F7DA14E1AEAB}">
      <dgm:prSet/>
      <dgm:spPr/>
      <dgm:t>
        <a:bodyPr/>
        <a:lstStyle/>
        <a:p>
          <a:endParaRPr lang="zh-TW" altLang="en-US"/>
        </a:p>
      </dgm:t>
    </dgm:pt>
    <dgm:pt modelId="{8112CAED-EF86-4973-9D5C-54A320833CAD}">
      <dgm:prSet phldrT="[文字]" custT="1"/>
      <dgm:spPr/>
      <dgm:t>
        <a:bodyPr/>
        <a:lstStyle/>
        <a:p>
          <a:r>
            <a:rPr lang="zh-TW" altLang="en-US" sz="2800" dirty="0" smtClean="0"/>
            <a:t>跨年級分組</a:t>
          </a:r>
          <a:endParaRPr lang="zh-TW" altLang="en-US" sz="2800" dirty="0"/>
        </a:p>
      </dgm:t>
    </dgm:pt>
    <dgm:pt modelId="{BBD71C86-D3A8-4DAE-BEE1-47FB9FC6C627}" type="parTrans" cxnId="{19A3F45F-1332-48A8-8973-45C0EA5AE0BE}">
      <dgm:prSet/>
      <dgm:spPr/>
      <dgm:t>
        <a:bodyPr/>
        <a:lstStyle/>
        <a:p>
          <a:endParaRPr lang="zh-TW" altLang="en-US"/>
        </a:p>
      </dgm:t>
    </dgm:pt>
    <dgm:pt modelId="{753F090A-B3AE-4428-947E-FA5107242DE7}" type="sibTrans" cxnId="{19A3F45F-1332-48A8-8973-45C0EA5AE0BE}">
      <dgm:prSet/>
      <dgm:spPr/>
      <dgm:t>
        <a:bodyPr/>
        <a:lstStyle/>
        <a:p>
          <a:endParaRPr lang="zh-TW" altLang="en-US"/>
        </a:p>
      </dgm:t>
    </dgm:pt>
    <dgm:pt modelId="{9CC3C60C-4601-4ED0-8400-D4632B89D710}">
      <dgm:prSet phldrT="[文字]"/>
      <dgm:spPr/>
      <dgm:t>
        <a:bodyPr/>
        <a:lstStyle/>
        <a:p>
          <a:r>
            <a:rPr lang="zh-TW" altLang="en-US" dirty="0" smtClean="0"/>
            <a:t>課中</a:t>
          </a:r>
          <a:endParaRPr lang="zh-TW" altLang="en-US" dirty="0"/>
        </a:p>
      </dgm:t>
    </dgm:pt>
    <dgm:pt modelId="{FBEB203D-6821-4E44-ABEC-27A94EACCCAF}" type="parTrans" cxnId="{B1110227-6ED7-41EF-A2E4-5BDBE970A1FC}">
      <dgm:prSet/>
      <dgm:spPr/>
      <dgm:t>
        <a:bodyPr/>
        <a:lstStyle/>
        <a:p>
          <a:endParaRPr lang="zh-TW" altLang="en-US"/>
        </a:p>
      </dgm:t>
    </dgm:pt>
    <dgm:pt modelId="{DEFB04B6-87A1-4C02-ADE7-8691EFCD02CF}" type="sibTrans" cxnId="{B1110227-6ED7-41EF-A2E4-5BDBE970A1FC}">
      <dgm:prSet/>
      <dgm:spPr/>
      <dgm:t>
        <a:bodyPr/>
        <a:lstStyle/>
        <a:p>
          <a:endParaRPr lang="zh-TW" altLang="en-US"/>
        </a:p>
      </dgm:t>
    </dgm:pt>
    <dgm:pt modelId="{A0AB7549-F355-4333-8C77-6A0D91B676DC}">
      <dgm:prSet phldrT="[文字]"/>
      <dgm:spPr/>
      <dgm:t>
        <a:bodyPr/>
        <a:lstStyle/>
        <a:p>
          <a:r>
            <a:rPr lang="zh-TW" altLang="en-US" dirty="0" smtClean="0"/>
            <a:t>小組：</a:t>
          </a:r>
          <a:endParaRPr lang="en-US" altLang="zh-TW" dirty="0" smtClean="0"/>
        </a:p>
        <a:p>
          <a:r>
            <a:rPr lang="zh-TW" altLang="en-US" dirty="0" smtClean="0"/>
            <a:t>同質、異質</a:t>
          </a:r>
          <a:endParaRPr lang="zh-TW" altLang="en-US" dirty="0"/>
        </a:p>
      </dgm:t>
    </dgm:pt>
    <dgm:pt modelId="{46DA1E43-6169-4192-BA61-D5EB6BD18B52}" type="parTrans" cxnId="{3C9F8809-5A87-4CBE-96DF-5CC30A9BE2DF}">
      <dgm:prSet/>
      <dgm:spPr/>
      <dgm:t>
        <a:bodyPr/>
        <a:lstStyle/>
        <a:p>
          <a:endParaRPr lang="zh-TW" altLang="en-US"/>
        </a:p>
      </dgm:t>
    </dgm:pt>
    <dgm:pt modelId="{C0A760F5-D7EF-4B0E-BB51-9A02CB8AA98E}" type="sibTrans" cxnId="{3C9F8809-5A87-4CBE-96DF-5CC30A9BE2DF}">
      <dgm:prSet/>
      <dgm:spPr/>
      <dgm:t>
        <a:bodyPr/>
        <a:lstStyle/>
        <a:p>
          <a:endParaRPr lang="zh-TW" altLang="en-US"/>
        </a:p>
      </dgm:t>
    </dgm:pt>
    <dgm:pt modelId="{BA3D30A0-9BDC-411F-8C62-0E6ADFED4609}">
      <dgm:prSet phldrT="[文字]"/>
      <dgm:spPr/>
      <dgm:t>
        <a:bodyPr/>
        <a:lstStyle/>
        <a:p>
          <a:r>
            <a:rPr lang="zh-TW" altLang="en-US" dirty="0" smtClean="0"/>
            <a:t>配對</a:t>
          </a:r>
          <a:endParaRPr lang="en-US" altLang="zh-TW" dirty="0" smtClean="0"/>
        </a:p>
        <a:p>
          <a:r>
            <a:rPr lang="zh-TW" altLang="en-US" dirty="0" smtClean="0"/>
            <a:t>自學</a:t>
          </a:r>
          <a:endParaRPr lang="zh-TW" altLang="en-US" dirty="0"/>
        </a:p>
      </dgm:t>
    </dgm:pt>
    <dgm:pt modelId="{2CEFBFBC-6ADC-4446-A7D2-AEC034FAD7F9}" type="parTrans" cxnId="{24022022-5286-4D41-A62C-8280A4562FFB}">
      <dgm:prSet/>
      <dgm:spPr/>
      <dgm:t>
        <a:bodyPr/>
        <a:lstStyle/>
        <a:p>
          <a:endParaRPr lang="zh-TW" altLang="en-US"/>
        </a:p>
      </dgm:t>
    </dgm:pt>
    <dgm:pt modelId="{B7FE9C41-56AA-4583-A23A-1FAA2DDCAE18}" type="sibTrans" cxnId="{24022022-5286-4D41-A62C-8280A4562FFB}">
      <dgm:prSet/>
      <dgm:spPr/>
      <dgm:t>
        <a:bodyPr/>
        <a:lstStyle/>
        <a:p>
          <a:endParaRPr lang="zh-TW" altLang="en-US"/>
        </a:p>
      </dgm:t>
    </dgm:pt>
    <dgm:pt modelId="{47B1DBB0-516C-4A73-B72F-9612D8E76F2F}" type="pres">
      <dgm:prSet presAssocID="{62787C12-78E6-4DBD-AC36-7999BFE7DDF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2D59862-FDF8-4889-AF7E-A811473F6606}" type="pres">
      <dgm:prSet presAssocID="{66E5579E-3D80-4728-9629-BE6420F60F62}" presName="posSpace" presStyleCnt="0"/>
      <dgm:spPr/>
    </dgm:pt>
    <dgm:pt modelId="{90A8E60D-D214-4B8E-98A2-D62E7C4F51B4}" type="pres">
      <dgm:prSet presAssocID="{66E5579E-3D80-4728-9629-BE6420F60F62}" presName="vertFlow" presStyleCnt="0"/>
      <dgm:spPr/>
    </dgm:pt>
    <dgm:pt modelId="{18AB4E6A-9314-41B6-B329-96AB7AF5347A}" type="pres">
      <dgm:prSet presAssocID="{66E5579E-3D80-4728-9629-BE6420F60F62}" presName="topSpace" presStyleCnt="0"/>
      <dgm:spPr/>
    </dgm:pt>
    <dgm:pt modelId="{8DFE61C1-55CB-422C-9C02-5B21D83A4EBD}" type="pres">
      <dgm:prSet presAssocID="{66E5579E-3D80-4728-9629-BE6420F60F62}" presName="firstComp" presStyleCnt="0"/>
      <dgm:spPr/>
    </dgm:pt>
    <dgm:pt modelId="{B07461F3-939D-4979-85D9-9B35BFC5FBB3}" type="pres">
      <dgm:prSet presAssocID="{66E5579E-3D80-4728-9629-BE6420F60F62}" presName="firstChild" presStyleLbl="bgAccFollowNode1" presStyleIdx="0" presStyleCnt="4"/>
      <dgm:spPr/>
      <dgm:t>
        <a:bodyPr/>
        <a:lstStyle/>
        <a:p>
          <a:endParaRPr lang="zh-TW" altLang="en-US"/>
        </a:p>
      </dgm:t>
    </dgm:pt>
    <dgm:pt modelId="{B1BB5C25-E217-43F8-959F-38CC5BA10567}" type="pres">
      <dgm:prSet presAssocID="{66E5579E-3D80-4728-9629-BE6420F60F62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66E070-E920-4B54-8113-1EA971E8C3A1}" type="pres">
      <dgm:prSet presAssocID="{8112CAED-EF86-4973-9D5C-54A320833CAD}" presName="comp" presStyleCnt="0"/>
      <dgm:spPr/>
    </dgm:pt>
    <dgm:pt modelId="{A9B531A2-B279-43AF-99D4-CCAAB03BB0E3}" type="pres">
      <dgm:prSet presAssocID="{8112CAED-EF86-4973-9D5C-54A320833CAD}" presName="child" presStyleLbl="bgAccFollowNode1" presStyleIdx="1" presStyleCnt="4"/>
      <dgm:spPr/>
      <dgm:t>
        <a:bodyPr/>
        <a:lstStyle/>
        <a:p>
          <a:endParaRPr lang="zh-TW" altLang="en-US"/>
        </a:p>
      </dgm:t>
    </dgm:pt>
    <dgm:pt modelId="{62409AC8-3FC8-49E0-9D0D-24D8A3F3FAD1}" type="pres">
      <dgm:prSet presAssocID="{8112CAED-EF86-4973-9D5C-54A320833CAD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23061E-FBBE-4E9B-8E71-1C7C9800C205}" type="pres">
      <dgm:prSet presAssocID="{66E5579E-3D80-4728-9629-BE6420F60F62}" presName="negSpace" presStyleCnt="0"/>
      <dgm:spPr/>
    </dgm:pt>
    <dgm:pt modelId="{2B278745-BF4F-4E65-946C-6A90E4367D41}" type="pres">
      <dgm:prSet presAssocID="{66E5579E-3D80-4728-9629-BE6420F60F62}" presName="circle" presStyleLbl="node1" presStyleIdx="0" presStyleCnt="2"/>
      <dgm:spPr/>
      <dgm:t>
        <a:bodyPr/>
        <a:lstStyle/>
        <a:p>
          <a:endParaRPr lang="zh-TW" altLang="en-US"/>
        </a:p>
      </dgm:t>
    </dgm:pt>
    <dgm:pt modelId="{FAB2FD99-1D85-4D1D-A13A-A27334336752}" type="pres">
      <dgm:prSet presAssocID="{F7CB3B58-7310-471F-81D4-E739CD08AA41}" presName="transSpace" presStyleCnt="0"/>
      <dgm:spPr/>
    </dgm:pt>
    <dgm:pt modelId="{BB24F20A-8516-4751-A90A-84585E0A784B}" type="pres">
      <dgm:prSet presAssocID="{9CC3C60C-4601-4ED0-8400-D4632B89D710}" presName="posSpace" presStyleCnt="0"/>
      <dgm:spPr/>
    </dgm:pt>
    <dgm:pt modelId="{0A5AE99E-B03A-4D6B-9261-0D6C82B99EC7}" type="pres">
      <dgm:prSet presAssocID="{9CC3C60C-4601-4ED0-8400-D4632B89D710}" presName="vertFlow" presStyleCnt="0"/>
      <dgm:spPr/>
    </dgm:pt>
    <dgm:pt modelId="{A94F03A6-770B-4627-B79A-4330BEE385BB}" type="pres">
      <dgm:prSet presAssocID="{9CC3C60C-4601-4ED0-8400-D4632B89D710}" presName="topSpace" presStyleCnt="0"/>
      <dgm:spPr/>
    </dgm:pt>
    <dgm:pt modelId="{FD5D6EEF-3EDB-428A-AA92-2BCC51165D78}" type="pres">
      <dgm:prSet presAssocID="{9CC3C60C-4601-4ED0-8400-D4632B89D710}" presName="firstComp" presStyleCnt="0"/>
      <dgm:spPr/>
    </dgm:pt>
    <dgm:pt modelId="{13413735-B2EE-4F66-938B-CAD8A5B095D9}" type="pres">
      <dgm:prSet presAssocID="{9CC3C60C-4601-4ED0-8400-D4632B89D710}" presName="firstChild" presStyleLbl="bgAccFollowNode1" presStyleIdx="2" presStyleCnt="4"/>
      <dgm:spPr/>
      <dgm:t>
        <a:bodyPr/>
        <a:lstStyle/>
        <a:p>
          <a:endParaRPr lang="zh-TW" altLang="en-US"/>
        </a:p>
      </dgm:t>
    </dgm:pt>
    <dgm:pt modelId="{342C93D3-CA4A-428C-9CF4-6DAA33CFD623}" type="pres">
      <dgm:prSet presAssocID="{9CC3C60C-4601-4ED0-8400-D4632B89D710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49E87E-B863-45FB-857C-B32A5B52B0E0}" type="pres">
      <dgm:prSet presAssocID="{BA3D30A0-9BDC-411F-8C62-0E6ADFED4609}" presName="comp" presStyleCnt="0"/>
      <dgm:spPr/>
    </dgm:pt>
    <dgm:pt modelId="{74D21E71-0547-4ED6-8B84-45D310445932}" type="pres">
      <dgm:prSet presAssocID="{BA3D30A0-9BDC-411F-8C62-0E6ADFED4609}" presName="child" presStyleLbl="bgAccFollowNode1" presStyleIdx="3" presStyleCnt="4"/>
      <dgm:spPr/>
      <dgm:t>
        <a:bodyPr/>
        <a:lstStyle/>
        <a:p>
          <a:endParaRPr lang="zh-TW" altLang="en-US"/>
        </a:p>
      </dgm:t>
    </dgm:pt>
    <dgm:pt modelId="{605E7F1B-68E8-43AB-91A5-EEB5119A569D}" type="pres">
      <dgm:prSet presAssocID="{BA3D30A0-9BDC-411F-8C62-0E6ADFED4609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4282C6-950F-4649-874B-3DBE1457F053}" type="pres">
      <dgm:prSet presAssocID="{9CC3C60C-4601-4ED0-8400-D4632B89D710}" presName="negSpace" presStyleCnt="0"/>
      <dgm:spPr/>
    </dgm:pt>
    <dgm:pt modelId="{0ECD259C-369B-4FFF-AE3F-6D0F263D2025}" type="pres">
      <dgm:prSet presAssocID="{9CC3C60C-4601-4ED0-8400-D4632B89D710}" presName="circle" presStyleLbl="node1" presStyleIdx="1" presStyleCnt="2"/>
      <dgm:spPr/>
      <dgm:t>
        <a:bodyPr/>
        <a:lstStyle/>
        <a:p>
          <a:endParaRPr lang="zh-TW" altLang="en-US"/>
        </a:p>
      </dgm:t>
    </dgm:pt>
  </dgm:ptLst>
  <dgm:cxnLst>
    <dgm:cxn modelId="{35ED1A79-F5EB-44AB-86D8-A4FD0B946E56}" type="presOf" srcId="{32954C14-496B-45A9-BC61-069ED775F1A5}" destId="{B07461F3-939D-4979-85D9-9B35BFC5FBB3}" srcOrd="0" destOrd="0" presId="urn:microsoft.com/office/officeart/2005/8/layout/hList9"/>
    <dgm:cxn modelId="{8565B4F2-A620-4E9A-92A5-5F8E057B78ED}" type="presOf" srcId="{BA3D30A0-9BDC-411F-8C62-0E6ADFED4609}" destId="{605E7F1B-68E8-43AB-91A5-EEB5119A569D}" srcOrd="1" destOrd="0" presId="urn:microsoft.com/office/officeart/2005/8/layout/hList9"/>
    <dgm:cxn modelId="{57CACCEA-BED7-4208-8350-E7D6AC91EF34}" type="presOf" srcId="{A0AB7549-F355-4333-8C77-6A0D91B676DC}" destId="{342C93D3-CA4A-428C-9CF4-6DAA33CFD623}" srcOrd="1" destOrd="0" presId="urn:microsoft.com/office/officeart/2005/8/layout/hList9"/>
    <dgm:cxn modelId="{19A3F45F-1332-48A8-8973-45C0EA5AE0BE}" srcId="{66E5579E-3D80-4728-9629-BE6420F60F62}" destId="{8112CAED-EF86-4973-9D5C-54A320833CAD}" srcOrd="1" destOrd="0" parTransId="{BBD71C86-D3A8-4DAE-BEE1-47FB9FC6C627}" sibTransId="{753F090A-B3AE-4428-947E-FA5107242DE7}"/>
    <dgm:cxn modelId="{B80FE4B0-1147-4B18-91B3-BF6569D49A6E}" type="presOf" srcId="{8112CAED-EF86-4973-9D5C-54A320833CAD}" destId="{A9B531A2-B279-43AF-99D4-CCAAB03BB0E3}" srcOrd="0" destOrd="0" presId="urn:microsoft.com/office/officeart/2005/8/layout/hList9"/>
    <dgm:cxn modelId="{4276A237-AEC1-4FBC-BA65-EAEE1BB27D4B}" type="presOf" srcId="{32954C14-496B-45A9-BC61-069ED775F1A5}" destId="{B1BB5C25-E217-43F8-959F-38CC5BA10567}" srcOrd="1" destOrd="0" presId="urn:microsoft.com/office/officeart/2005/8/layout/hList9"/>
    <dgm:cxn modelId="{A43216FA-8826-4A56-84E5-EE7F66B0BAE5}" type="presOf" srcId="{BA3D30A0-9BDC-411F-8C62-0E6ADFED4609}" destId="{74D21E71-0547-4ED6-8B84-45D310445932}" srcOrd="0" destOrd="0" presId="urn:microsoft.com/office/officeart/2005/8/layout/hList9"/>
    <dgm:cxn modelId="{584AF9F5-A43A-46B8-A580-84BE0B3A60DC}" srcId="{62787C12-78E6-4DBD-AC36-7999BFE7DDF3}" destId="{66E5579E-3D80-4728-9629-BE6420F60F62}" srcOrd="0" destOrd="0" parTransId="{67522275-EF6C-4E26-A83F-FCE3FEB38B14}" sibTransId="{F7CB3B58-7310-471F-81D4-E739CD08AA41}"/>
    <dgm:cxn modelId="{24022022-5286-4D41-A62C-8280A4562FFB}" srcId="{9CC3C60C-4601-4ED0-8400-D4632B89D710}" destId="{BA3D30A0-9BDC-411F-8C62-0E6ADFED4609}" srcOrd="1" destOrd="0" parTransId="{2CEFBFBC-6ADC-4446-A7D2-AEC034FAD7F9}" sibTransId="{B7FE9C41-56AA-4583-A23A-1FAA2DDCAE18}"/>
    <dgm:cxn modelId="{3C9F8809-5A87-4CBE-96DF-5CC30A9BE2DF}" srcId="{9CC3C60C-4601-4ED0-8400-D4632B89D710}" destId="{A0AB7549-F355-4333-8C77-6A0D91B676DC}" srcOrd="0" destOrd="0" parTransId="{46DA1E43-6169-4192-BA61-D5EB6BD18B52}" sibTransId="{C0A760F5-D7EF-4B0E-BB51-9A02CB8AA98E}"/>
    <dgm:cxn modelId="{E8A8F661-B1FB-438F-BED8-E51E7BEBAF86}" type="presOf" srcId="{66E5579E-3D80-4728-9629-BE6420F60F62}" destId="{2B278745-BF4F-4E65-946C-6A90E4367D41}" srcOrd="0" destOrd="0" presId="urn:microsoft.com/office/officeart/2005/8/layout/hList9"/>
    <dgm:cxn modelId="{2F35B550-F669-46B6-A85F-ADEE15F9DD5C}" type="presOf" srcId="{A0AB7549-F355-4333-8C77-6A0D91B676DC}" destId="{13413735-B2EE-4F66-938B-CAD8A5B095D9}" srcOrd="0" destOrd="0" presId="urn:microsoft.com/office/officeart/2005/8/layout/hList9"/>
    <dgm:cxn modelId="{AFBC7F51-440F-426D-BF2D-F6FFCD2315DD}" type="presOf" srcId="{62787C12-78E6-4DBD-AC36-7999BFE7DDF3}" destId="{47B1DBB0-516C-4A73-B72F-9612D8E76F2F}" srcOrd="0" destOrd="0" presId="urn:microsoft.com/office/officeart/2005/8/layout/hList9"/>
    <dgm:cxn modelId="{4544CB18-74EF-4B2A-9A05-E38C76A5AC0A}" type="presOf" srcId="{9CC3C60C-4601-4ED0-8400-D4632B89D710}" destId="{0ECD259C-369B-4FFF-AE3F-6D0F263D2025}" srcOrd="0" destOrd="0" presId="urn:microsoft.com/office/officeart/2005/8/layout/hList9"/>
    <dgm:cxn modelId="{7628AC0F-75CB-4557-BCC6-F7DA14E1AEAB}" srcId="{66E5579E-3D80-4728-9629-BE6420F60F62}" destId="{32954C14-496B-45A9-BC61-069ED775F1A5}" srcOrd="0" destOrd="0" parTransId="{0C67BF8C-81AF-4FFE-838A-721473979332}" sibTransId="{8630B2C9-D66F-4E65-BE2C-E5980FCAE692}"/>
    <dgm:cxn modelId="{387CDCCD-B4F3-4627-844A-E76F61F70B63}" type="presOf" srcId="{8112CAED-EF86-4973-9D5C-54A320833CAD}" destId="{62409AC8-3FC8-49E0-9D0D-24D8A3F3FAD1}" srcOrd="1" destOrd="0" presId="urn:microsoft.com/office/officeart/2005/8/layout/hList9"/>
    <dgm:cxn modelId="{B1110227-6ED7-41EF-A2E4-5BDBE970A1FC}" srcId="{62787C12-78E6-4DBD-AC36-7999BFE7DDF3}" destId="{9CC3C60C-4601-4ED0-8400-D4632B89D710}" srcOrd="1" destOrd="0" parTransId="{FBEB203D-6821-4E44-ABEC-27A94EACCCAF}" sibTransId="{DEFB04B6-87A1-4C02-ADE7-8691EFCD02CF}"/>
    <dgm:cxn modelId="{2509F293-8DA4-4ED0-B36A-6F46F56444F1}" type="presParOf" srcId="{47B1DBB0-516C-4A73-B72F-9612D8E76F2F}" destId="{02D59862-FDF8-4889-AF7E-A811473F6606}" srcOrd="0" destOrd="0" presId="urn:microsoft.com/office/officeart/2005/8/layout/hList9"/>
    <dgm:cxn modelId="{9AC3BD9D-131B-4CF6-9EB8-8D1301C1F4A6}" type="presParOf" srcId="{47B1DBB0-516C-4A73-B72F-9612D8E76F2F}" destId="{90A8E60D-D214-4B8E-98A2-D62E7C4F51B4}" srcOrd="1" destOrd="0" presId="urn:microsoft.com/office/officeart/2005/8/layout/hList9"/>
    <dgm:cxn modelId="{A374A8E0-3DCB-4250-9B04-CAE98D1CB051}" type="presParOf" srcId="{90A8E60D-D214-4B8E-98A2-D62E7C4F51B4}" destId="{18AB4E6A-9314-41B6-B329-96AB7AF5347A}" srcOrd="0" destOrd="0" presId="urn:microsoft.com/office/officeart/2005/8/layout/hList9"/>
    <dgm:cxn modelId="{2C50A5AD-7704-47B3-9B28-F4BDAC3B0818}" type="presParOf" srcId="{90A8E60D-D214-4B8E-98A2-D62E7C4F51B4}" destId="{8DFE61C1-55CB-422C-9C02-5B21D83A4EBD}" srcOrd="1" destOrd="0" presId="urn:microsoft.com/office/officeart/2005/8/layout/hList9"/>
    <dgm:cxn modelId="{9F47A52C-BC71-4E38-8DF8-CC7CD11A595A}" type="presParOf" srcId="{8DFE61C1-55CB-422C-9C02-5B21D83A4EBD}" destId="{B07461F3-939D-4979-85D9-9B35BFC5FBB3}" srcOrd="0" destOrd="0" presId="urn:microsoft.com/office/officeart/2005/8/layout/hList9"/>
    <dgm:cxn modelId="{A230E423-F24D-4512-8EF8-35C0D97CFBAA}" type="presParOf" srcId="{8DFE61C1-55CB-422C-9C02-5B21D83A4EBD}" destId="{B1BB5C25-E217-43F8-959F-38CC5BA10567}" srcOrd="1" destOrd="0" presId="urn:microsoft.com/office/officeart/2005/8/layout/hList9"/>
    <dgm:cxn modelId="{65434917-4B22-4D24-B33C-B662D060325E}" type="presParOf" srcId="{90A8E60D-D214-4B8E-98A2-D62E7C4F51B4}" destId="{2966E070-E920-4B54-8113-1EA971E8C3A1}" srcOrd="2" destOrd="0" presId="urn:microsoft.com/office/officeart/2005/8/layout/hList9"/>
    <dgm:cxn modelId="{BABB6C65-140B-4693-9291-C365B6E5C5CA}" type="presParOf" srcId="{2966E070-E920-4B54-8113-1EA971E8C3A1}" destId="{A9B531A2-B279-43AF-99D4-CCAAB03BB0E3}" srcOrd="0" destOrd="0" presId="urn:microsoft.com/office/officeart/2005/8/layout/hList9"/>
    <dgm:cxn modelId="{992FFE7F-0F8C-4D38-B0C8-2450B65C513C}" type="presParOf" srcId="{2966E070-E920-4B54-8113-1EA971E8C3A1}" destId="{62409AC8-3FC8-49E0-9D0D-24D8A3F3FAD1}" srcOrd="1" destOrd="0" presId="urn:microsoft.com/office/officeart/2005/8/layout/hList9"/>
    <dgm:cxn modelId="{C06D5D37-74CC-49DD-AE90-DC2010047D51}" type="presParOf" srcId="{47B1DBB0-516C-4A73-B72F-9612D8E76F2F}" destId="{4F23061E-FBBE-4E9B-8E71-1C7C9800C205}" srcOrd="2" destOrd="0" presId="urn:microsoft.com/office/officeart/2005/8/layout/hList9"/>
    <dgm:cxn modelId="{35B3197B-69D3-46B0-8F09-732E86BE2566}" type="presParOf" srcId="{47B1DBB0-516C-4A73-B72F-9612D8E76F2F}" destId="{2B278745-BF4F-4E65-946C-6A90E4367D41}" srcOrd="3" destOrd="0" presId="urn:microsoft.com/office/officeart/2005/8/layout/hList9"/>
    <dgm:cxn modelId="{4833216F-9F69-4451-AE70-2DEC7D01B4FC}" type="presParOf" srcId="{47B1DBB0-516C-4A73-B72F-9612D8E76F2F}" destId="{FAB2FD99-1D85-4D1D-A13A-A27334336752}" srcOrd="4" destOrd="0" presId="urn:microsoft.com/office/officeart/2005/8/layout/hList9"/>
    <dgm:cxn modelId="{BA2E9F1B-6FB3-4B78-8900-7B132AD701F8}" type="presParOf" srcId="{47B1DBB0-516C-4A73-B72F-9612D8E76F2F}" destId="{BB24F20A-8516-4751-A90A-84585E0A784B}" srcOrd="5" destOrd="0" presId="urn:microsoft.com/office/officeart/2005/8/layout/hList9"/>
    <dgm:cxn modelId="{CF4F92DA-2681-4192-9382-D4ADDE479F3E}" type="presParOf" srcId="{47B1DBB0-516C-4A73-B72F-9612D8E76F2F}" destId="{0A5AE99E-B03A-4D6B-9261-0D6C82B99EC7}" srcOrd="6" destOrd="0" presId="urn:microsoft.com/office/officeart/2005/8/layout/hList9"/>
    <dgm:cxn modelId="{BAB2A1AA-7D84-431E-8B0B-3171F968E82D}" type="presParOf" srcId="{0A5AE99E-B03A-4D6B-9261-0D6C82B99EC7}" destId="{A94F03A6-770B-4627-B79A-4330BEE385BB}" srcOrd="0" destOrd="0" presId="urn:microsoft.com/office/officeart/2005/8/layout/hList9"/>
    <dgm:cxn modelId="{60750D5F-CCA2-4E39-A402-CBDD90AE89C9}" type="presParOf" srcId="{0A5AE99E-B03A-4D6B-9261-0D6C82B99EC7}" destId="{FD5D6EEF-3EDB-428A-AA92-2BCC51165D78}" srcOrd="1" destOrd="0" presId="urn:microsoft.com/office/officeart/2005/8/layout/hList9"/>
    <dgm:cxn modelId="{3CAB3596-2997-4251-ACBE-3055499957B6}" type="presParOf" srcId="{FD5D6EEF-3EDB-428A-AA92-2BCC51165D78}" destId="{13413735-B2EE-4F66-938B-CAD8A5B095D9}" srcOrd="0" destOrd="0" presId="urn:microsoft.com/office/officeart/2005/8/layout/hList9"/>
    <dgm:cxn modelId="{2A14D8F6-4707-4331-843A-55C0CF545228}" type="presParOf" srcId="{FD5D6EEF-3EDB-428A-AA92-2BCC51165D78}" destId="{342C93D3-CA4A-428C-9CF4-6DAA33CFD623}" srcOrd="1" destOrd="0" presId="urn:microsoft.com/office/officeart/2005/8/layout/hList9"/>
    <dgm:cxn modelId="{959967D3-5FE6-4BB3-B138-773971DE2A8B}" type="presParOf" srcId="{0A5AE99E-B03A-4D6B-9261-0D6C82B99EC7}" destId="{1849E87E-B863-45FB-857C-B32A5B52B0E0}" srcOrd="2" destOrd="0" presId="urn:microsoft.com/office/officeart/2005/8/layout/hList9"/>
    <dgm:cxn modelId="{B1E1F542-284D-44AC-9B61-E85921881E72}" type="presParOf" srcId="{1849E87E-B863-45FB-857C-B32A5B52B0E0}" destId="{74D21E71-0547-4ED6-8B84-45D310445932}" srcOrd="0" destOrd="0" presId="urn:microsoft.com/office/officeart/2005/8/layout/hList9"/>
    <dgm:cxn modelId="{53A9C5EB-DAC1-4A3D-8E59-79A4A4A569FB}" type="presParOf" srcId="{1849E87E-B863-45FB-857C-B32A5B52B0E0}" destId="{605E7F1B-68E8-43AB-91A5-EEB5119A569D}" srcOrd="1" destOrd="0" presId="urn:microsoft.com/office/officeart/2005/8/layout/hList9"/>
    <dgm:cxn modelId="{CE43BFA8-B04F-4741-9B3C-75E7F077B8B2}" type="presParOf" srcId="{47B1DBB0-516C-4A73-B72F-9612D8E76F2F}" destId="{DF4282C6-950F-4649-874B-3DBE1457F053}" srcOrd="7" destOrd="0" presId="urn:microsoft.com/office/officeart/2005/8/layout/hList9"/>
    <dgm:cxn modelId="{B35F7359-A179-4A3A-A95D-BCC20F72C7E2}" type="presParOf" srcId="{47B1DBB0-516C-4A73-B72F-9612D8E76F2F}" destId="{0ECD259C-369B-4FFF-AE3F-6D0F263D2025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AD383F-9851-4E01-B317-36F23977A740}" type="doc">
      <dgm:prSet loTypeId="urn:microsoft.com/office/officeart/2005/8/layout/hList9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271373F1-922A-4A92-83CD-03D1D524F980}">
      <dgm:prSet phldrT="[文字]"/>
      <dgm:spPr/>
      <dgm:t>
        <a:bodyPr/>
        <a:lstStyle/>
        <a:p>
          <a:r>
            <a:rPr lang="zh-TW" altLang="en-US" dirty="0" smtClean="0"/>
            <a:t>某一群孩子</a:t>
          </a:r>
          <a:endParaRPr lang="zh-TW" altLang="en-US" dirty="0"/>
        </a:p>
      </dgm:t>
    </dgm:pt>
    <dgm:pt modelId="{73210C33-7582-4DE9-9857-489573480D6A}" type="parTrans" cxnId="{37A5AB82-4836-49CB-B27B-C3FABE85CEBD}">
      <dgm:prSet/>
      <dgm:spPr/>
      <dgm:t>
        <a:bodyPr/>
        <a:lstStyle/>
        <a:p>
          <a:endParaRPr lang="zh-TW" altLang="en-US"/>
        </a:p>
      </dgm:t>
    </dgm:pt>
    <dgm:pt modelId="{F41568DF-22B0-4581-B481-B534E700FDB8}" type="sibTrans" cxnId="{37A5AB82-4836-49CB-B27B-C3FABE85CEBD}">
      <dgm:prSet/>
      <dgm:spPr/>
      <dgm:t>
        <a:bodyPr/>
        <a:lstStyle/>
        <a:p>
          <a:endParaRPr lang="zh-TW" altLang="en-US"/>
        </a:p>
      </dgm:t>
    </dgm:pt>
    <dgm:pt modelId="{9CEC53AC-8004-4194-A701-6142FD0A18C2}">
      <dgm:prSet phldrT="[文字]" custT="1"/>
      <dgm:spPr/>
      <dgm:t>
        <a:bodyPr/>
        <a:lstStyle/>
        <a:p>
          <a:endParaRPr lang="en-US" altLang="zh-TW" sz="3200" dirty="0" smtClean="0"/>
        </a:p>
        <a:p>
          <a:r>
            <a:rPr lang="zh-TW" altLang="en-US" sz="3200" dirty="0" smtClean="0"/>
            <a:t>上課讀別科</a:t>
          </a:r>
          <a:endParaRPr lang="en-US" altLang="zh-TW" sz="3200" dirty="0" smtClean="0"/>
        </a:p>
        <a:p>
          <a:r>
            <a:rPr lang="zh-TW" altLang="en-US" sz="3200" dirty="0" smtClean="0"/>
            <a:t>做其他事情</a:t>
          </a:r>
          <a:endParaRPr lang="en-US" altLang="zh-TW" sz="3200" dirty="0" smtClean="0"/>
        </a:p>
        <a:p>
          <a:endParaRPr lang="zh-TW" altLang="en-US" sz="3200" dirty="0"/>
        </a:p>
      </dgm:t>
    </dgm:pt>
    <dgm:pt modelId="{3A5E370B-29D6-43B6-8D63-703088E08F09}" type="parTrans" cxnId="{0DA2C93B-250B-4EA1-8B61-EC0B7AC5A11C}">
      <dgm:prSet/>
      <dgm:spPr/>
      <dgm:t>
        <a:bodyPr/>
        <a:lstStyle/>
        <a:p>
          <a:endParaRPr lang="zh-TW" altLang="en-US"/>
        </a:p>
      </dgm:t>
    </dgm:pt>
    <dgm:pt modelId="{98A0EDD7-9A3B-4A7B-8F27-0B6D0DBEF45F}" type="sibTrans" cxnId="{0DA2C93B-250B-4EA1-8B61-EC0B7AC5A11C}">
      <dgm:prSet/>
      <dgm:spPr/>
      <dgm:t>
        <a:bodyPr/>
        <a:lstStyle/>
        <a:p>
          <a:endParaRPr lang="zh-TW" altLang="en-US"/>
        </a:p>
      </dgm:t>
    </dgm:pt>
    <dgm:pt modelId="{50E9ABFD-1C21-4EC7-BA02-FCA459B708AF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dirty="0" smtClean="0"/>
            <a:t>抱怨老師教得太簡單</a:t>
          </a:r>
          <a:endParaRPr lang="en-US" altLang="zh-TW" sz="3200" dirty="0" smtClean="0"/>
        </a:p>
        <a:p>
          <a:pPr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200" dirty="0" smtClean="0"/>
        </a:p>
      </dgm:t>
    </dgm:pt>
    <dgm:pt modelId="{892DD5EC-75AA-4483-8ECD-40E91F41BD03}" type="parTrans" cxnId="{65936FEF-3A27-4F52-BDC8-8068AF17E44B}">
      <dgm:prSet/>
      <dgm:spPr/>
      <dgm:t>
        <a:bodyPr/>
        <a:lstStyle/>
        <a:p>
          <a:endParaRPr lang="zh-TW" altLang="en-US"/>
        </a:p>
      </dgm:t>
    </dgm:pt>
    <dgm:pt modelId="{646F51F4-9235-4ACE-949F-076E04872E40}" type="sibTrans" cxnId="{65936FEF-3A27-4F52-BDC8-8068AF17E44B}">
      <dgm:prSet/>
      <dgm:spPr/>
      <dgm:t>
        <a:bodyPr/>
        <a:lstStyle/>
        <a:p>
          <a:endParaRPr lang="zh-TW" altLang="en-US"/>
        </a:p>
      </dgm:t>
    </dgm:pt>
    <dgm:pt modelId="{F2B05376-2907-4E70-BA9B-7E83B31029BD}">
      <dgm:prSet phldrT="[文字]"/>
      <dgm:spPr/>
      <dgm:t>
        <a:bodyPr/>
        <a:lstStyle/>
        <a:p>
          <a:r>
            <a:rPr lang="zh-TW" altLang="en-US" dirty="0" smtClean="0"/>
            <a:t>某一群孩子</a:t>
          </a:r>
          <a:endParaRPr lang="zh-TW" altLang="en-US" dirty="0"/>
        </a:p>
      </dgm:t>
    </dgm:pt>
    <dgm:pt modelId="{886993FF-E490-4196-9D3A-613E338C9F7E}" type="parTrans" cxnId="{0A5E395F-A29B-4B92-B641-D23620E84943}">
      <dgm:prSet/>
      <dgm:spPr/>
      <dgm:t>
        <a:bodyPr/>
        <a:lstStyle/>
        <a:p>
          <a:endParaRPr lang="zh-TW" altLang="en-US"/>
        </a:p>
      </dgm:t>
    </dgm:pt>
    <dgm:pt modelId="{C3E2C1FB-33F6-45D3-876F-3ECE89C3475C}" type="sibTrans" cxnId="{0A5E395F-A29B-4B92-B641-D23620E84943}">
      <dgm:prSet/>
      <dgm:spPr/>
      <dgm:t>
        <a:bodyPr/>
        <a:lstStyle/>
        <a:p>
          <a:endParaRPr lang="zh-TW" altLang="en-US"/>
        </a:p>
      </dgm:t>
    </dgm:pt>
    <dgm:pt modelId="{3AACCC33-1A14-49F6-9B92-48FC57C30560}">
      <dgm:prSet phldrT="[文字]"/>
      <dgm:spPr/>
      <dgm:t>
        <a:bodyPr/>
        <a:lstStyle/>
        <a:p>
          <a:r>
            <a:rPr lang="zh-TW" altLang="en-US" dirty="0" smtClean="0"/>
            <a:t>上課聊天、睡覺、吵鬧</a:t>
          </a:r>
          <a:endParaRPr lang="zh-TW" altLang="en-US" dirty="0"/>
        </a:p>
      </dgm:t>
    </dgm:pt>
    <dgm:pt modelId="{EBC3214C-2BED-4532-B0E1-2DC92B74EFFE}" type="parTrans" cxnId="{2DAD2506-A6A6-4311-AC75-F0F0D7D033C5}">
      <dgm:prSet/>
      <dgm:spPr/>
      <dgm:t>
        <a:bodyPr/>
        <a:lstStyle/>
        <a:p>
          <a:endParaRPr lang="zh-TW" altLang="en-US"/>
        </a:p>
      </dgm:t>
    </dgm:pt>
    <dgm:pt modelId="{8A2B935A-C982-46EA-90B2-0DB5E0ECCCCA}" type="sibTrans" cxnId="{2DAD2506-A6A6-4311-AC75-F0F0D7D033C5}">
      <dgm:prSet/>
      <dgm:spPr/>
      <dgm:t>
        <a:bodyPr/>
        <a:lstStyle/>
        <a:p>
          <a:endParaRPr lang="zh-TW" altLang="en-US"/>
        </a:p>
      </dgm:t>
    </dgm:pt>
    <dgm:pt modelId="{83D72266-C3FF-4C2B-B673-91F3961BAAFC}">
      <dgm:prSet phldrT="[文字]"/>
      <dgm:spPr/>
      <dgm:t>
        <a:bodyPr/>
        <a:lstStyle/>
        <a:p>
          <a:r>
            <a:rPr lang="zh-TW" altLang="en-US" dirty="0" smtClean="0"/>
            <a:t>學習表現越來越退步</a:t>
          </a:r>
          <a:endParaRPr lang="zh-TW" altLang="en-US" dirty="0"/>
        </a:p>
      </dgm:t>
    </dgm:pt>
    <dgm:pt modelId="{FBA04FA3-9738-4997-B5BD-A6D819A89935}" type="parTrans" cxnId="{65343FAE-6615-44C2-8198-61FEEDC53F57}">
      <dgm:prSet/>
      <dgm:spPr/>
      <dgm:t>
        <a:bodyPr/>
        <a:lstStyle/>
        <a:p>
          <a:endParaRPr lang="zh-TW" altLang="en-US"/>
        </a:p>
      </dgm:t>
    </dgm:pt>
    <dgm:pt modelId="{F461F443-ADF9-46A4-B605-DA597D6DE2FE}" type="sibTrans" cxnId="{65343FAE-6615-44C2-8198-61FEEDC53F57}">
      <dgm:prSet/>
      <dgm:spPr/>
      <dgm:t>
        <a:bodyPr/>
        <a:lstStyle/>
        <a:p>
          <a:endParaRPr lang="zh-TW" altLang="en-US"/>
        </a:p>
      </dgm:t>
    </dgm:pt>
    <dgm:pt modelId="{37800A8E-F333-44AB-9684-73DADD95F825}" type="pres">
      <dgm:prSet presAssocID="{A1AD383F-9851-4E01-B317-36F23977A74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9F2E4961-A0B9-4D29-A58F-4C2A65B0C419}" type="pres">
      <dgm:prSet presAssocID="{271373F1-922A-4A92-83CD-03D1D524F980}" presName="posSpace" presStyleCnt="0"/>
      <dgm:spPr/>
    </dgm:pt>
    <dgm:pt modelId="{D188AE9F-D657-4A67-A31B-0A71410F2EC5}" type="pres">
      <dgm:prSet presAssocID="{271373F1-922A-4A92-83CD-03D1D524F980}" presName="vertFlow" presStyleCnt="0"/>
      <dgm:spPr/>
    </dgm:pt>
    <dgm:pt modelId="{754EBA94-EEDE-4A6A-9058-996C8557DDBE}" type="pres">
      <dgm:prSet presAssocID="{271373F1-922A-4A92-83CD-03D1D524F980}" presName="topSpace" presStyleCnt="0"/>
      <dgm:spPr/>
    </dgm:pt>
    <dgm:pt modelId="{92393EA0-4192-45F1-81E3-E9146A318091}" type="pres">
      <dgm:prSet presAssocID="{271373F1-922A-4A92-83CD-03D1D524F980}" presName="firstComp" presStyleCnt="0"/>
      <dgm:spPr/>
    </dgm:pt>
    <dgm:pt modelId="{4C3AC298-A2EF-4C2A-9DCA-4452F37242FB}" type="pres">
      <dgm:prSet presAssocID="{271373F1-922A-4A92-83CD-03D1D524F980}" presName="firstChild" presStyleLbl="bgAccFollowNode1" presStyleIdx="0" presStyleCnt="4"/>
      <dgm:spPr/>
      <dgm:t>
        <a:bodyPr/>
        <a:lstStyle/>
        <a:p>
          <a:endParaRPr lang="zh-TW" altLang="en-US"/>
        </a:p>
      </dgm:t>
    </dgm:pt>
    <dgm:pt modelId="{AB273B62-0CDD-4609-BAC3-A2D599B97C03}" type="pres">
      <dgm:prSet presAssocID="{271373F1-922A-4A92-83CD-03D1D524F980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8BC6A8-34A1-4283-832D-7948174A95A3}" type="pres">
      <dgm:prSet presAssocID="{50E9ABFD-1C21-4EC7-BA02-FCA459B708AF}" presName="comp" presStyleCnt="0"/>
      <dgm:spPr/>
    </dgm:pt>
    <dgm:pt modelId="{6257C117-1A77-49E0-8EAD-7B23ABAA978D}" type="pres">
      <dgm:prSet presAssocID="{50E9ABFD-1C21-4EC7-BA02-FCA459B708AF}" presName="child" presStyleLbl="bgAccFollowNode1" presStyleIdx="1" presStyleCnt="4"/>
      <dgm:spPr/>
      <dgm:t>
        <a:bodyPr/>
        <a:lstStyle/>
        <a:p>
          <a:endParaRPr lang="zh-TW" altLang="en-US"/>
        </a:p>
      </dgm:t>
    </dgm:pt>
    <dgm:pt modelId="{0CD6B6A1-8D50-4E20-85DE-D5B582D1A9FB}" type="pres">
      <dgm:prSet presAssocID="{50E9ABFD-1C21-4EC7-BA02-FCA459B708AF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A2D2CB-B060-4551-822B-16473DA3C036}" type="pres">
      <dgm:prSet presAssocID="{271373F1-922A-4A92-83CD-03D1D524F980}" presName="negSpace" presStyleCnt="0"/>
      <dgm:spPr/>
    </dgm:pt>
    <dgm:pt modelId="{3DB59BD1-E513-47A6-B306-5835DFC30F66}" type="pres">
      <dgm:prSet presAssocID="{271373F1-922A-4A92-83CD-03D1D524F980}" presName="circle" presStyleLbl="node1" presStyleIdx="0" presStyleCnt="2"/>
      <dgm:spPr/>
      <dgm:t>
        <a:bodyPr/>
        <a:lstStyle/>
        <a:p>
          <a:endParaRPr lang="zh-TW" altLang="en-US"/>
        </a:p>
      </dgm:t>
    </dgm:pt>
    <dgm:pt modelId="{8E706E77-E448-423E-BEF2-2AFF4494462D}" type="pres">
      <dgm:prSet presAssocID="{F41568DF-22B0-4581-B481-B534E700FDB8}" presName="transSpace" presStyleCnt="0"/>
      <dgm:spPr/>
    </dgm:pt>
    <dgm:pt modelId="{567CFF79-20F2-4DA3-904C-14453CD59CE2}" type="pres">
      <dgm:prSet presAssocID="{F2B05376-2907-4E70-BA9B-7E83B31029BD}" presName="posSpace" presStyleCnt="0"/>
      <dgm:spPr/>
    </dgm:pt>
    <dgm:pt modelId="{BABAC515-667C-4AE2-94F6-51562DBB9151}" type="pres">
      <dgm:prSet presAssocID="{F2B05376-2907-4E70-BA9B-7E83B31029BD}" presName="vertFlow" presStyleCnt="0"/>
      <dgm:spPr/>
    </dgm:pt>
    <dgm:pt modelId="{639F786B-DECC-4C4B-B23B-F617A4144159}" type="pres">
      <dgm:prSet presAssocID="{F2B05376-2907-4E70-BA9B-7E83B31029BD}" presName="topSpace" presStyleCnt="0"/>
      <dgm:spPr/>
    </dgm:pt>
    <dgm:pt modelId="{85572AD9-62C8-4612-8A73-55389DB371B1}" type="pres">
      <dgm:prSet presAssocID="{F2B05376-2907-4E70-BA9B-7E83B31029BD}" presName="firstComp" presStyleCnt="0"/>
      <dgm:spPr/>
    </dgm:pt>
    <dgm:pt modelId="{91E038B4-C7B6-4B27-90A5-6937AA38441F}" type="pres">
      <dgm:prSet presAssocID="{F2B05376-2907-4E70-BA9B-7E83B31029BD}" presName="firstChild" presStyleLbl="bgAccFollowNode1" presStyleIdx="2" presStyleCnt="4"/>
      <dgm:spPr/>
      <dgm:t>
        <a:bodyPr/>
        <a:lstStyle/>
        <a:p>
          <a:endParaRPr lang="zh-TW" altLang="en-US"/>
        </a:p>
      </dgm:t>
    </dgm:pt>
    <dgm:pt modelId="{25439816-CDD2-4C9F-B935-09BFE55E73A1}" type="pres">
      <dgm:prSet presAssocID="{F2B05376-2907-4E70-BA9B-7E83B31029BD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E54118-7D49-4945-8C49-E7D638DC1B13}" type="pres">
      <dgm:prSet presAssocID="{83D72266-C3FF-4C2B-B673-91F3961BAAFC}" presName="comp" presStyleCnt="0"/>
      <dgm:spPr/>
    </dgm:pt>
    <dgm:pt modelId="{59F25654-DEF8-43AC-9929-5AB085F25610}" type="pres">
      <dgm:prSet presAssocID="{83D72266-C3FF-4C2B-B673-91F3961BAAFC}" presName="child" presStyleLbl="bgAccFollowNode1" presStyleIdx="3" presStyleCnt="4"/>
      <dgm:spPr/>
      <dgm:t>
        <a:bodyPr/>
        <a:lstStyle/>
        <a:p>
          <a:endParaRPr lang="zh-TW" altLang="en-US"/>
        </a:p>
      </dgm:t>
    </dgm:pt>
    <dgm:pt modelId="{A72E938B-4D75-44FA-B697-433BB31A758E}" type="pres">
      <dgm:prSet presAssocID="{83D72266-C3FF-4C2B-B673-91F3961BAAFC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B20993-A003-4B76-B107-B36823B9DE15}" type="pres">
      <dgm:prSet presAssocID="{F2B05376-2907-4E70-BA9B-7E83B31029BD}" presName="negSpace" presStyleCnt="0"/>
      <dgm:spPr/>
    </dgm:pt>
    <dgm:pt modelId="{A761CCBF-2E29-4BFD-AAC5-07073E4DB62E}" type="pres">
      <dgm:prSet presAssocID="{F2B05376-2907-4E70-BA9B-7E83B31029BD}" presName="circle" presStyleLbl="node1" presStyleIdx="1" presStyleCnt="2"/>
      <dgm:spPr/>
      <dgm:t>
        <a:bodyPr/>
        <a:lstStyle/>
        <a:p>
          <a:endParaRPr lang="zh-TW" altLang="en-US"/>
        </a:p>
      </dgm:t>
    </dgm:pt>
  </dgm:ptLst>
  <dgm:cxnLst>
    <dgm:cxn modelId="{896C35B2-575B-41D8-BEEF-B0A726738D24}" type="presOf" srcId="{F2B05376-2907-4E70-BA9B-7E83B31029BD}" destId="{A761CCBF-2E29-4BFD-AAC5-07073E4DB62E}" srcOrd="0" destOrd="0" presId="urn:microsoft.com/office/officeart/2005/8/layout/hList9"/>
    <dgm:cxn modelId="{958D7A0F-2BCD-4E91-8FDA-94A5C99E2394}" type="presOf" srcId="{50E9ABFD-1C21-4EC7-BA02-FCA459B708AF}" destId="{6257C117-1A77-49E0-8EAD-7B23ABAA978D}" srcOrd="0" destOrd="0" presId="urn:microsoft.com/office/officeart/2005/8/layout/hList9"/>
    <dgm:cxn modelId="{11E1DB3A-5E7F-4C6E-A431-BD5942B194D2}" type="presOf" srcId="{271373F1-922A-4A92-83CD-03D1D524F980}" destId="{3DB59BD1-E513-47A6-B306-5835DFC30F66}" srcOrd="0" destOrd="0" presId="urn:microsoft.com/office/officeart/2005/8/layout/hList9"/>
    <dgm:cxn modelId="{853D8C64-9558-44FA-9FE4-0911C8B373A0}" type="presOf" srcId="{83D72266-C3FF-4C2B-B673-91F3961BAAFC}" destId="{59F25654-DEF8-43AC-9929-5AB085F25610}" srcOrd="0" destOrd="0" presId="urn:microsoft.com/office/officeart/2005/8/layout/hList9"/>
    <dgm:cxn modelId="{02C4DFA9-378E-43FD-A0CE-1ACA85CA9B4E}" type="presOf" srcId="{50E9ABFD-1C21-4EC7-BA02-FCA459B708AF}" destId="{0CD6B6A1-8D50-4E20-85DE-D5B582D1A9FB}" srcOrd="1" destOrd="0" presId="urn:microsoft.com/office/officeart/2005/8/layout/hList9"/>
    <dgm:cxn modelId="{0A5E395F-A29B-4B92-B641-D23620E84943}" srcId="{A1AD383F-9851-4E01-B317-36F23977A740}" destId="{F2B05376-2907-4E70-BA9B-7E83B31029BD}" srcOrd="1" destOrd="0" parTransId="{886993FF-E490-4196-9D3A-613E338C9F7E}" sibTransId="{C3E2C1FB-33F6-45D3-876F-3ECE89C3475C}"/>
    <dgm:cxn modelId="{FA97B20A-3D4F-4302-AE22-CFB1CAA35A14}" type="presOf" srcId="{9CEC53AC-8004-4194-A701-6142FD0A18C2}" destId="{4C3AC298-A2EF-4C2A-9DCA-4452F37242FB}" srcOrd="0" destOrd="0" presId="urn:microsoft.com/office/officeart/2005/8/layout/hList9"/>
    <dgm:cxn modelId="{7F0E4E9E-84CF-47AC-BB09-DFCC8EB56894}" type="presOf" srcId="{3AACCC33-1A14-49F6-9B92-48FC57C30560}" destId="{91E038B4-C7B6-4B27-90A5-6937AA38441F}" srcOrd="0" destOrd="0" presId="urn:microsoft.com/office/officeart/2005/8/layout/hList9"/>
    <dgm:cxn modelId="{7F281BCA-155D-4D77-ABB6-F40447DEEB13}" type="presOf" srcId="{3AACCC33-1A14-49F6-9B92-48FC57C30560}" destId="{25439816-CDD2-4C9F-B935-09BFE55E73A1}" srcOrd="1" destOrd="0" presId="urn:microsoft.com/office/officeart/2005/8/layout/hList9"/>
    <dgm:cxn modelId="{E9EC9FDB-95AF-4559-A38B-75EE359B8408}" type="presOf" srcId="{A1AD383F-9851-4E01-B317-36F23977A740}" destId="{37800A8E-F333-44AB-9684-73DADD95F825}" srcOrd="0" destOrd="0" presId="urn:microsoft.com/office/officeart/2005/8/layout/hList9"/>
    <dgm:cxn modelId="{A613101A-F3C2-4248-A8FF-50F538F68FF9}" type="presOf" srcId="{83D72266-C3FF-4C2B-B673-91F3961BAAFC}" destId="{A72E938B-4D75-44FA-B697-433BB31A758E}" srcOrd="1" destOrd="0" presId="urn:microsoft.com/office/officeart/2005/8/layout/hList9"/>
    <dgm:cxn modelId="{0DA2C93B-250B-4EA1-8B61-EC0B7AC5A11C}" srcId="{271373F1-922A-4A92-83CD-03D1D524F980}" destId="{9CEC53AC-8004-4194-A701-6142FD0A18C2}" srcOrd="0" destOrd="0" parTransId="{3A5E370B-29D6-43B6-8D63-703088E08F09}" sibTransId="{98A0EDD7-9A3B-4A7B-8F27-0B6D0DBEF45F}"/>
    <dgm:cxn modelId="{2DAD2506-A6A6-4311-AC75-F0F0D7D033C5}" srcId="{F2B05376-2907-4E70-BA9B-7E83B31029BD}" destId="{3AACCC33-1A14-49F6-9B92-48FC57C30560}" srcOrd="0" destOrd="0" parTransId="{EBC3214C-2BED-4532-B0E1-2DC92B74EFFE}" sibTransId="{8A2B935A-C982-46EA-90B2-0DB5E0ECCCCA}"/>
    <dgm:cxn modelId="{37A5AB82-4836-49CB-B27B-C3FABE85CEBD}" srcId="{A1AD383F-9851-4E01-B317-36F23977A740}" destId="{271373F1-922A-4A92-83CD-03D1D524F980}" srcOrd="0" destOrd="0" parTransId="{73210C33-7582-4DE9-9857-489573480D6A}" sibTransId="{F41568DF-22B0-4581-B481-B534E700FDB8}"/>
    <dgm:cxn modelId="{65343FAE-6615-44C2-8198-61FEEDC53F57}" srcId="{F2B05376-2907-4E70-BA9B-7E83B31029BD}" destId="{83D72266-C3FF-4C2B-B673-91F3961BAAFC}" srcOrd="1" destOrd="0" parTransId="{FBA04FA3-9738-4997-B5BD-A6D819A89935}" sibTransId="{F461F443-ADF9-46A4-B605-DA597D6DE2FE}"/>
    <dgm:cxn modelId="{65936FEF-3A27-4F52-BDC8-8068AF17E44B}" srcId="{271373F1-922A-4A92-83CD-03D1D524F980}" destId="{50E9ABFD-1C21-4EC7-BA02-FCA459B708AF}" srcOrd="1" destOrd="0" parTransId="{892DD5EC-75AA-4483-8ECD-40E91F41BD03}" sibTransId="{646F51F4-9235-4ACE-949F-076E04872E40}"/>
    <dgm:cxn modelId="{229A51D8-871D-4264-8725-CF01D71F0772}" type="presOf" srcId="{9CEC53AC-8004-4194-A701-6142FD0A18C2}" destId="{AB273B62-0CDD-4609-BAC3-A2D599B97C03}" srcOrd="1" destOrd="0" presId="urn:microsoft.com/office/officeart/2005/8/layout/hList9"/>
    <dgm:cxn modelId="{4F1BE9ED-475C-4B38-A37B-39BA080EA5A7}" type="presParOf" srcId="{37800A8E-F333-44AB-9684-73DADD95F825}" destId="{9F2E4961-A0B9-4D29-A58F-4C2A65B0C419}" srcOrd="0" destOrd="0" presId="urn:microsoft.com/office/officeart/2005/8/layout/hList9"/>
    <dgm:cxn modelId="{10EAB323-25B5-4713-81C9-B1ED987B287E}" type="presParOf" srcId="{37800A8E-F333-44AB-9684-73DADD95F825}" destId="{D188AE9F-D657-4A67-A31B-0A71410F2EC5}" srcOrd="1" destOrd="0" presId="urn:microsoft.com/office/officeart/2005/8/layout/hList9"/>
    <dgm:cxn modelId="{04DC088E-710B-450D-8D7C-4F1F3080941E}" type="presParOf" srcId="{D188AE9F-D657-4A67-A31B-0A71410F2EC5}" destId="{754EBA94-EEDE-4A6A-9058-996C8557DDBE}" srcOrd="0" destOrd="0" presId="urn:microsoft.com/office/officeart/2005/8/layout/hList9"/>
    <dgm:cxn modelId="{93D7CDA7-3C4F-4CE4-9AAC-23D00C301989}" type="presParOf" srcId="{D188AE9F-D657-4A67-A31B-0A71410F2EC5}" destId="{92393EA0-4192-45F1-81E3-E9146A318091}" srcOrd="1" destOrd="0" presId="urn:microsoft.com/office/officeart/2005/8/layout/hList9"/>
    <dgm:cxn modelId="{912DCBAD-7802-4FD4-987A-B1F6B81B8211}" type="presParOf" srcId="{92393EA0-4192-45F1-81E3-E9146A318091}" destId="{4C3AC298-A2EF-4C2A-9DCA-4452F37242FB}" srcOrd="0" destOrd="0" presId="urn:microsoft.com/office/officeart/2005/8/layout/hList9"/>
    <dgm:cxn modelId="{6B4C79A1-7D64-47D9-98D9-A8D396D162AC}" type="presParOf" srcId="{92393EA0-4192-45F1-81E3-E9146A318091}" destId="{AB273B62-0CDD-4609-BAC3-A2D599B97C03}" srcOrd="1" destOrd="0" presId="urn:microsoft.com/office/officeart/2005/8/layout/hList9"/>
    <dgm:cxn modelId="{C39D77B6-45B5-4D8B-8045-92DEACB20AD2}" type="presParOf" srcId="{D188AE9F-D657-4A67-A31B-0A71410F2EC5}" destId="{BE8BC6A8-34A1-4283-832D-7948174A95A3}" srcOrd="2" destOrd="0" presId="urn:microsoft.com/office/officeart/2005/8/layout/hList9"/>
    <dgm:cxn modelId="{C5C1EF3E-0199-4313-B6B4-8FD7BA3E6FBB}" type="presParOf" srcId="{BE8BC6A8-34A1-4283-832D-7948174A95A3}" destId="{6257C117-1A77-49E0-8EAD-7B23ABAA978D}" srcOrd="0" destOrd="0" presId="urn:microsoft.com/office/officeart/2005/8/layout/hList9"/>
    <dgm:cxn modelId="{CD7EEC23-8C0E-4B7A-8E14-A5E92D7CB05A}" type="presParOf" srcId="{BE8BC6A8-34A1-4283-832D-7948174A95A3}" destId="{0CD6B6A1-8D50-4E20-85DE-D5B582D1A9FB}" srcOrd="1" destOrd="0" presId="urn:microsoft.com/office/officeart/2005/8/layout/hList9"/>
    <dgm:cxn modelId="{2BA55CBD-A47E-46D2-A92D-F97310A17B9E}" type="presParOf" srcId="{37800A8E-F333-44AB-9684-73DADD95F825}" destId="{4BA2D2CB-B060-4551-822B-16473DA3C036}" srcOrd="2" destOrd="0" presId="urn:microsoft.com/office/officeart/2005/8/layout/hList9"/>
    <dgm:cxn modelId="{85209C20-AF35-4E78-B224-827A326B47B8}" type="presParOf" srcId="{37800A8E-F333-44AB-9684-73DADD95F825}" destId="{3DB59BD1-E513-47A6-B306-5835DFC30F66}" srcOrd="3" destOrd="0" presId="urn:microsoft.com/office/officeart/2005/8/layout/hList9"/>
    <dgm:cxn modelId="{C6828D0E-1C98-419A-A150-0982A2BF9612}" type="presParOf" srcId="{37800A8E-F333-44AB-9684-73DADD95F825}" destId="{8E706E77-E448-423E-BEF2-2AFF4494462D}" srcOrd="4" destOrd="0" presId="urn:microsoft.com/office/officeart/2005/8/layout/hList9"/>
    <dgm:cxn modelId="{ADC6C36B-3864-4206-A382-FAC64963B79F}" type="presParOf" srcId="{37800A8E-F333-44AB-9684-73DADD95F825}" destId="{567CFF79-20F2-4DA3-904C-14453CD59CE2}" srcOrd="5" destOrd="0" presId="urn:microsoft.com/office/officeart/2005/8/layout/hList9"/>
    <dgm:cxn modelId="{4EAAF4C2-3781-4904-963A-4DF3154BAF97}" type="presParOf" srcId="{37800A8E-F333-44AB-9684-73DADD95F825}" destId="{BABAC515-667C-4AE2-94F6-51562DBB9151}" srcOrd="6" destOrd="0" presId="urn:microsoft.com/office/officeart/2005/8/layout/hList9"/>
    <dgm:cxn modelId="{0A1AB596-EAE8-4721-8FE7-8951991C0089}" type="presParOf" srcId="{BABAC515-667C-4AE2-94F6-51562DBB9151}" destId="{639F786B-DECC-4C4B-B23B-F617A4144159}" srcOrd="0" destOrd="0" presId="urn:microsoft.com/office/officeart/2005/8/layout/hList9"/>
    <dgm:cxn modelId="{14B75A19-1AB6-4825-8524-B573E106517C}" type="presParOf" srcId="{BABAC515-667C-4AE2-94F6-51562DBB9151}" destId="{85572AD9-62C8-4612-8A73-55389DB371B1}" srcOrd="1" destOrd="0" presId="urn:microsoft.com/office/officeart/2005/8/layout/hList9"/>
    <dgm:cxn modelId="{39F5F959-4A08-4584-AD59-566F84315F39}" type="presParOf" srcId="{85572AD9-62C8-4612-8A73-55389DB371B1}" destId="{91E038B4-C7B6-4B27-90A5-6937AA38441F}" srcOrd="0" destOrd="0" presId="urn:microsoft.com/office/officeart/2005/8/layout/hList9"/>
    <dgm:cxn modelId="{E0201678-1C9F-4817-9762-7D7C4D5D1B48}" type="presParOf" srcId="{85572AD9-62C8-4612-8A73-55389DB371B1}" destId="{25439816-CDD2-4C9F-B935-09BFE55E73A1}" srcOrd="1" destOrd="0" presId="urn:microsoft.com/office/officeart/2005/8/layout/hList9"/>
    <dgm:cxn modelId="{A0D149D5-AD7E-4858-833B-143E611131C1}" type="presParOf" srcId="{BABAC515-667C-4AE2-94F6-51562DBB9151}" destId="{D7E54118-7D49-4945-8C49-E7D638DC1B13}" srcOrd="2" destOrd="0" presId="urn:microsoft.com/office/officeart/2005/8/layout/hList9"/>
    <dgm:cxn modelId="{261617F5-97F3-4784-ABF8-94A5F9319B44}" type="presParOf" srcId="{D7E54118-7D49-4945-8C49-E7D638DC1B13}" destId="{59F25654-DEF8-43AC-9929-5AB085F25610}" srcOrd="0" destOrd="0" presId="urn:microsoft.com/office/officeart/2005/8/layout/hList9"/>
    <dgm:cxn modelId="{5A75791D-D472-4DEE-B8C9-4AA854FF9507}" type="presParOf" srcId="{D7E54118-7D49-4945-8C49-E7D638DC1B13}" destId="{A72E938B-4D75-44FA-B697-433BB31A758E}" srcOrd="1" destOrd="0" presId="urn:microsoft.com/office/officeart/2005/8/layout/hList9"/>
    <dgm:cxn modelId="{3E8086B9-47DA-4AA2-85AF-709DF14C3A5A}" type="presParOf" srcId="{37800A8E-F333-44AB-9684-73DADD95F825}" destId="{83B20993-A003-4B76-B107-B36823B9DE15}" srcOrd="7" destOrd="0" presId="urn:microsoft.com/office/officeart/2005/8/layout/hList9"/>
    <dgm:cxn modelId="{CEAF85FB-87BB-462D-B70A-9F178BCAEEFE}" type="presParOf" srcId="{37800A8E-F333-44AB-9684-73DADD95F825}" destId="{A761CCBF-2E29-4BFD-AAC5-07073E4DB62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>
              <a:solidFill>
                <a:schemeClr val="tx2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E973C59C-4E16-4A64-A766-34DB213E11B3}" type="datetimeFigureOut">
              <a:rPr lang="en-US" altLang="zh-TW">
                <a:solidFill>
                  <a:schemeClr val="tx2"/>
                </a:solidFill>
              </a:rPr>
              <a:pPr/>
              <a:t>12/13/2013</a:t>
            </a:fld>
            <a:endParaRPr lang="zh-TW">
              <a:solidFill>
                <a:schemeClr val="tx2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CFD77566-CD65-4859-9FA1-43956DC85B8C}" type="slidenum">
              <a:rPr lang="zh-TW">
                <a:solidFill>
                  <a:schemeClr val="tx2"/>
                </a:solidFill>
              </a:rPr>
              <a:pPr/>
              <a:t>‹#›</a:t>
            </a:fld>
            <a:endParaRPr lang="zh-TW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>
                <a:solidFill>
                  <a:schemeClr val="tx2"/>
                </a:solidFill>
              </a:defRPr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zh-TW" altLang="en-US"/>
              <a:pPr/>
              <a:t>2013/12/13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錄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>
                <a:solidFill>
                  <a:schemeClr val="tx2"/>
                </a:solidFill>
              </a:defRPr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lang="zh-TW"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lang="zh-TW"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lang="zh-TW"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lang="zh-TW"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lang="zh-TW"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lang="zh-TW"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lang="zh-TW"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lang="zh-TW"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lang="zh-TW"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B316E-C958-41D5-8FDD-47766DE513E6}" type="slidenum">
              <a:rPr lang="en-US" altLang="zh-TW" smtClean="0">
                <a:ea typeface="新細明體" charset="-120"/>
              </a:rPr>
              <a:pPr/>
              <a:t>7</a:t>
            </a:fld>
            <a:endParaRPr lang="en-US" altLang="zh-TW" dirty="0" smtClean="0">
              <a:ea typeface="新細明體" charset="-120"/>
            </a:endParaRPr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3A37FB-5D7E-42E5-9C54-867A761513AE}" type="slidenum">
              <a:rPr kumimoji="0" lang="en-US" altLang="zh-TW" sz="1200">
                <a:latin typeface="Arial" charset="0"/>
                <a:ea typeface="新細明體" charset="-120"/>
              </a:rPr>
              <a:pPr algn="r"/>
              <a:t>7</a:t>
            </a:fld>
            <a:endParaRPr kumimoji="0" lang="en-US" altLang="zh-TW" sz="1200" dirty="0">
              <a:latin typeface="Arial" charset="0"/>
              <a:ea typeface="新細明體" charset="-120"/>
            </a:endParaRPr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042C49-4D6B-499F-ADDF-F6C4547D7A0C}" type="slidenum">
              <a:rPr lang="en-US" altLang="zh-TW" smtClean="0">
                <a:ea typeface="新細明體" charset="-120"/>
              </a:rPr>
              <a:pPr/>
              <a:t>10</a:t>
            </a:fld>
            <a:endParaRPr lang="en-US" altLang="zh-TW" dirty="0" smtClean="0">
              <a:ea typeface="新細明體" charset="-120"/>
            </a:endParaRPr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416ADE-87E4-47F8-90D1-D839402DDDA9}" type="slidenum">
              <a:rPr kumimoji="0" lang="en-US" altLang="zh-TW" sz="1200">
                <a:latin typeface="Arial" charset="0"/>
                <a:ea typeface="新細明體" charset="-120"/>
              </a:rPr>
              <a:pPr algn="r"/>
              <a:t>10</a:t>
            </a:fld>
            <a:endParaRPr kumimoji="0" lang="en-US" altLang="zh-TW" sz="1200" dirty="0">
              <a:latin typeface="Arial" charset="0"/>
              <a:ea typeface="新細明體" charset="-120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446D3-1205-463A-A46B-D75E2B3E0A29}" type="slidenum">
              <a:rPr lang="en-US" altLang="zh-TW" smtClean="0">
                <a:ea typeface="新細明體" charset="-120"/>
              </a:rPr>
              <a:pPr/>
              <a:t>64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3FEB574-D091-4399-855B-7A50F427211C}" type="slidenum">
              <a:rPr kumimoji="0" lang="en-US" altLang="zh-TW" sz="1200">
                <a:latin typeface="Arial" charset="0"/>
                <a:ea typeface="新細明體" charset="-120"/>
              </a:rPr>
              <a:pPr algn="r"/>
              <a:t>64</a:t>
            </a:fld>
            <a:endParaRPr kumimoji="0" lang="en-US" altLang="zh-TW" sz="1200">
              <a:latin typeface="Arial" charset="0"/>
              <a:ea typeface="新細明體" charset="-120"/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 latinLnBrk="0">
              <a:lnSpc>
                <a:spcPct val="90000"/>
              </a:lnSpc>
              <a:defRPr lang="zh-TW" sz="540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2800" b="0">
                <a:solidFill>
                  <a:schemeClr val="tx1"/>
                </a:solidFill>
              </a:defRPr>
            </a:lvl1pPr>
            <a:lvl2pPr marL="609493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zh-TW" altLang="en-US"/>
              <a:pPr/>
              <a:t>2013/12/13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zh-TW" altLang="en-US"/>
              <a:pPr/>
              <a:t>2013/12/13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TW"/>
            </a:lvl5pPr>
            <a:lvl6pPr latinLnBrk="0">
              <a:defRPr lang="zh-TW"/>
            </a:lvl6pPr>
            <a:lvl7pPr latinLnBrk="0">
              <a:defRPr lang="zh-TW" baseline="0"/>
            </a:lvl7pPr>
            <a:lvl8pPr latinLnBrk="0">
              <a:defRPr lang="zh-TW" baseline="0"/>
            </a:lvl8pPr>
            <a:lvl9pPr latinLnBrk="0">
              <a:defRPr lang="zh-TW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zh-TW" altLang="en-US"/>
              <a:pPr/>
              <a:t>2013/12/13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 latinLnBrk="0">
              <a:defRPr lang="zh-TW" sz="54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800">
                <a:solidFill>
                  <a:schemeClr val="tx1"/>
                </a:solidFill>
              </a:defRPr>
            </a:lvl1pPr>
            <a:lvl2pPr marL="609493" indent="0" latinLnBrk="0">
              <a:buNone/>
              <a:defRPr lang="zh-TW"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latinLnBrk="0">
              <a:buNone/>
              <a:defRPr lang="zh-TW"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marL="2011328" latinLnBrk="0">
              <a:defRPr lang="zh-TW" sz="1800"/>
            </a:lvl5pPr>
            <a:lvl6pPr marL="2011328" latinLnBrk="0">
              <a:defRPr lang="zh-TW" sz="1800"/>
            </a:lvl6pPr>
            <a:lvl7pPr marL="2011328" latinLnBrk="0">
              <a:defRPr lang="zh-TW" sz="1800"/>
            </a:lvl7pPr>
            <a:lvl8pPr marL="2011328" latinLnBrk="0">
              <a:defRPr lang="zh-TW" sz="1800"/>
            </a:lvl8pPr>
            <a:lvl9pPr marL="2011328"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marL="2011328" latinLnBrk="0">
              <a:defRPr lang="zh-TW" sz="1800"/>
            </a:lvl5pPr>
            <a:lvl6pPr marL="2011328" latinLnBrk="0">
              <a:defRPr lang="zh-TW" sz="1800"/>
            </a:lvl6pPr>
            <a:lvl7pPr marL="2011328" latinLnBrk="0">
              <a:defRPr lang="zh-TW" sz="1800"/>
            </a:lvl7pPr>
            <a:lvl8pPr marL="2011328" latinLnBrk="0">
              <a:defRPr lang="zh-TW" sz="1800"/>
            </a:lvl8pPr>
            <a:lvl9pPr marL="2011328"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zh-TW" altLang="en-US"/>
              <a:pPr/>
              <a:t>2013/12/13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TW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609493" indent="0" latinLnBrk="0">
              <a:buNone/>
              <a:defRPr lang="zh-TW" sz="2700" b="1"/>
            </a:lvl2pPr>
            <a:lvl3pPr marL="1218987" indent="0" latinLnBrk="0">
              <a:buNone/>
              <a:defRPr lang="zh-TW" sz="2400" b="1"/>
            </a:lvl3pPr>
            <a:lvl4pPr marL="1828480" indent="0" latinLnBrk="0">
              <a:buNone/>
              <a:defRPr lang="zh-TW" sz="2100" b="1"/>
            </a:lvl4pPr>
            <a:lvl5pPr marL="2437973" indent="0" latinLnBrk="0">
              <a:buNone/>
              <a:defRPr lang="zh-TW" sz="2100" b="1"/>
            </a:lvl5pPr>
            <a:lvl6pPr marL="3047467" indent="0" latinLnBrk="0">
              <a:buNone/>
              <a:defRPr lang="zh-TW" sz="2100" b="1"/>
            </a:lvl6pPr>
            <a:lvl7pPr marL="3656960" indent="0" latinLnBrk="0">
              <a:buNone/>
              <a:defRPr lang="zh-TW" sz="2100" b="1"/>
            </a:lvl7pPr>
            <a:lvl8pPr marL="4266453" indent="0" latinLnBrk="0">
              <a:buNone/>
              <a:defRPr lang="zh-TW" sz="2100" b="1"/>
            </a:lvl8pPr>
            <a:lvl9pPr marL="4875947" indent="0" latinLnBrk="0">
              <a:buNone/>
              <a:defRPr lang="zh-TW"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marL="2011328" latinLnBrk="0">
              <a:defRPr lang="zh-TW" sz="1800"/>
            </a:lvl5pPr>
            <a:lvl6pPr marL="2011328" latinLnBrk="0">
              <a:defRPr lang="zh-TW" sz="1800"/>
            </a:lvl6pPr>
            <a:lvl7pPr marL="2011328" latinLnBrk="0">
              <a:defRPr lang="zh-TW" sz="1800"/>
            </a:lvl7pPr>
            <a:lvl8pPr marL="2011328" latinLnBrk="0">
              <a:defRPr lang="zh-TW" sz="1800"/>
            </a:lvl8pPr>
            <a:lvl9pPr marL="2011328"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609493" indent="0" latinLnBrk="0">
              <a:buNone/>
              <a:defRPr lang="zh-TW" sz="2700" b="1"/>
            </a:lvl2pPr>
            <a:lvl3pPr marL="1218987" indent="0" latinLnBrk="0">
              <a:buNone/>
              <a:defRPr lang="zh-TW" sz="2400" b="1"/>
            </a:lvl3pPr>
            <a:lvl4pPr marL="1828480" indent="0" latinLnBrk="0">
              <a:buNone/>
              <a:defRPr lang="zh-TW" sz="2100" b="1"/>
            </a:lvl4pPr>
            <a:lvl5pPr marL="2437973" indent="0" latinLnBrk="0">
              <a:buNone/>
              <a:defRPr lang="zh-TW" sz="2100" b="1"/>
            </a:lvl5pPr>
            <a:lvl6pPr marL="3047467" indent="0" latinLnBrk="0">
              <a:buNone/>
              <a:defRPr lang="zh-TW" sz="2100" b="1"/>
            </a:lvl6pPr>
            <a:lvl7pPr marL="3656960" indent="0" latinLnBrk="0">
              <a:buNone/>
              <a:defRPr lang="zh-TW" sz="2100" b="1"/>
            </a:lvl7pPr>
            <a:lvl8pPr marL="4266453" indent="0" latinLnBrk="0">
              <a:buNone/>
              <a:defRPr lang="zh-TW" sz="2100" b="1"/>
            </a:lvl8pPr>
            <a:lvl9pPr marL="4875947" indent="0" latinLnBrk="0">
              <a:buNone/>
              <a:defRPr lang="zh-TW"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marL="2011328" latinLnBrk="0">
              <a:defRPr lang="zh-TW" sz="1800"/>
            </a:lvl5pPr>
            <a:lvl6pPr marL="2011328" latinLnBrk="0">
              <a:defRPr lang="zh-TW" sz="1800"/>
            </a:lvl6pPr>
            <a:lvl7pPr marL="2011328" latinLnBrk="0">
              <a:defRPr lang="zh-TW" sz="1800"/>
            </a:lvl7pPr>
            <a:lvl8pPr marL="2011328" latinLnBrk="0">
              <a:defRPr lang="zh-TW" sz="1800"/>
            </a:lvl8pPr>
            <a:lvl9pPr marL="2011328"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zh-TW" altLang="en-US"/>
              <a:pPr/>
              <a:t>2013/12/13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zh-TW" altLang="en-US"/>
              <a:pPr/>
              <a:t>2013/12/13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zh-TW" altLang="en-US"/>
              <a:pPr/>
              <a:t>2013/12/13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 latinLnBrk="0">
              <a:defRPr lang="zh-TW"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latinLnBrk="0">
              <a:defRPr lang="zh-TW" sz="18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609493" indent="0" latinLnBrk="0">
              <a:buNone/>
              <a:defRPr lang="zh-TW" sz="1600"/>
            </a:lvl2pPr>
            <a:lvl3pPr marL="1218987" indent="0" latinLnBrk="0">
              <a:buNone/>
              <a:defRPr lang="zh-TW" sz="1300"/>
            </a:lvl3pPr>
            <a:lvl4pPr marL="1828480" indent="0" latinLnBrk="0">
              <a:buNone/>
              <a:defRPr lang="zh-TW" sz="1200"/>
            </a:lvl4pPr>
            <a:lvl5pPr marL="2437973" indent="0" latinLnBrk="0">
              <a:buNone/>
              <a:defRPr lang="zh-TW" sz="1200"/>
            </a:lvl5pPr>
            <a:lvl6pPr marL="3047467" indent="0" latinLnBrk="0">
              <a:buNone/>
              <a:defRPr lang="zh-TW" sz="1200"/>
            </a:lvl6pPr>
            <a:lvl7pPr marL="3656960" indent="0" latinLnBrk="0">
              <a:buNone/>
              <a:defRPr lang="zh-TW" sz="1200"/>
            </a:lvl7pPr>
            <a:lvl8pPr marL="4266453" indent="0" latinLnBrk="0">
              <a:buNone/>
              <a:defRPr lang="zh-TW" sz="1200"/>
            </a:lvl8pPr>
            <a:lvl9pPr marL="4875947" indent="0" latinLnBrk="0">
              <a:buNone/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zh-TW" altLang="en-US"/>
              <a:pPr/>
              <a:t>2013/12/13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 latinLnBrk="0">
              <a:defRPr lang="zh-TW"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2800"/>
            </a:lvl1pPr>
            <a:lvl2pPr marL="609493" indent="0" latinLnBrk="0">
              <a:buNone/>
              <a:defRPr lang="zh-TW" sz="3700"/>
            </a:lvl2pPr>
            <a:lvl3pPr marL="1218987" indent="0" latinLnBrk="0">
              <a:buNone/>
              <a:defRPr lang="zh-TW" sz="3200"/>
            </a:lvl3pPr>
            <a:lvl4pPr marL="1828480" indent="0" latinLnBrk="0">
              <a:buNone/>
              <a:defRPr lang="zh-TW" sz="2700"/>
            </a:lvl4pPr>
            <a:lvl5pPr marL="2437973" indent="0" latinLnBrk="0">
              <a:buNone/>
              <a:defRPr lang="zh-TW" sz="2700"/>
            </a:lvl5pPr>
            <a:lvl6pPr marL="3047467" indent="0" latinLnBrk="0">
              <a:buNone/>
              <a:defRPr lang="zh-TW" sz="2700"/>
            </a:lvl6pPr>
            <a:lvl7pPr marL="3656960" indent="0" latinLnBrk="0">
              <a:buNone/>
              <a:defRPr lang="zh-TW" sz="2700"/>
            </a:lvl7pPr>
            <a:lvl8pPr marL="4266453" indent="0" latinLnBrk="0">
              <a:buNone/>
              <a:defRPr lang="zh-TW" sz="2700"/>
            </a:lvl8pPr>
            <a:lvl9pPr marL="4875947" indent="0" latinLnBrk="0">
              <a:buNone/>
              <a:defRPr lang="zh-TW" sz="27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600"/>
            </a:lvl1pPr>
            <a:lvl2pPr marL="609493" indent="0" latinLnBrk="0">
              <a:buNone/>
              <a:defRPr lang="zh-TW" sz="1600"/>
            </a:lvl2pPr>
            <a:lvl3pPr marL="1218987" indent="0" latinLnBrk="0">
              <a:buNone/>
              <a:defRPr lang="zh-TW" sz="1300"/>
            </a:lvl3pPr>
            <a:lvl4pPr marL="1828480" indent="0" latinLnBrk="0">
              <a:buNone/>
              <a:defRPr lang="zh-TW" sz="1200"/>
            </a:lvl4pPr>
            <a:lvl5pPr marL="2437973" indent="0" latinLnBrk="0">
              <a:buNone/>
              <a:defRPr lang="zh-TW" sz="1200"/>
            </a:lvl5pPr>
            <a:lvl6pPr marL="3047467" indent="0" latinLnBrk="0">
              <a:buNone/>
              <a:defRPr lang="zh-TW" sz="1200"/>
            </a:lvl6pPr>
            <a:lvl7pPr marL="3656960" indent="0" latinLnBrk="0">
              <a:buNone/>
              <a:defRPr lang="zh-TW" sz="1200"/>
            </a:lvl7pPr>
            <a:lvl8pPr marL="4266453" indent="0" latinLnBrk="0">
              <a:buNone/>
              <a:defRPr lang="zh-TW" sz="1200"/>
            </a:lvl8pPr>
            <a:lvl9pPr marL="4875947" indent="0" latinLnBrk="0">
              <a:buNone/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zh-TW" altLang="en-US"/>
              <a:pPr/>
              <a:t>2013/12/13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04721" y="-17756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>
              <a:latin typeface="+mj-ea"/>
              <a:ea typeface="+mj-ea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latinLnBrk="0">
              <a:defRPr lang="zh-TW" sz="120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</a:lstStyle>
          <a:p>
            <a:fld id="{2DD204D1-F9BD-4643-8480-6EA41EB484F1}" type="datetimeFigureOut">
              <a:rPr lang="en-US" altLang="zh-TW" smtClean="0"/>
              <a:pPr/>
              <a:t>12/13/2013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latinLnBrk="0">
              <a:defRPr lang="zh-TW" sz="120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latinLnBrk="0">
              <a:defRPr lang="zh-TW" sz="120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</a:lstStyle>
          <a:p>
            <a:fld id="{EB37DED6-D4C7-42EE-AB49-D2E39E64FDE4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lang="zh-TW" sz="4400" kern="1200" cap="none" baseline="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lang="zh-TW" sz="2400" kern="1200">
          <a:solidFill>
            <a:schemeClr val="tx1"/>
          </a:solidFill>
          <a:latin typeface="+mj-ea"/>
          <a:ea typeface="+mj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lang="zh-TW" sz="2000" kern="1200">
          <a:solidFill>
            <a:schemeClr val="tx1"/>
          </a:solidFill>
          <a:latin typeface="+mj-ea"/>
          <a:ea typeface="+mj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j-ea"/>
          <a:ea typeface="+mj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j-ea"/>
          <a:ea typeface="+mj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j-ea"/>
          <a:ea typeface="+mj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tw.wrs.yahoo.com/_ylt=A8tUwYW4r6lN4RIAc45r1gt.;_ylu=X3oDMTBydTdmYjgyBHNlYwNzcgRwb3MDMQRjb2xvA3R3MQR2dGlkAw--/SIG=11879o4vl/EXP=1302995000/**http:/163.21.29.70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163.21.29.70/curriculum/load.htm" TargetMode="External"/><Relationship Id="rId4" Type="http://schemas.openxmlformats.org/officeDocument/2006/relationships/hyperlink" Target="http://163.21.29.70/curriculum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&#20599;&#38772;/&#20599;&#38772;&#23416;&#32722;&#21934;/&#20302;&#20998;&#31532;&#19968;&#27573;.docx" TargetMode="External"/><Relationship Id="rId2" Type="http://schemas.openxmlformats.org/officeDocument/2006/relationships/hyperlink" Target="&#20599;&#38772;/&#20599;&#38772;&#23416;&#32722;&#21934;/&#39640;&#20998;&#31532;&#19968;&#27573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20599;&#38772;/&#20599;&#38772;&#23416;&#32722;&#21934;/&#20302;&#20998;&#31532;&#19977;&#27573;.docx" TargetMode="External"/><Relationship Id="rId5" Type="http://schemas.openxmlformats.org/officeDocument/2006/relationships/hyperlink" Target="&#20599;&#38772;/&#20599;&#38772;&#23416;&#32722;&#21934;/&#39640;&#20998;&#31532;&#19977;&#27573;.docx" TargetMode="External"/><Relationship Id="rId4" Type="http://schemas.openxmlformats.org/officeDocument/2006/relationships/hyperlink" Target="&#20599;&#38772;/&#20599;&#38772;&#23416;&#32722;&#21934;/&#31532;&#20108;&#27573;&#20840;&#37096;.docx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i.com.tw/nani/jlearn/chin/multimedia/9jchin_4/2/9jc4_2d.swf" TargetMode="External"/><Relationship Id="rId2" Type="http://schemas.openxmlformats.org/officeDocument/2006/relationships/hyperlink" Target="&#20599;&#38772;/&#20599;&#38772;&#23416;&#32722;&#21934;/&#33067;&#38772;&#26550;&#27083;&#22294;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722812" y="2895600"/>
            <a:ext cx="7008574" cy="1015999"/>
          </a:xfrm>
        </p:spPr>
        <p:txBody>
          <a:bodyPr/>
          <a:lstStyle/>
          <a:p>
            <a:r>
              <a:rPr lang="zh-TW" altLang="en-US" b="1" dirty="0" smtClean="0"/>
              <a:t>差異化教學策略</a:t>
            </a:r>
            <a:endParaRPr lang="zh-TW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799012" y="4191000"/>
            <a:ext cx="7008574" cy="1244600"/>
          </a:xfrm>
        </p:spPr>
        <p:txBody>
          <a:bodyPr/>
          <a:lstStyle/>
          <a:p>
            <a:r>
              <a:rPr lang="zh-TW" altLang="en-US" b="1" dirty="0" smtClean="0"/>
              <a:t>臺北市國教輔導團        林燕菁</a:t>
            </a:r>
            <a:endParaRPr lang="en-US" altLang="zh-TW" b="1" dirty="0" smtClean="0"/>
          </a:p>
          <a:p>
            <a:r>
              <a:rPr lang="zh-TW" altLang="en-US" b="1" dirty="0" smtClean="0"/>
              <a:t>臺北市興福國中</a:t>
            </a:r>
            <a:endParaRPr lang="zh-TW" b="1" dirty="0"/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DA3FD-57F6-4E19-99C4-E8BA1CE0E2AB}" type="slidenum">
              <a:rPr lang="en-US" altLang="zh-TW"/>
              <a:pPr>
                <a:defRPr/>
              </a:pPr>
              <a:t>10</a:t>
            </a:fld>
            <a:endParaRPr lang="en-US" altLang="zh-TW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6913" y="260350"/>
            <a:ext cx="11376237" cy="838200"/>
          </a:xfrm>
        </p:spPr>
        <p:txBody>
          <a:bodyPr anchor="b">
            <a:normAutofit/>
          </a:bodyPr>
          <a:lstStyle/>
          <a:p>
            <a:pPr eaLnBrk="1" fontAlgn="ctr" hangingPunct="1"/>
            <a:r>
              <a:rPr lang="zh-TW" altLang="en-US" sz="4300" b="1" dirty="0" smtClean="0"/>
              <a:t>學生多樣性在學習上出現的個別差異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89012" y="1219200"/>
            <a:ext cx="8386899" cy="5181600"/>
          </a:xfrm>
        </p:spPr>
        <p:txBody>
          <a:bodyPr>
            <a:noAutofit/>
          </a:bodyPr>
          <a:lstStyle/>
          <a:p>
            <a:pPr marL="533400" indent="-533400" eaLnBrk="1" hangingPunct="1">
              <a:spcBef>
                <a:spcPts val="1200"/>
              </a:spcBef>
              <a:buFontTx/>
              <a:buNone/>
            </a:pPr>
            <a:r>
              <a:rPr lang="zh-TW" altLang="en-US" sz="4000" dirty="0" smtClean="0">
                <a:solidFill>
                  <a:srgbClr val="FF0000"/>
                </a:solidFill>
              </a:rPr>
              <a:t>不同面向</a:t>
            </a:r>
            <a:endParaRPr lang="zh-TW" altLang="en-US" sz="2800" dirty="0" smtClean="0">
              <a:solidFill>
                <a:srgbClr val="002060"/>
              </a:solidFill>
            </a:endParaRPr>
          </a:p>
          <a:p>
            <a:pPr marL="533400" indent="-533400" eaLnBrk="1" hangingPunct="1">
              <a:spcBef>
                <a:spcPts val="600"/>
              </a:spcBef>
            </a:pPr>
            <a:r>
              <a:rPr lang="zh-TW" altLang="en-US" sz="2800" dirty="0" smtClean="0">
                <a:solidFill>
                  <a:srgbClr val="002060"/>
                </a:solidFill>
              </a:rPr>
              <a:t>興趣、動機 </a:t>
            </a:r>
            <a:r>
              <a:rPr lang="en-US" altLang="zh-TW" sz="2800" dirty="0" smtClean="0">
                <a:solidFill>
                  <a:srgbClr val="002060"/>
                </a:solidFill>
              </a:rPr>
              <a:t>(</a:t>
            </a:r>
            <a:r>
              <a:rPr lang="zh-TW" altLang="en-US" sz="2800" dirty="0" smtClean="0">
                <a:solidFill>
                  <a:srgbClr val="002060"/>
                </a:solidFill>
              </a:rPr>
              <a:t>外在、內在</a:t>
            </a:r>
            <a:r>
              <a:rPr lang="en-US" altLang="zh-TW" sz="2800" dirty="0" smtClean="0">
                <a:solidFill>
                  <a:srgbClr val="002060"/>
                </a:solidFill>
              </a:rPr>
              <a:t>)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zh-TW" altLang="en-US" sz="2800" dirty="0" smtClean="0">
                <a:solidFill>
                  <a:srgbClr val="002060"/>
                </a:solidFill>
              </a:rPr>
              <a:t>反應、專注力、表達力</a:t>
            </a:r>
            <a:r>
              <a:rPr lang="zh-TW" altLang="zh-TW" sz="2800" dirty="0" smtClean="0">
                <a:solidFill>
                  <a:srgbClr val="002060"/>
                </a:solidFill>
              </a:rPr>
              <a:t>、</a:t>
            </a:r>
            <a:r>
              <a:rPr lang="zh-TW" altLang="en-US" sz="2800" dirty="0" smtClean="0">
                <a:solidFill>
                  <a:srgbClr val="002060"/>
                </a:solidFill>
              </a:rPr>
              <a:t>記憶力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zh-TW" altLang="en-US" sz="2800" dirty="0" smtClean="0">
                <a:solidFill>
                  <a:srgbClr val="002060"/>
                </a:solidFill>
              </a:rPr>
              <a:t>速度、進度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zh-TW" altLang="en-US" sz="2800" dirty="0" smtClean="0">
                <a:solidFill>
                  <a:srgbClr val="002060"/>
                </a:solidFill>
              </a:rPr>
              <a:t>方法、策略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zh-TW" altLang="en-US" sz="2800" dirty="0" smtClean="0">
                <a:solidFill>
                  <a:srgbClr val="002060"/>
                </a:solidFill>
              </a:rPr>
              <a:t>課堂活動表現、習作表現、考試測驗成績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zh-TW" altLang="en-US" sz="2800" dirty="0" smtClean="0">
                <a:solidFill>
                  <a:srgbClr val="002060"/>
                </a:solidFill>
              </a:rPr>
              <a:t>知識、技能、態度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zh-TW" altLang="en-US" sz="2800" dirty="0" smtClean="0">
                <a:solidFill>
                  <a:srgbClr val="002060"/>
                </a:solidFill>
              </a:rPr>
              <a:t>多元智能</a:t>
            </a:r>
          </a:p>
          <a:p>
            <a:pPr marL="533400" indent="-533400" eaLnBrk="1" hangingPunct="1">
              <a:spcBef>
                <a:spcPts val="600"/>
              </a:spcBef>
            </a:pPr>
            <a:r>
              <a:rPr lang="zh-TW" altLang="en-US" sz="2800" dirty="0" smtClean="0">
                <a:solidFill>
                  <a:srgbClr val="002060"/>
                </a:solidFill>
              </a:rPr>
              <a:t>其他</a:t>
            </a:r>
            <a:r>
              <a:rPr lang="en-US" altLang="zh-TW" sz="2800" dirty="0" smtClean="0">
                <a:solidFill>
                  <a:srgbClr val="002060"/>
                </a:solidFill>
              </a:rPr>
              <a:t>……</a:t>
            </a:r>
          </a:p>
        </p:txBody>
      </p:sp>
      <p:sp>
        <p:nvSpPr>
          <p:cNvPr id="6" name="矩形 5"/>
          <p:cNvSpPr/>
          <p:nvPr/>
        </p:nvSpPr>
        <p:spPr>
          <a:xfrm>
            <a:off x="8532812" y="5410200"/>
            <a:ext cx="2323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何敏華，</a:t>
            </a:r>
            <a:r>
              <a:rPr lang="en-US" altLang="zh-TW" dirty="0" smtClean="0">
                <a:solidFill>
                  <a:srgbClr val="002060"/>
                </a:solidFill>
              </a:rPr>
              <a:t>2011)</a:t>
            </a:r>
            <a:endParaRPr lang="zh-TW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476672"/>
            <a:ext cx="6201239" cy="996528"/>
          </a:xfrm>
        </p:spPr>
        <p:txBody>
          <a:bodyPr/>
          <a:lstStyle/>
          <a:p>
            <a:r>
              <a:rPr lang="zh-TW" altLang="zh-TW" dirty="0" smtClean="0"/>
              <a:t>差異化教學的相關名詞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25860" y="1988840"/>
            <a:ext cx="10157354" cy="3384376"/>
          </a:xfrm>
        </p:spPr>
        <p:txBody>
          <a:bodyPr/>
          <a:lstStyle/>
          <a:p>
            <a:r>
              <a:rPr lang="zh-TW" altLang="zh-TW" sz="4000" dirty="0" smtClean="0">
                <a:solidFill>
                  <a:srgbClr val="002060"/>
                </a:solidFill>
              </a:rPr>
              <a:t>教學實踐的</a:t>
            </a:r>
            <a:r>
              <a:rPr lang="zh-TW" altLang="zh-TW" sz="4000" u="sng" dirty="0" smtClean="0">
                <a:solidFill>
                  <a:srgbClr val="FF0000"/>
                </a:solidFill>
              </a:rPr>
              <a:t>多層次教學</a:t>
            </a:r>
            <a:r>
              <a:rPr lang="zh-TW" altLang="zh-TW" sz="4000" dirty="0" smtClean="0">
                <a:solidFill>
                  <a:srgbClr val="002060"/>
                </a:solidFill>
              </a:rPr>
              <a:t>（身心障礙教育）</a:t>
            </a:r>
          </a:p>
          <a:p>
            <a:r>
              <a:rPr lang="zh-TW" altLang="zh-TW" sz="4000" u="sng" dirty="0" smtClean="0">
                <a:solidFill>
                  <a:srgbClr val="FF0000"/>
                </a:solidFill>
              </a:rPr>
              <a:t>區分性教學</a:t>
            </a:r>
            <a:r>
              <a:rPr lang="zh-TW" altLang="zh-TW" sz="4000" dirty="0" smtClean="0">
                <a:solidFill>
                  <a:srgbClr val="002060"/>
                </a:solidFill>
              </a:rPr>
              <a:t>（資優教育）</a:t>
            </a:r>
          </a:p>
          <a:p>
            <a:r>
              <a:rPr lang="zh-TW" altLang="zh-TW" sz="4000" u="sng" dirty="0" smtClean="0">
                <a:solidFill>
                  <a:srgbClr val="FF0000"/>
                </a:solidFill>
              </a:rPr>
              <a:t>有效教學</a:t>
            </a:r>
            <a:r>
              <a:rPr lang="zh-TW" altLang="zh-TW" sz="4000" dirty="0" smtClean="0">
                <a:solidFill>
                  <a:srgbClr val="002060"/>
                </a:solidFill>
              </a:rPr>
              <a:t>（普通教育）</a:t>
            </a: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8614692" y="5373216"/>
            <a:ext cx="2323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洪儷瑜，</a:t>
            </a:r>
            <a:r>
              <a:rPr lang="en-US" altLang="zh-TW" dirty="0" smtClean="0">
                <a:solidFill>
                  <a:srgbClr val="002060"/>
                </a:solidFill>
              </a:rPr>
              <a:t>2012)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7612" y="457200"/>
            <a:ext cx="10157354" cy="1143000"/>
          </a:xfrm>
        </p:spPr>
        <p:txBody>
          <a:bodyPr>
            <a:normAutofit fontScale="90000"/>
          </a:bodyPr>
          <a:lstStyle/>
          <a:p>
            <a:r>
              <a:rPr lang="zh-TW" altLang="en-US" sz="4800" b="1" dirty="0" smtClean="0"/>
              <a:t>差異化教學 是什麼？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sz="3100" dirty="0" smtClean="0">
                <a:solidFill>
                  <a:srgbClr val="0070C0"/>
                </a:solidFill>
              </a:rPr>
              <a:t>Differential  instruction</a:t>
            </a:r>
            <a:endParaRPr lang="zh-TW" altLang="en-US" sz="31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2" y="2057400"/>
            <a:ext cx="10157354" cy="44704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</a:rPr>
              <a:t>教師在班級教學中，除了讓大部分的能力中等學生受益外，也要</a:t>
            </a:r>
            <a:r>
              <a:rPr lang="zh-TW" altLang="en-US" sz="4000" dirty="0" smtClean="0">
                <a:solidFill>
                  <a:srgbClr val="FF0000"/>
                </a:solidFill>
              </a:rPr>
              <a:t>同時兼顧能力中上及能力下學生的教育需求</a:t>
            </a:r>
            <a:r>
              <a:rPr lang="zh-TW" altLang="en-US" sz="4000" dirty="0" smtClean="0">
                <a:solidFill>
                  <a:srgbClr val="002060"/>
                </a:solidFill>
              </a:rPr>
              <a:t>。</a:t>
            </a:r>
            <a:endParaRPr lang="en-US" altLang="zh-TW" sz="4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zh-TW" altLang="en-US" sz="3200" dirty="0" smtClean="0">
                <a:solidFill>
                  <a:srgbClr val="002060"/>
                </a:solidFill>
              </a:rPr>
              <a:t>  </a:t>
            </a:r>
            <a:r>
              <a:rPr lang="en-US" altLang="zh-TW" sz="3200" dirty="0" smtClean="0">
                <a:solidFill>
                  <a:srgbClr val="002060"/>
                </a:solidFill>
              </a:rPr>
              <a:t>(Tomlinson </a:t>
            </a:r>
            <a:r>
              <a:rPr lang="zh-TW" altLang="en-US" sz="3200" dirty="0" smtClean="0">
                <a:solidFill>
                  <a:srgbClr val="002060"/>
                </a:solidFill>
              </a:rPr>
              <a:t>，</a:t>
            </a:r>
            <a:r>
              <a:rPr lang="en-US" altLang="zh-TW" sz="3200" dirty="0" smtClean="0">
                <a:solidFill>
                  <a:srgbClr val="002060"/>
                </a:solidFill>
              </a:rPr>
              <a:t>1999)</a:t>
            </a:r>
            <a:endParaRPr lang="zh-TW" alt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98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300" b="1" dirty="0" smtClean="0"/>
              <a:t>差異化教學 是什麼？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sz="2800" dirty="0" smtClean="0">
                <a:solidFill>
                  <a:srgbClr val="0070C0"/>
                </a:solidFill>
              </a:rPr>
              <a:t>Differential  instruction</a:t>
            </a:r>
            <a:endParaRPr lang="zh-TW" alt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</a:rPr>
              <a:t>教師能針對傳統式教學的缺失做一些必要的</a:t>
            </a:r>
            <a:r>
              <a:rPr lang="zh-TW" altLang="en-US" sz="4000" dirty="0" smtClean="0">
                <a:solidFill>
                  <a:srgbClr val="FF0000"/>
                </a:solidFill>
              </a:rPr>
              <a:t>調整</a:t>
            </a:r>
            <a:r>
              <a:rPr lang="zh-TW" altLang="en-US" sz="4000" dirty="0" smtClean="0">
                <a:solidFill>
                  <a:srgbClr val="002060"/>
                </a:solidFill>
              </a:rPr>
              <a:t>，讓不同程度的學生都能在課堂上，</a:t>
            </a:r>
            <a:r>
              <a:rPr lang="zh-TW" altLang="en-US" sz="4000" dirty="0" smtClean="0">
                <a:solidFill>
                  <a:srgbClr val="FF0000"/>
                </a:solidFill>
              </a:rPr>
              <a:t>學到適合他們能力的學習內容</a:t>
            </a:r>
            <a:r>
              <a:rPr lang="zh-TW" altLang="en-US" sz="4000" dirty="0" smtClean="0">
                <a:solidFill>
                  <a:srgbClr val="002060"/>
                </a:solidFill>
              </a:rPr>
              <a:t>。</a:t>
            </a:r>
            <a:endParaRPr lang="en-US" altLang="zh-TW" sz="4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rgbClr val="002060"/>
                </a:solidFill>
              </a:rPr>
              <a:t>  </a:t>
            </a:r>
            <a:r>
              <a:rPr lang="en-US" altLang="zh-TW" sz="3200" dirty="0" smtClean="0">
                <a:solidFill>
                  <a:srgbClr val="002060"/>
                </a:solidFill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</a:rPr>
              <a:t>賴翠媛</a:t>
            </a:r>
            <a:r>
              <a:rPr lang="en-US" altLang="zh-TW" sz="3200" dirty="0" smtClean="0">
                <a:solidFill>
                  <a:srgbClr val="002060"/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300" b="1" dirty="0" smtClean="0"/>
              <a:t>差異化教學 是什麼？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sz="2800" dirty="0" smtClean="0">
                <a:solidFill>
                  <a:srgbClr val="0070C0"/>
                </a:solidFill>
              </a:rPr>
              <a:t>Differential  instruction</a:t>
            </a:r>
            <a:endParaRPr lang="zh-TW" alt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7309" y="1701800"/>
            <a:ext cx="9777703" cy="44704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</a:rPr>
              <a:t>差異化教學是一種針對同一班級之</a:t>
            </a:r>
            <a:r>
              <a:rPr lang="zh-TW" altLang="en-US" sz="4000" dirty="0" smtClean="0">
                <a:solidFill>
                  <a:srgbClr val="FF0000"/>
                </a:solidFill>
              </a:rPr>
              <a:t>不同程度、學習需求、學習方式及學習興趣之學生</a:t>
            </a:r>
            <a:r>
              <a:rPr lang="zh-TW" altLang="en-US" sz="4000" dirty="0" smtClean="0">
                <a:solidFill>
                  <a:srgbClr val="002060"/>
                </a:solidFill>
              </a:rPr>
              <a:t>，提供多元學習輔導方案的教學模式。</a:t>
            </a:r>
            <a:endParaRPr lang="en-US" altLang="zh-TW" sz="4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rgbClr val="002060"/>
                </a:solidFill>
              </a:rPr>
              <a:t>  </a:t>
            </a:r>
            <a:r>
              <a:rPr lang="en-US" altLang="zh-TW" sz="3200" dirty="0" smtClean="0">
                <a:solidFill>
                  <a:srgbClr val="002060"/>
                </a:solidFill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</a:rPr>
              <a:t>甄曉蘭，</a:t>
            </a:r>
            <a:r>
              <a:rPr lang="en-US" altLang="zh-TW" sz="3200" dirty="0" smtClean="0">
                <a:solidFill>
                  <a:srgbClr val="002060"/>
                </a:solidFill>
              </a:rPr>
              <a:t>2012)</a:t>
            </a:r>
            <a:endParaRPr lang="zh-TW" altLang="en-US" sz="3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/>
              <a:t>差異化教學 是什麼？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sz="2800" dirty="0" smtClean="0">
                <a:solidFill>
                  <a:srgbClr val="0070C0"/>
                </a:solidFill>
              </a:rPr>
              <a:t>Differential  instruction</a:t>
            </a:r>
            <a:endParaRPr lang="zh-TW" alt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</a:rPr>
              <a:t>大家都在學習</a:t>
            </a:r>
            <a:r>
              <a:rPr lang="zh-TW" altLang="en-US" sz="4000" dirty="0" smtClean="0">
                <a:solidFill>
                  <a:srgbClr val="FF0000"/>
                </a:solidFill>
              </a:rPr>
              <a:t>同一個單元或主題</a:t>
            </a:r>
            <a:r>
              <a:rPr lang="zh-TW" altLang="en-US" sz="4000" dirty="0" smtClean="0">
                <a:solidFill>
                  <a:srgbClr val="002060"/>
                </a:solidFill>
              </a:rPr>
              <a:t>，學生也可以</a:t>
            </a:r>
            <a:r>
              <a:rPr lang="zh-TW" altLang="en-US" sz="4000" dirty="0" smtClean="0">
                <a:solidFill>
                  <a:srgbClr val="FF0000"/>
                </a:solidFill>
              </a:rPr>
              <a:t>依照自己能力的不同</a:t>
            </a:r>
            <a:r>
              <a:rPr lang="zh-TW" altLang="en-US" sz="4000" dirty="0" smtClean="0">
                <a:solidFill>
                  <a:srgbClr val="002060"/>
                </a:solidFill>
              </a:rPr>
              <a:t>，學習適合自己能力及興趣的內容，教師可以運用各種不同的方式來達到這個目的，例如：使用不同層次的</a:t>
            </a:r>
            <a:r>
              <a:rPr lang="zh-TW" altLang="en-US" sz="4000" b="1" u="sng" dirty="0" smtClean="0">
                <a:solidFill>
                  <a:srgbClr val="00B050"/>
                </a:solidFill>
              </a:rPr>
              <a:t>作業或補充教材</a:t>
            </a:r>
            <a:r>
              <a:rPr lang="zh-TW" altLang="en-US" sz="4000" dirty="0" smtClean="0">
                <a:solidFill>
                  <a:srgbClr val="002060"/>
                </a:solidFill>
              </a:rPr>
              <a:t>，或是安排</a:t>
            </a:r>
            <a:r>
              <a:rPr lang="zh-TW" altLang="en-US" sz="4000" b="1" u="sng" dirty="0" smtClean="0">
                <a:solidFill>
                  <a:srgbClr val="00B050"/>
                </a:solidFill>
              </a:rPr>
              <a:t>不同的活動</a:t>
            </a:r>
            <a:r>
              <a:rPr lang="zh-TW" altLang="en-US" sz="4000" dirty="0" smtClean="0">
                <a:solidFill>
                  <a:srgbClr val="002060"/>
                </a:solidFill>
              </a:rPr>
              <a:t>，允許學生依照自己的速度進行學習等等。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886500" y="5589240"/>
            <a:ext cx="3719288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zh-TW" altLang="en-US" dirty="0" smtClean="0">
                <a:solidFill>
                  <a:srgbClr val="002060"/>
                </a:solidFill>
              </a:rPr>
              <a:t>（ 資優教育簡訊，</a:t>
            </a:r>
            <a:r>
              <a:rPr lang="en-US" altLang="zh-TW" dirty="0" smtClean="0">
                <a:solidFill>
                  <a:srgbClr val="002060"/>
                </a:solidFill>
              </a:rPr>
              <a:t>2005</a:t>
            </a:r>
            <a:r>
              <a:rPr lang="zh-TW" altLang="en-US" dirty="0" smtClean="0">
                <a:solidFill>
                  <a:srgbClr val="002060"/>
                </a:solidFill>
              </a:rPr>
              <a:t>）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300" b="1" dirty="0" smtClean="0"/>
              <a:t>為什麼 要進行差異化教學？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34798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</a:rPr>
              <a:t>學生特質「差」很大</a:t>
            </a:r>
            <a:endParaRPr lang="en-US" altLang="zh-TW" sz="4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rgbClr val="002060"/>
                </a:solidFill>
              </a:rPr>
              <a:t>  </a:t>
            </a:r>
            <a:r>
              <a:rPr lang="zh-TW" altLang="en-US" sz="2800" dirty="0" smtClean="0"/>
              <a:t>雖然學生年齡相近，但他們在</a:t>
            </a:r>
            <a:r>
              <a:rPr lang="zh-TW" altLang="en-US" sz="2800" dirty="0" smtClean="0">
                <a:solidFill>
                  <a:srgbClr val="FF0000"/>
                </a:solidFill>
              </a:rPr>
              <a:t>學習與智力能力</a:t>
            </a:r>
            <a:r>
              <a:rPr lang="zh-TW" altLang="en-US" sz="2800" dirty="0" smtClean="0"/>
              <a:t>各有不同</a:t>
            </a:r>
            <a:endParaRPr lang="en-US" altLang="zh-TW" sz="2800" dirty="0" smtClean="0"/>
          </a:p>
          <a:p>
            <a:r>
              <a:rPr lang="zh-TW" altLang="en-US" sz="4000" dirty="0" smtClean="0">
                <a:solidFill>
                  <a:srgbClr val="002060"/>
                </a:solidFill>
              </a:rPr>
              <a:t>因應不同學生的學習需求 。    </a:t>
            </a:r>
            <a:endParaRPr lang="en-US" altLang="zh-TW" sz="4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002060"/>
                </a:solidFill>
              </a:rPr>
              <a:t>                                                                                       </a:t>
            </a:r>
            <a:r>
              <a:rPr lang="en-US" altLang="zh-TW" sz="2800" dirty="0" smtClean="0">
                <a:solidFill>
                  <a:srgbClr val="002060"/>
                </a:solidFill>
              </a:rPr>
              <a:t>(</a:t>
            </a:r>
            <a:r>
              <a:rPr lang="zh-TW" altLang="en-US" sz="2800" dirty="0" smtClean="0">
                <a:solidFill>
                  <a:srgbClr val="002060"/>
                </a:solidFill>
              </a:rPr>
              <a:t>蔡明富</a:t>
            </a:r>
            <a:r>
              <a:rPr lang="en-US" altLang="zh-TW" sz="2800" dirty="0" smtClean="0">
                <a:solidFill>
                  <a:srgbClr val="002060"/>
                </a:solidFill>
              </a:rPr>
              <a:t>)</a:t>
            </a:r>
          </a:p>
          <a:p>
            <a:endParaRPr lang="zh-TW" altLang="en-US" sz="4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為什麼 要進行差異化教學？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1412" y="1752600"/>
            <a:ext cx="10157354" cy="43434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Does effectively teaching 30 students in one classroom require teachers to develop 30 lessons, one tailor-made for each student? Or should teachers “</a:t>
            </a:r>
            <a:r>
              <a:rPr lang="en-US" altLang="zh-TW" dirty="0" smtClean="0">
                <a:solidFill>
                  <a:srgbClr val="FF0000"/>
                </a:solidFill>
              </a:rPr>
              <a:t>aim for the middle</a:t>
            </a:r>
            <a:r>
              <a:rPr lang="en-US" altLang="zh-TW" dirty="0" smtClean="0"/>
              <a:t>” and hope to reach most students in a given lesson? The answer is not simple.</a:t>
            </a:r>
          </a:p>
          <a:p>
            <a:r>
              <a:rPr lang="en-US" altLang="zh-TW" dirty="0" smtClean="0"/>
              <a:t> While most would agree it is impractical to try to individualize every lesson for every child, research has shown </a:t>
            </a:r>
            <a:r>
              <a:rPr lang="en-US" altLang="zh-TW" dirty="0" smtClean="0">
                <a:solidFill>
                  <a:srgbClr val="FF0000"/>
                </a:solidFill>
              </a:rPr>
              <a:t>that teaching to the middle is ineffective</a:t>
            </a:r>
            <a:r>
              <a:rPr lang="en-US" altLang="zh-TW" dirty="0" smtClean="0"/>
              <a:t>. It ignores the needs of </a:t>
            </a:r>
            <a:r>
              <a:rPr lang="en-US" altLang="zh-TW" b="1" u="sng" dirty="0" smtClean="0">
                <a:solidFill>
                  <a:srgbClr val="00B050"/>
                </a:solidFill>
              </a:rPr>
              <a:t>advanced students</a:t>
            </a:r>
            <a:r>
              <a:rPr lang="en-US" altLang="zh-TW" b="1" dirty="0" smtClean="0">
                <a:solidFill>
                  <a:srgbClr val="00B050"/>
                </a:solidFill>
              </a:rPr>
              <a:t>, </a:t>
            </a:r>
            <a:r>
              <a:rPr lang="en-US" altLang="zh-TW" b="1" u="sng" dirty="0" smtClean="0">
                <a:solidFill>
                  <a:srgbClr val="00B050"/>
                </a:solidFill>
              </a:rPr>
              <a:t>often leaving them unchallenged and bored, while it intimidates and confuses lower functioning learners.</a:t>
            </a:r>
          </a:p>
          <a:p>
            <a:pPr>
              <a:buNone/>
            </a:pPr>
            <a:r>
              <a:rPr lang="zh-TW" altLang="en-US" dirty="0" smtClean="0"/>
              <a:t>   資料來源：</a:t>
            </a:r>
            <a:r>
              <a:rPr lang="en-US" altLang="zh-TW" dirty="0" smtClean="0"/>
              <a:t>http://www.education.com/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548680"/>
            <a:ext cx="10157354" cy="924520"/>
          </a:xfrm>
        </p:spPr>
        <p:txBody>
          <a:bodyPr/>
          <a:lstStyle/>
          <a:p>
            <a:r>
              <a:rPr lang="zh-TW" altLang="en-US" b="1" dirty="0" smtClean="0"/>
              <a:t>為什麼 要進行差異化教學？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</a:rPr>
              <a:t>其實很多學生的學習需求是不一樣的，相同的教材，就算教師講了兩三遍，有些學生還是沒有辦法學習的，所以有差異化教學的必要。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557908" y="4581128"/>
            <a:ext cx="4642618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zh-TW" altLang="en-US" dirty="0" smtClean="0">
                <a:solidFill>
                  <a:srgbClr val="002060"/>
                </a:solidFill>
              </a:rPr>
              <a:t>（ 臺灣師範大學董秀蘭，</a:t>
            </a:r>
            <a:r>
              <a:rPr lang="en-US" altLang="zh-TW" dirty="0" smtClean="0">
                <a:solidFill>
                  <a:srgbClr val="002060"/>
                </a:solidFill>
              </a:rPr>
              <a:t>2013</a:t>
            </a:r>
            <a:r>
              <a:rPr lang="zh-TW" altLang="en-US" dirty="0" smtClean="0">
                <a:solidFill>
                  <a:srgbClr val="002060"/>
                </a:solidFill>
              </a:rPr>
              <a:t>）</a:t>
            </a: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68610" name="Picture 2" descr="http://img01.taobaocdn.com/imgextra/i1/10745018135107797/T1FffBXa4XXXXXXXXX_!!650610745-0-pix.jpg_220x1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8668" y="3717032"/>
            <a:ext cx="2232248" cy="28308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0412" y="533400"/>
            <a:ext cx="8558503" cy="939800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教學中我們如何因應這些</a:t>
            </a:r>
            <a:r>
              <a:rPr lang="en-US" altLang="zh-TW" b="1" dirty="0" smtClean="0"/>
              <a:t>outlier</a:t>
            </a:r>
            <a:r>
              <a:rPr lang="zh-TW" altLang="en-US" b="1" dirty="0" smtClean="0"/>
              <a:t>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407" y="1676400"/>
            <a:ext cx="1096630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117309" y="685800"/>
            <a:ext cx="10157354" cy="787400"/>
          </a:xfrm>
        </p:spPr>
        <p:txBody>
          <a:bodyPr>
            <a:normAutofit/>
          </a:bodyPr>
          <a:lstStyle/>
          <a:p>
            <a:r>
              <a:rPr lang="zh-TW" altLang="en-US" sz="4300" b="1" dirty="0" smtClean="0"/>
              <a:t>課程大綱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 smtClean="0"/>
              <a:t>差異化教學的</a:t>
            </a:r>
            <a:r>
              <a:rPr lang="zh-TW" altLang="en-US" sz="4000" u="sng" dirty="0" smtClean="0"/>
              <a:t>意義</a:t>
            </a:r>
            <a:endParaRPr lang="en-US" altLang="zh-TW" sz="4000" u="sng" dirty="0" smtClean="0"/>
          </a:p>
          <a:p>
            <a:r>
              <a:rPr lang="zh-TW" altLang="en-US" sz="4000" dirty="0" smtClean="0"/>
              <a:t>實施差異化教學的</a:t>
            </a:r>
            <a:r>
              <a:rPr lang="zh-TW" altLang="en-US" sz="4000" u="sng" dirty="0" smtClean="0"/>
              <a:t>原因</a:t>
            </a:r>
            <a:endParaRPr lang="en-US" altLang="zh-TW" sz="4000" u="sng" dirty="0" smtClean="0"/>
          </a:p>
          <a:p>
            <a:r>
              <a:rPr lang="zh-TW" altLang="en-US" sz="4000" dirty="0" smtClean="0"/>
              <a:t>差異化教學的實施</a:t>
            </a:r>
            <a:r>
              <a:rPr lang="zh-TW" altLang="en-US" sz="4000" u="sng" dirty="0" smtClean="0"/>
              <a:t>原則</a:t>
            </a:r>
            <a:endParaRPr lang="en-US" altLang="zh-TW" sz="4000" u="sng" dirty="0" smtClean="0"/>
          </a:p>
          <a:p>
            <a:r>
              <a:rPr lang="zh-TW" altLang="en-US" sz="4000" dirty="0" smtClean="0"/>
              <a:t>差異化教學的</a:t>
            </a:r>
            <a:r>
              <a:rPr lang="zh-TW" altLang="en-US" sz="4000" u="sng" dirty="0" smtClean="0"/>
              <a:t>策略</a:t>
            </a:r>
            <a:endParaRPr lang="en-US" altLang="zh-TW" sz="4000" u="sng" dirty="0" smtClean="0"/>
          </a:p>
          <a:p>
            <a:r>
              <a:rPr lang="zh-TW" altLang="en-US" sz="4000" dirty="0" smtClean="0"/>
              <a:t>國文科差異化教學</a:t>
            </a:r>
            <a:r>
              <a:rPr lang="zh-TW" altLang="en-US" sz="4000" u="sng" dirty="0" smtClean="0"/>
              <a:t>示例</a:t>
            </a:r>
            <a:endParaRPr lang="en-US" altLang="zh-TW" sz="4000" u="sng" dirty="0" smtClean="0"/>
          </a:p>
          <a:p>
            <a:endParaRPr lang="en-US" altLang="zh-TW" sz="40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5394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0812" y="2667000"/>
            <a:ext cx="5867400" cy="199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685800"/>
            <a:ext cx="5967703" cy="787400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課堂上的妥協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14986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</a:rPr>
              <a:t>平時在課堂上，不同的程度的學生都有不同的妥協</a:t>
            </a:r>
          </a:p>
        </p:txBody>
      </p:sp>
      <p:sp>
        <p:nvSpPr>
          <p:cNvPr id="4" name="七角星形 3"/>
          <p:cNvSpPr/>
          <p:nvPr/>
        </p:nvSpPr>
        <p:spPr>
          <a:xfrm>
            <a:off x="7466012" y="4648200"/>
            <a:ext cx="1371600" cy="1219200"/>
          </a:xfrm>
          <a:prstGeom prst="star7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難</a:t>
            </a:r>
            <a:endParaRPr lang="zh-TW" altLang="en-US" sz="4400" dirty="0"/>
          </a:p>
        </p:txBody>
      </p:sp>
      <p:sp>
        <p:nvSpPr>
          <p:cNvPr id="5" name="七角星形 4"/>
          <p:cNvSpPr/>
          <p:nvPr/>
        </p:nvSpPr>
        <p:spPr>
          <a:xfrm>
            <a:off x="5332412" y="4648200"/>
            <a:ext cx="1905000" cy="16002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</a:rPr>
              <a:t>易</a:t>
            </a:r>
            <a:endParaRPr lang="zh-TW" altLang="en-US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2" y="457200"/>
            <a:ext cx="10157354" cy="863600"/>
          </a:xfrm>
        </p:spPr>
        <p:txBody>
          <a:bodyPr/>
          <a:lstStyle/>
          <a:p>
            <a:r>
              <a:rPr lang="zh-TW" altLang="en-US" b="1" dirty="0" smtClean="0"/>
              <a:t>為什麼 要進行差異化教學？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065212" y="1447800"/>
          <a:ext cx="10539412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926060" y="5733256"/>
            <a:ext cx="3292889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zh-TW" dirty="0" smtClean="0"/>
              <a:t> </a:t>
            </a:r>
            <a:r>
              <a:rPr lang="en-US" altLang="zh-TW" b="1" dirty="0" smtClean="0"/>
              <a:t>No Child Left Behind</a:t>
            </a:r>
            <a:endParaRPr lang="zh-TW" alt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7612" y="1828800"/>
            <a:ext cx="10157354" cy="7874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/>
              <a:t>教學的挑戰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1412" y="2667000"/>
            <a:ext cx="10157354" cy="2717800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</a:rPr>
              <a:t>差異化對老師來說，最大的挑戰是：老師對</a:t>
            </a:r>
            <a:r>
              <a:rPr lang="zh-TW" altLang="en-US" sz="4000" dirty="0" smtClean="0">
                <a:solidFill>
                  <a:srgbClr val="FF0000"/>
                </a:solidFill>
              </a:rPr>
              <a:t>教學目標</a:t>
            </a:r>
            <a:r>
              <a:rPr lang="zh-TW" altLang="en-US" sz="4000" dirty="0" smtClean="0">
                <a:solidFill>
                  <a:srgbClr val="002060"/>
                </a:solidFill>
              </a:rPr>
              <a:t>要能切割，</a:t>
            </a:r>
            <a:r>
              <a:rPr lang="zh-TW" altLang="en-US" sz="4000" dirty="0" smtClean="0">
                <a:solidFill>
                  <a:srgbClr val="FF0000"/>
                </a:solidFill>
              </a:rPr>
              <a:t>難易程度</a:t>
            </a:r>
            <a:r>
              <a:rPr lang="zh-TW" altLang="en-US" sz="4000" dirty="0" smtClean="0">
                <a:solidFill>
                  <a:srgbClr val="002060"/>
                </a:solidFill>
              </a:rPr>
              <a:t>也要切割。接著要知道</a:t>
            </a:r>
            <a:r>
              <a:rPr lang="zh-TW" altLang="en-US" sz="4000" dirty="0" smtClean="0">
                <a:solidFill>
                  <a:srgbClr val="FF0000"/>
                </a:solidFill>
              </a:rPr>
              <a:t>教什麼</a:t>
            </a:r>
            <a:r>
              <a:rPr lang="zh-TW" altLang="en-US" sz="4000" dirty="0" smtClean="0">
                <a:solidFill>
                  <a:srgbClr val="002060"/>
                </a:solidFill>
              </a:rPr>
              <a:t>？</a:t>
            </a:r>
            <a:r>
              <a:rPr lang="zh-TW" altLang="en-US" sz="4000" dirty="0" smtClean="0">
                <a:solidFill>
                  <a:srgbClr val="FF0000"/>
                </a:solidFill>
              </a:rPr>
              <a:t>考什麼</a:t>
            </a:r>
            <a:r>
              <a:rPr lang="zh-TW" altLang="en-US" sz="4000" dirty="0" smtClean="0">
                <a:solidFill>
                  <a:srgbClr val="002060"/>
                </a:solidFill>
              </a:rPr>
              <a:t>？基本的配分比例要達一定程度。</a:t>
            </a:r>
            <a:endParaRPr lang="en-US" altLang="zh-TW" sz="4000" dirty="0" smtClean="0">
              <a:solidFill>
                <a:srgbClr val="002060"/>
              </a:solidFill>
            </a:endParaRP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217612" y="838200"/>
            <a:ext cx="5698996" cy="654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zh-TW" altLang="en-US" sz="4300" b="1" dirty="0" smtClean="0">
                <a:latin typeface="+mj-ea"/>
                <a:ea typeface="+mj-ea"/>
                <a:cs typeface="+mj-cs"/>
              </a:rPr>
              <a:t>差異化教學如何進行？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7110703" cy="863600"/>
          </a:xfrm>
        </p:spPr>
        <p:txBody>
          <a:bodyPr>
            <a:normAutofit/>
          </a:bodyPr>
          <a:lstStyle/>
          <a:p>
            <a:r>
              <a:rPr lang="zh-TW" altLang="en-US" sz="4300" b="1" dirty="0" smtClean="0"/>
              <a:t>全面補救</a:t>
            </a:r>
            <a:r>
              <a:rPr lang="en-US" altLang="zh-TW" sz="4300" b="1" dirty="0" smtClean="0"/>
              <a:t>:</a:t>
            </a:r>
            <a:r>
              <a:rPr lang="zh-TW" altLang="en-US" sz="4300" b="1" dirty="0" smtClean="0"/>
              <a:t>全校性學習支持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609441" y="1340768"/>
          <a:ext cx="750067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角矩形 4"/>
          <p:cNvSpPr/>
          <p:nvPr/>
        </p:nvSpPr>
        <p:spPr>
          <a:xfrm>
            <a:off x="8013730" y="4868863"/>
            <a:ext cx="3455616" cy="1008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有效的單元內</a:t>
            </a:r>
            <a:endParaRPr kumimoji="0" lang="en-US" altLang="zh-TW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診斷與補救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7342921" y="3068638"/>
            <a:ext cx="3455617" cy="10080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攜手計畫</a:t>
            </a:r>
            <a:endParaRPr kumimoji="0" lang="en-US" altLang="zh-TW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614056" y="1557338"/>
            <a:ext cx="3455616" cy="10080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特教班</a:t>
            </a:r>
            <a:endParaRPr kumimoji="0" lang="en-US" altLang="zh-TW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28012" y="6172200"/>
            <a:ext cx="2323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洪儷瑜，</a:t>
            </a:r>
            <a:r>
              <a:rPr lang="en-US" altLang="zh-TW" dirty="0" smtClean="0">
                <a:solidFill>
                  <a:srgbClr val="002060"/>
                </a:solidFill>
              </a:rPr>
              <a:t>2011)</a:t>
            </a:r>
            <a:endParaRPr lang="zh-TW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>
          <a:xfrm>
            <a:off x="1125860" y="476672"/>
            <a:ext cx="5205703" cy="787400"/>
          </a:xfrm>
        </p:spPr>
        <p:txBody>
          <a:bodyPr>
            <a:normAutofit/>
          </a:bodyPr>
          <a:lstStyle/>
          <a:p>
            <a:r>
              <a:rPr lang="zh-TW" altLang="en-US" sz="4300" b="1" dirty="0" smtClean="0"/>
              <a:t>第一層補救教學</a:t>
            </a:r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1117309" y="1412776"/>
            <a:ext cx="10157354" cy="5040560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FF0000"/>
                </a:solidFill>
                <a:cs typeface="+mj-cs"/>
              </a:rPr>
              <a:t>全體教師都應該具備</a:t>
            </a:r>
            <a:endParaRPr lang="en-US" altLang="zh-TW" sz="4000" b="1" dirty="0" smtClean="0">
              <a:solidFill>
                <a:srgbClr val="FF0000"/>
              </a:solidFill>
              <a:cs typeface="+mj-cs"/>
            </a:endParaRPr>
          </a:p>
          <a:p>
            <a:pPr>
              <a:buFont typeface="Arial" pitchFamily="34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</a:pPr>
            <a:endParaRPr lang="zh-TW" altLang="en-US" dirty="0" smtClean="0"/>
          </a:p>
        </p:txBody>
      </p:sp>
      <p:sp>
        <p:nvSpPr>
          <p:cNvPr id="5" name="圓角矩形 4"/>
          <p:cNvSpPr/>
          <p:nvPr/>
        </p:nvSpPr>
        <p:spPr>
          <a:xfrm>
            <a:off x="1446212" y="2286000"/>
            <a:ext cx="7008574" cy="5762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知道學生的差異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1390289" y="3068638"/>
            <a:ext cx="6990123" cy="5762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知道現行課程綱要與基本知識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1446212" y="3810000"/>
            <a:ext cx="6934200" cy="5762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能評量和診斷學生的錯誤和迷思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1390289" y="4581526"/>
            <a:ext cx="6990123" cy="5762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能在學科同級內教材調整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1390289" y="5300663"/>
            <a:ext cx="6990123" cy="5762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能進行單元學科學習失敗的補救</a:t>
            </a:r>
          </a:p>
        </p:txBody>
      </p:sp>
      <p:sp>
        <p:nvSpPr>
          <p:cNvPr id="10" name="十二邊形 9"/>
          <p:cNvSpPr/>
          <p:nvPr/>
        </p:nvSpPr>
        <p:spPr>
          <a:xfrm>
            <a:off x="8304212" y="1143000"/>
            <a:ext cx="2592241" cy="1582737"/>
          </a:xfrm>
          <a:prstGeom prst="dodec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/>
              <a:t>70~80%</a:t>
            </a:r>
            <a:r>
              <a:rPr kumimoji="0" lang="zh-TW" altLang="en-US" sz="2800" b="1" dirty="0"/>
              <a:t>學生</a:t>
            </a:r>
          </a:p>
        </p:txBody>
      </p:sp>
      <p:sp>
        <p:nvSpPr>
          <p:cNvPr id="11" name="矩形 10"/>
          <p:cNvSpPr/>
          <p:nvPr/>
        </p:nvSpPr>
        <p:spPr>
          <a:xfrm>
            <a:off x="8913812" y="5715000"/>
            <a:ext cx="2323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洪儷瑜，</a:t>
            </a:r>
            <a:r>
              <a:rPr lang="en-US" altLang="zh-TW" dirty="0" smtClean="0">
                <a:solidFill>
                  <a:srgbClr val="002060"/>
                </a:solidFill>
              </a:rPr>
              <a:t>2011)</a:t>
            </a:r>
            <a:endParaRPr lang="zh-TW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685800"/>
            <a:ext cx="10157354" cy="787400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如何符合學生學習需求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</a:rPr>
              <a:t>當</a:t>
            </a:r>
            <a:r>
              <a:rPr lang="zh-TW" altLang="en-US" sz="4000" dirty="0" smtClean="0">
                <a:solidFill>
                  <a:srgbClr val="FF0000"/>
                </a:solidFill>
              </a:rPr>
              <a:t>課程加以區分</a:t>
            </a:r>
            <a:r>
              <a:rPr lang="zh-TW" altLang="en-US" sz="4000" dirty="0" smtClean="0">
                <a:solidFill>
                  <a:srgbClr val="002060"/>
                </a:solidFill>
              </a:rPr>
              <a:t>時，教師的教學就可以符合學生需求</a:t>
            </a:r>
          </a:p>
          <a:p>
            <a:r>
              <a:rPr lang="zh-TW" altLang="en-US" sz="4000" dirty="0" smtClean="0">
                <a:solidFill>
                  <a:srgbClr val="002060"/>
                </a:solidFill>
              </a:rPr>
              <a:t>當教師具備實施差異化課程的概念及技巧時，教師才能夠因應不同能力學生的學習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609600"/>
            <a:ext cx="5129503" cy="863600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學生學習需求評估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                                    〓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     </a:t>
            </a:r>
            <a:endParaRPr lang="en-US" altLang="zh-TW" sz="3600" dirty="0" smtClean="0"/>
          </a:p>
          <a:p>
            <a:pPr>
              <a:buNone/>
            </a:pPr>
            <a:r>
              <a:rPr lang="zh-TW" altLang="en-US" sz="3600" dirty="0" smtClean="0"/>
              <a:t>       </a:t>
            </a:r>
            <a:endParaRPr lang="en-US" altLang="zh-TW" sz="3600" dirty="0" smtClean="0"/>
          </a:p>
          <a:p>
            <a:pPr>
              <a:buNone/>
            </a:pPr>
            <a:r>
              <a:rPr lang="zh-TW" altLang="en-US" sz="3600" dirty="0" smtClean="0"/>
              <a:t>       </a:t>
            </a:r>
            <a:endParaRPr lang="en-US" altLang="zh-TW" sz="3600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2132012" y="1981200"/>
            <a:ext cx="1828800" cy="838200"/>
          </a:xfrm>
          <a:prstGeom prst="roundRect">
            <a:avLst/>
          </a:prstGeom>
          <a:solidFill>
            <a:srgbClr val="FFFF66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需求</a:t>
            </a:r>
            <a:endParaRPr lang="zh-TW" altLang="en-US" sz="4400" b="1" dirty="0">
              <a:solidFill>
                <a:schemeClr val="tx1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5180012" y="1981200"/>
            <a:ext cx="3886200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能力上落差</a:t>
            </a:r>
            <a:endParaRPr lang="zh-TW" altLang="en-US" sz="4400" b="1" dirty="0">
              <a:solidFill>
                <a:schemeClr val="tx1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522412" y="3657600"/>
            <a:ext cx="1676400" cy="1371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學生目前的能力 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4875212" y="3657600"/>
            <a:ext cx="1981200" cy="1371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學生應該達到的標準</a:t>
            </a:r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8075612" y="3657600"/>
            <a:ext cx="1676400" cy="1371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教材教法的調整</a:t>
            </a:r>
            <a:endParaRPr lang="zh-TW" altLang="en-US" dirty="0"/>
          </a:p>
        </p:txBody>
      </p:sp>
      <p:sp>
        <p:nvSpPr>
          <p:cNvPr id="15" name="七角星形 14"/>
          <p:cNvSpPr/>
          <p:nvPr/>
        </p:nvSpPr>
        <p:spPr>
          <a:xfrm>
            <a:off x="2894012" y="4648200"/>
            <a:ext cx="2286000" cy="1905000"/>
          </a:xfrm>
          <a:prstGeom prst="star7">
            <a:avLst/>
          </a:prstGeom>
          <a:solidFill>
            <a:srgbClr val="92D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2060"/>
                </a:solidFill>
              </a:rPr>
              <a:t>釐清落差原因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532812" y="5791200"/>
            <a:ext cx="2323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甄曉蘭，</a:t>
            </a:r>
            <a:r>
              <a:rPr lang="en-US" altLang="zh-TW" dirty="0" smtClean="0">
                <a:solidFill>
                  <a:srgbClr val="002060"/>
                </a:solidFill>
              </a:rPr>
              <a:t>2012)</a:t>
            </a:r>
            <a:endParaRPr lang="zh-TW" altLang="en-US" dirty="0"/>
          </a:p>
        </p:txBody>
      </p:sp>
      <p:sp>
        <p:nvSpPr>
          <p:cNvPr id="17" name="左-右雙向箭號 16"/>
          <p:cNvSpPr/>
          <p:nvPr/>
        </p:nvSpPr>
        <p:spPr>
          <a:xfrm>
            <a:off x="3275012" y="4114800"/>
            <a:ext cx="1524000" cy="457200"/>
          </a:xfrm>
          <a:prstGeom prst="left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6932612" y="4191000"/>
            <a:ext cx="1066800" cy="381000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157354" cy="863600"/>
          </a:xfrm>
        </p:spPr>
        <p:txBody>
          <a:bodyPr>
            <a:noAutofit/>
          </a:bodyPr>
          <a:lstStyle/>
          <a:p>
            <a:r>
              <a:rPr lang="zh-TW" altLang="en-US" b="1" dirty="0" smtClean="0"/>
              <a:t>差異化教學教材教法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2" y="1524000"/>
            <a:ext cx="10157354" cy="4470400"/>
          </a:xfrm>
        </p:spPr>
        <p:txBody>
          <a:bodyPr/>
          <a:lstStyle/>
          <a:p>
            <a:r>
              <a:rPr lang="zh-TW" altLang="en-US" sz="3200" dirty="0" smtClean="0">
                <a:solidFill>
                  <a:srgbClr val="002060"/>
                </a:solidFill>
              </a:rPr>
              <a:t>考量學生學習需求</a:t>
            </a:r>
            <a:endParaRPr lang="en-US" altLang="zh-TW" sz="3200" dirty="0" smtClean="0">
              <a:solidFill>
                <a:srgbClr val="002060"/>
              </a:solidFill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598612" y="2209800"/>
            <a:ext cx="21336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002060"/>
                </a:solidFill>
                <a:latin typeface="+mj-ea"/>
                <a:ea typeface="+mj-ea"/>
              </a:rPr>
              <a:t>學習落差的原因</a:t>
            </a:r>
            <a:endParaRPr lang="zh-TW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113212" y="2209800"/>
            <a:ext cx="28194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002060"/>
                </a:solidFill>
                <a:latin typeface="+mj-ea"/>
                <a:ea typeface="+mj-ea"/>
              </a:rPr>
              <a:t>解決學習困擾的方法</a:t>
            </a:r>
            <a:endParaRPr lang="zh-TW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7313612" y="2209800"/>
            <a:ext cx="3581400" cy="914400"/>
          </a:xfrm>
          <a:prstGeom prst="roundRect">
            <a:avLst/>
          </a:prstGeom>
          <a:solidFill>
            <a:srgbClr val="FFFF66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002060"/>
                </a:solidFill>
                <a:latin typeface="+mj-ea"/>
                <a:ea typeface="+mj-ea"/>
              </a:rPr>
              <a:t>可以運用的有效學習輔導策略</a:t>
            </a:r>
            <a:endParaRPr lang="zh-TW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25860" y="3429000"/>
            <a:ext cx="10369152" cy="237626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u"/>
            </a:pPr>
            <a:r>
              <a:rPr lang="zh-TW" altLang="en-US" sz="3600" dirty="0" smtClean="0"/>
              <a:t>能夠</a:t>
            </a:r>
            <a:r>
              <a:rPr lang="zh-TW" altLang="en-US" sz="3600" dirty="0" smtClean="0">
                <a:solidFill>
                  <a:srgbClr val="FFFF00"/>
                </a:solidFill>
              </a:rPr>
              <a:t>覺察</a:t>
            </a:r>
            <a:r>
              <a:rPr lang="zh-TW" altLang="en-US" sz="3600" dirty="0" smtClean="0"/>
              <a:t>學生學習表現的差異</a:t>
            </a:r>
            <a:endParaRPr lang="en-US" altLang="zh-TW" sz="3600" dirty="0" smtClean="0"/>
          </a:p>
          <a:p>
            <a:pPr>
              <a:buFont typeface="Wingdings" pitchFamily="2" charset="2"/>
              <a:buChar char="u"/>
            </a:pPr>
            <a:r>
              <a:rPr lang="zh-TW" altLang="en-US" sz="3600" dirty="0" smtClean="0"/>
              <a:t>能夠</a:t>
            </a:r>
            <a:r>
              <a:rPr lang="zh-TW" altLang="en-US" sz="3600" dirty="0" smtClean="0">
                <a:solidFill>
                  <a:srgbClr val="FFFF00"/>
                </a:solidFill>
              </a:rPr>
              <a:t>發展</a:t>
            </a:r>
            <a:r>
              <a:rPr lang="zh-TW" altLang="en-US" sz="3600" dirty="0" smtClean="0"/>
              <a:t>以學生學習需求為基礎的教學計畫</a:t>
            </a:r>
            <a:endParaRPr lang="en-US" altLang="zh-TW" sz="3600" dirty="0" smtClean="0"/>
          </a:p>
          <a:p>
            <a:pPr>
              <a:buFont typeface="Wingdings" pitchFamily="2" charset="2"/>
              <a:buChar char="u"/>
            </a:pPr>
            <a:r>
              <a:rPr lang="zh-TW" altLang="en-US" sz="3600" dirty="0" smtClean="0"/>
              <a:t>能夠</a:t>
            </a:r>
            <a:r>
              <a:rPr lang="zh-TW" altLang="en-US" sz="3600" dirty="0" smtClean="0">
                <a:solidFill>
                  <a:srgbClr val="FFFF00"/>
                </a:solidFill>
              </a:rPr>
              <a:t>選擇</a:t>
            </a:r>
            <a:r>
              <a:rPr lang="zh-TW" altLang="en-US" sz="3600" dirty="0" smtClean="0"/>
              <a:t>適切的教學材料、方法及評量方式</a:t>
            </a:r>
            <a:endParaRPr lang="zh-TW" altLang="en-US" sz="3600" dirty="0"/>
          </a:p>
        </p:txBody>
      </p:sp>
      <p:sp>
        <p:nvSpPr>
          <p:cNvPr id="8" name="矩形 7"/>
          <p:cNvSpPr/>
          <p:nvPr/>
        </p:nvSpPr>
        <p:spPr>
          <a:xfrm>
            <a:off x="9294812" y="6019800"/>
            <a:ext cx="2323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甄曉蘭，</a:t>
            </a:r>
            <a:r>
              <a:rPr lang="en-US" altLang="zh-TW" dirty="0" smtClean="0">
                <a:solidFill>
                  <a:srgbClr val="002060"/>
                </a:solidFill>
              </a:rPr>
              <a:t>2012)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227012" y="2590800"/>
            <a:ext cx="11658601" cy="4038600"/>
          </a:xfrm>
          <a:prstGeom prst="roundRect">
            <a:avLst>
              <a:gd name="adj" fmla="val 8044"/>
            </a:avLst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TW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608012" y="304800"/>
            <a:ext cx="5486400" cy="762000"/>
          </a:xfrm>
        </p:spPr>
        <p:txBody>
          <a:bodyPr/>
          <a:lstStyle/>
          <a:p>
            <a:r>
              <a:rPr lang="zh-TW" altLang="en-US" b="1" dirty="0" smtClean="0"/>
              <a:t>課程調整 </a:t>
            </a:r>
            <a:r>
              <a:rPr lang="zh-TW" altLang="en-US" sz="2400" dirty="0" smtClean="0">
                <a:cs typeface="+mn-cs"/>
              </a:rPr>
              <a:t>（田凱倩）</a:t>
            </a:r>
          </a:p>
        </p:txBody>
      </p:sp>
      <p:sp>
        <p:nvSpPr>
          <p:cNvPr id="47108" name="Content Placeholder 4"/>
          <p:cNvSpPr>
            <a:spLocks noGrp="1"/>
          </p:cNvSpPr>
          <p:nvPr>
            <p:ph idx="1"/>
          </p:nvPr>
        </p:nvSpPr>
        <p:spPr>
          <a:xfrm>
            <a:off x="684212" y="1143000"/>
            <a:ext cx="10969943" cy="1103313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決定「課程調整的需求」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辨識「需要調整的特定元素」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147" y="3048001"/>
            <a:ext cx="609441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0707" y="3048001"/>
            <a:ext cx="609441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9012" y="3505200"/>
            <a:ext cx="5281744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學生需求與現行課程相似程度</a:t>
            </a:r>
          </a:p>
        </p:txBody>
      </p:sp>
      <p:cxnSp>
        <p:nvCxnSpPr>
          <p:cNvPr id="10" name="Straight Arrow Connector 9"/>
          <p:cNvCxnSpPr>
            <a:endCxn id="7" idx="1"/>
          </p:cNvCxnSpPr>
          <p:nvPr/>
        </p:nvCxnSpPr>
        <p:spPr>
          <a:xfrm>
            <a:off x="812589" y="3309939"/>
            <a:ext cx="5688118" cy="1587"/>
          </a:xfrm>
          <a:prstGeom prst="straightConnector1">
            <a:avLst/>
          </a:prstGeom>
          <a:ln w="381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3147" y="5724526"/>
            <a:ext cx="609441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低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9133" y="5715001"/>
            <a:ext cx="609441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高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12589" y="6018214"/>
            <a:ext cx="5688118" cy="1587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22030" y="6029326"/>
            <a:ext cx="4570809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課程所需調整的程度</a:t>
            </a:r>
          </a:p>
        </p:txBody>
      </p:sp>
      <p:sp>
        <p:nvSpPr>
          <p:cNvPr id="47117" name="TextBox 15"/>
          <p:cNvSpPr txBox="1">
            <a:spLocks noChangeArrowheads="1"/>
          </p:cNvSpPr>
          <p:nvPr/>
        </p:nvSpPr>
        <p:spPr bwMode="auto">
          <a:xfrm>
            <a:off x="7313295" y="3810001"/>
            <a:ext cx="2133044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600"/>
              <a:t>學習內容</a:t>
            </a:r>
          </a:p>
        </p:txBody>
      </p:sp>
      <p:sp>
        <p:nvSpPr>
          <p:cNvPr id="47118" name="TextBox 16"/>
          <p:cNvSpPr txBox="1">
            <a:spLocks noChangeArrowheads="1"/>
          </p:cNvSpPr>
          <p:nvPr/>
        </p:nvSpPr>
        <p:spPr bwMode="auto">
          <a:xfrm>
            <a:off x="7313295" y="4232276"/>
            <a:ext cx="2133044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600"/>
              <a:t>教學策略</a:t>
            </a:r>
          </a:p>
        </p:txBody>
      </p:sp>
      <p:sp>
        <p:nvSpPr>
          <p:cNvPr id="47119" name="TextBox 17"/>
          <p:cNvSpPr txBox="1">
            <a:spLocks noChangeArrowheads="1"/>
          </p:cNvSpPr>
          <p:nvPr/>
        </p:nvSpPr>
        <p:spPr bwMode="auto">
          <a:xfrm>
            <a:off x="7313295" y="4689476"/>
            <a:ext cx="2133044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600"/>
              <a:t>教學情境</a:t>
            </a:r>
          </a:p>
        </p:txBody>
      </p:sp>
      <p:sp>
        <p:nvSpPr>
          <p:cNvPr id="47120" name="TextBox 18"/>
          <p:cNvSpPr txBox="1">
            <a:spLocks noChangeArrowheads="1"/>
          </p:cNvSpPr>
          <p:nvPr/>
        </p:nvSpPr>
        <p:spPr bwMode="auto">
          <a:xfrm>
            <a:off x="7313295" y="5127626"/>
            <a:ext cx="3047206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600"/>
              <a:t>學生學習表現與學生行為</a:t>
            </a:r>
          </a:p>
        </p:txBody>
      </p:sp>
      <p:cxnSp>
        <p:nvCxnSpPr>
          <p:cNvPr id="21" name="Straight Connector 20"/>
          <p:cNvCxnSpPr>
            <a:stCxn id="47117" idx="1"/>
            <a:endCxn id="47120" idx="1"/>
          </p:cNvCxnSpPr>
          <p:nvPr/>
        </p:nvCxnSpPr>
        <p:spPr>
          <a:xfrm rot="10800000" flipV="1">
            <a:off x="7313295" y="4056063"/>
            <a:ext cx="0" cy="1517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47117" idx="1"/>
          </p:cNvCxnSpPr>
          <p:nvPr/>
        </p:nvCxnSpPr>
        <p:spPr>
          <a:xfrm flipV="1">
            <a:off x="711015" y="4056064"/>
            <a:ext cx="6602280" cy="668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47120" idx="1"/>
          </p:cNvCxnSpPr>
          <p:nvPr/>
        </p:nvCxnSpPr>
        <p:spPr>
          <a:xfrm>
            <a:off x="711015" y="4724401"/>
            <a:ext cx="6602280" cy="849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47118" idx="1"/>
          </p:cNvCxnSpPr>
          <p:nvPr/>
        </p:nvCxnSpPr>
        <p:spPr>
          <a:xfrm flipV="1">
            <a:off x="711015" y="4478338"/>
            <a:ext cx="6602280" cy="246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47119" idx="1"/>
          </p:cNvCxnSpPr>
          <p:nvPr/>
        </p:nvCxnSpPr>
        <p:spPr>
          <a:xfrm>
            <a:off x="711015" y="4724400"/>
            <a:ext cx="6602280" cy="211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26" name="TextBox 31"/>
          <p:cNvSpPr txBox="1">
            <a:spLocks noChangeArrowheads="1"/>
          </p:cNvSpPr>
          <p:nvPr/>
        </p:nvSpPr>
        <p:spPr bwMode="auto">
          <a:xfrm>
            <a:off x="11071516" y="3733801"/>
            <a:ext cx="71101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600"/>
              <a:t>課程調整向度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0157354" y="4038600"/>
            <a:ext cx="914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0347616" y="47625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157354" y="4495800"/>
            <a:ext cx="914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157354" y="4953000"/>
            <a:ext cx="914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0157354" y="5486400"/>
            <a:ext cx="914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</a:rPr>
              <a:t>差異化是教師回應學生的</a:t>
            </a:r>
            <a:r>
              <a:rPr lang="zh-TW" altLang="en-US" sz="3200" dirty="0" smtClean="0">
                <a:solidFill>
                  <a:srgbClr val="FF0000"/>
                </a:solidFill>
              </a:rPr>
              <a:t>學習需求</a:t>
            </a:r>
            <a:r>
              <a:rPr lang="zh-TW" altLang="en-US" sz="3200" dirty="0" smtClean="0">
                <a:solidFill>
                  <a:srgbClr val="002060"/>
                </a:solidFill>
              </a:rPr>
              <a:t>所實施的教學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117309" y="609600"/>
            <a:ext cx="5129503" cy="863600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差異化教學原則</a:t>
            </a:r>
          </a:p>
        </p:txBody>
      </p:sp>
      <p:graphicFrame>
        <p:nvGraphicFramePr>
          <p:cNvPr id="6" name="資料庫圖表 5"/>
          <p:cNvGraphicFramePr/>
          <p:nvPr/>
        </p:nvGraphicFramePr>
        <p:xfrm>
          <a:off x="1674812" y="2438400"/>
          <a:ext cx="8381999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9294812" y="5867400"/>
            <a:ext cx="2323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甄曉蘭，</a:t>
            </a:r>
            <a:r>
              <a:rPr lang="en-US" altLang="zh-TW" dirty="0" smtClean="0">
                <a:solidFill>
                  <a:srgbClr val="002060"/>
                </a:solidFill>
              </a:rPr>
              <a:t>2012)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3600" dirty="0">
                <a:latin typeface="+mn-ea"/>
                <a:ea typeface="+mn-ea"/>
              </a:rPr>
              <a:t>您想到什麼</a:t>
            </a:r>
            <a:r>
              <a:rPr lang="zh-TW" altLang="en-US" sz="3600" dirty="0" smtClean="0">
                <a:latin typeface="+mn-ea"/>
                <a:ea typeface="+mn-ea"/>
              </a:rPr>
              <a:t>呢</a:t>
            </a:r>
            <a:r>
              <a:rPr lang="en-US" altLang="zh-TW" sz="3600" dirty="0" smtClean="0">
                <a:latin typeface="新細明體"/>
              </a:rPr>
              <a:t>﹖</a:t>
            </a:r>
            <a:endParaRPr lang="zh-TW" altLang="en-US" sz="3600" dirty="0">
              <a:latin typeface="+mn-ea"/>
              <a:ea typeface="+mn-ea"/>
            </a:endParaRP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請您運用想像力，寫出所有想到的東西</a:t>
            </a:r>
            <a:r>
              <a:rPr lang="en-US" altLang="zh-TW" smtClean="0">
                <a:latin typeface="新細明體" charset="-120"/>
              </a:rPr>
              <a:t>｡</a:t>
            </a:r>
          </a:p>
          <a:p>
            <a:endParaRPr lang="zh-TW" altLang="en-US" smtClean="0"/>
          </a:p>
        </p:txBody>
      </p:sp>
      <p:sp>
        <p:nvSpPr>
          <p:cNvPr id="4" name="橢圓 3"/>
          <p:cNvSpPr/>
          <p:nvPr/>
        </p:nvSpPr>
        <p:spPr>
          <a:xfrm>
            <a:off x="3887305" y="2781301"/>
            <a:ext cx="4606783" cy="3095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4606785" y="3249613"/>
            <a:ext cx="3167824" cy="2159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8406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217612" y="1905000"/>
          <a:ext cx="9929811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117309" y="609600"/>
            <a:ext cx="5129503" cy="8636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差異化教學實踐層面</a:t>
            </a:r>
          </a:p>
        </p:txBody>
      </p:sp>
      <p:sp>
        <p:nvSpPr>
          <p:cNvPr id="6" name="矩形 5"/>
          <p:cNvSpPr/>
          <p:nvPr/>
        </p:nvSpPr>
        <p:spPr>
          <a:xfrm>
            <a:off x="9294812" y="5867400"/>
            <a:ext cx="2323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甄曉蘭，</a:t>
            </a:r>
            <a:r>
              <a:rPr lang="en-US" altLang="zh-TW" dirty="0" smtClean="0">
                <a:solidFill>
                  <a:srgbClr val="002060"/>
                </a:solidFill>
              </a:rPr>
              <a:t>2012)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598612" y="228600"/>
          <a:ext cx="8305799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704012" y="457200"/>
            <a:ext cx="28956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zh-TW" altLang="en-US" dirty="0" smtClean="0"/>
              <a:t>刪減、 添加、重組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418012" y="2971800"/>
            <a:ext cx="3005951" cy="735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zh-TW" altLang="en-US" sz="4400" b="1" dirty="0" smtClean="0">
                <a:latin typeface="+mj-ea"/>
                <a:ea typeface="+mj-ea"/>
                <a:cs typeface="+mj-cs"/>
              </a:rPr>
              <a:t>差異化教學</a:t>
            </a:r>
            <a:endParaRPr lang="zh-TW" altLang="en-US" sz="4400" b="1" dirty="0">
              <a:latin typeface="+mj-ea"/>
              <a:ea typeface="+mj-ea"/>
              <a:cs typeface="+mj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913812" y="2057400"/>
            <a:ext cx="1415772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zh-TW" altLang="en-US" dirty="0" smtClean="0"/>
              <a:t>教學法</a:t>
            </a:r>
            <a:endParaRPr lang="en-US" altLang="zh-TW" dirty="0" smtClean="0"/>
          </a:p>
          <a:p>
            <a:pPr>
              <a:lnSpc>
                <a:spcPct val="95000"/>
              </a:lnSpc>
            </a:pPr>
            <a:r>
              <a:rPr lang="zh-TW" altLang="en-US" dirty="0" smtClean="0"/>
              <a:t>作業設計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8990012" y="4724400"/>
            <a:ext cx="1415772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zh-TW" altLang="en-US" dirty="0" smtClean="0"/>
              <a:t>不同標準</a:t>
            </a:r>
            <a:endParaRPr lang="en-US" altLang="zh-TW" dirty="0" smtClean="0"/>
          </a:p>
          <a:p>
            <a:pPr>
              <a:lnSpc>
                <a:spcPct val="95000"/>
              </a:lnSpc>
            </a:pPr>
            <a:r>
              <a:rPr lang="zh-TW" altLang="en-US" dirty="0" smtClean="0"/>
              <a:t>不同支持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141412" y="1447800"/>
            <a:ext cx="1415772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zh-TW" altLang="en-US" dirty="0" smtClean="0"/>
              <a:t>日常上課</a:t>
            </a:r>
            <a:endParaRPr lang="en-US" altLang="zh-TW" dirty="0" smtClean="0"/>
          </a:p>
          <a:p>
            <a:pPr>
              <a:lnSpc>
                <a:spcPct val="95000"/>
              </a:lnSpc>
            </a:pPr>
            <a:r>
              <a:rPr lang="zh-TW" altLang="en-US" dirty="0" smtClean="0"/>
              <a:t>第八節</a:t>
            </a:r>
            <a:endParaRPr lang="en-US" altLang="zh-TW" dirty="0" smtClean="0"/>
          </a:p>
          <a:p>
            <a:pPr>
              <a:lnSpc>
                <a:spcPct val="95000"/>
              </a:lnSpc>
            </a:pPr>
            <a:r>
              <a:rPr lang="zh-TW" altLang="en-US" dirty="0" smtClean="0"/>
              <a:t>假日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598612" y="5105400"/>
            <a:ext cx="800219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zh-TW" altLang="en-US" dirty="0" smtClean="0"/>
              <a:t>課前</a:t>
            </a:r>
            <a:endParaRPr lang="en-US" altLang="zh-TW" dirty="0" smtClean="0"/>
          </a:p>
          <a:p>
            <a:pPr>
              <a:lnSpc>
                <a:spcPct val="95000"/>
              </a:lnSpc>
            </a:pPr>
            <a:r>
              <a:rPr lang="zh-TW" altLang="en-US" dirty="0" smtClean="0"/>
              <a:t>課中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999412" y="6019800"/>
            <a:ext cx="3554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洪儷瑜、陳美芳，</a:t>
            </a:r>
            <a:r>
              <a:rPr lang="en-US" altLang="zh-TW" dirty="0" smtClean="0">
                <a:solidFill>
                  <a:srgbClr val="002060"/>
                </a:solidFill>
              </a:rPr>
              <a:t>2012)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差異化教學策略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141412" y="1600200"/>
          <a:ext cx="10210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7999412" y="6019800"/>
            <a:ext cx="3554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洪儷瑜、陳美芳，</a:t>
            </a:r>
            <a:r>
              <a:rPr lang="en-US" altLang="zh-TW" dirty="0" smtClean="0">
                <a:solidFill>
                  <a:srgbClr val="002060"/>
                </a:solidFill>
              </a:rPr>
              <a:t>2012)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548680"/>
            <a:ext cx="4833087" cy="924520"/>
          </a:xfrm>
        </p:spPr>
        <p:txBody>
          <a:bodyPr/>
          <a:lstStyle/>
          <a:p>
            <a:r>
              <a:rPr lang="zh-TW" altLang="en-US" dirty="0" smtClean="0"/>
              <a:t>差異化教學策略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125860" y="1412776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8038628" y="5589240"/>
            <a:ext cx="3228769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zh-TW" altLang="en-US" dirty="0" smtClean="0"/>
              <a:t>（</a:t>
            </a:r>
            <a:r>
              <a:rPr lang="en-US" altLang="zh-TW" dirty="0" smtClean="0"/>
              <a:t>Tomlinson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2001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548680"/>
            <a:ext cx="10157354" cy="924520"/>
          </a:xfrm>
        </p:spPr>
        <p:txBody>
          <a:bodyPr/>
          <a:lstStyle/>
          <a:p>
            <a:r>
              <a:rPr lang="zh-TW" altLang="en-US" b="1" dirty="0" smtClean="0"/>
              <a:t>補救教學</a:t>
            </a:r>
            <a:r>
              <a:rPr lang="zh-TW" altLang="zh-TW" b="1" dirty="0" smtClean="0"/>
              <a:t>簡化內容的意義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122" name="內容版面配置區 2"/>
          <p:cNvSpPr>
            <a:spLocks/>
          </p:cNvSpPr>
          <p:nvPr/>
        </p:nvSpPr>
        <p:spPr bwMode="auto">
          <a:xfrm>
            <a:off x="457200" y="15875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TW" altLang="zh-TW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2422004" y="1988840"/>
            <a:ext cx="6192837" cy="100806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4400" b="1" dirty="0" smtClean="0">
                <a:latin typeface="+mj-ea"/>
                <a:ea typeface="+mj-ea"/>
                <a:cs typeface="+mj-cs"/>
              </a:rPr>
              <a:t>減少內容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2422004" y="3356992"/>
            <a:ext cx="6192838" cy="1008063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 dirty="0" smtClean="0">
                <a:latin typeface="+mj-ea"/>
                <a:ea typeface="+mj-ea"/>
                <a:cs typeface="+mj-cs"/>
              </a:rPr>
              <a:t>增加步驟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2422004" y="4869160"/>
            <a:ext cx="6192838" cy="1008063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4400" b="1" dirty="0" smtClean="0">
                <a:latin typeface="+mj-ea"/>
                <a:ea typeface="+mj-ea"/>
                <a:cs typeface="+mj-cs"/>
              </a:rPr>
              <a:t>提供有助於理解的表徵</a:t>
            </a:r>
          </a:p>
        </p:txBody>
      </p:sp>
      <p:sp>
        <p:nvSpPr>
          <p:cNvPr id="10" name="矩形圖說文字 9"/>
          <p:cNvSpPr/>
          <p:nvPr/>
        </p:nvSpPr>
        <p:spPr>
          <a:xfrm>
            <a:off x="9334772" y="1700808"/>
            <a:ext cx="1944216" cy="2448272"/>
          </a:xfrm>
          <a:prstGeom prst="wedgeRectCallout">
            <a:avLst>
              <a:gd name="adj1" fmla="val -72846"/>
              <a:gd name="adj2" fmla="val 35192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/>
              <a:t>教材</a:t>
            </a:r>
            <a:endParaRPr lang="en-US" altLang="zh-TW" sz="4800" dirty="0" smtClean="0"/>
          </a:p>
          <a:p>
            <a:pPr algn="ctr"/>
            <a:r>
              <a:rPr lang="zh-TW" altLang="en-US" sz="4800" dirty="0" smtClean="0"/>
              <a:t>調整</a:t>
            </a:r>
            <a:endParaRPr lang="zh-TW" altLang="en-US" sz="4800" dirty="0"/>
          </a:p>
        </p:txBody>
      </p:sp>
      <p:sp>
        <p:nvSpPr>
          <p:cNvPr id="9" name="矩形 8"/>
          <p:cNvSpPr/>
          <p:nvPr/>
        </p:nvSpPr>
        <p:spPr>
          <a:xfrm>
            <a:off x="8228012" y="6172200"/>
            <a:ext cx="2323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洪儷瑜，</a:t>
            </a:r>
            <a:r>
              <a:rPr lang="en-US" altLang="zh-TW" dirty="0" smtClean="0">
                <a:solidFill>
                  <a:srgbClr val="002060"/>
                </a:solidFill>
              </a:rPr>
              <a:t>2011)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609600"/>
            <a:ext cx="10157354" cy="8636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/>
              <a:t>教學策略：教材的調整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</a:rPr>
              <a:t>重組</a:t>
            </a:r>
            <a:endParaRPr lang="en-US" altLang="zh-TW" sz="4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3200" dirty="0" smtClean="0">
                <a:solidFill>
                  <a:srgbClr val="002060"/>
                </a:solidFill>
              </a:rPr>
              <a:t>   打散課本原有順序，以有利學生學習效果的順序，重新組合。</a:t>
            </a:r>
            <a:endParaRPr lang="en-US" altLang="zh-TW" sz="3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zh-TW" altLang="en-US" sz="3200" dirty="0" smtClean="0">
                <a:solidFill>
                  <a:srgbClr val="002060"/>
                </a:solidFill>
              </a:rPr>
              <a:t>    如：將生物</a:t>
            </a:r>
            <a:r>
              <a:rPr lang="en-US" altLang="zh-TW" sz="3200" dirty="0" smtClean="0">
                <a:solidFill>
                  <a:srgbClr val="002060"/>
                </a:solidFill>
              </a:rPr>
              <a:t>1</a:t>
            </a:r>
            <a:r>
              <a:rPr lang="zh-TW" altLang="en-US" sz="3200" dirty="0" smtClean="0">
                <a:solidFill>
                  <a:srgbClr val="002060"/>
                </a:solidFill>
              </a:rPr>
              <a:t>、</a:t>
            </a:r>
            <a:r>
              <a:rPr lang="en-US" altLang="zh-TW" sz="3200" dirty="0" smtClean="0">
                <a:solidFill>
                  <a:srgbClr val="002060"/>
                </a:solidFill>
              </a:rPr>
              <a:t>2</a:t>
            </a:r>
            <a:r>
              <a:rPr lang="zh-TW" altLang="en-US" sz="3200" dirty="0" smtClean="0">
                <a:solidFill>
                  <a:srgbClr val="002060"/>
                </a:solidFill>
              </a:rPr>
              <a:t>冊重組，全部內容在一年上完，但順    </a:t>
            </a:r>
            <a:endParaRPr lang="en-US" altLang="zh-TW" sz="3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zh-TW" altLang="en-US" sz="3200" dirty="0" smtClean="0">
                <a:solidFill>
                  <a:srgbClr val="002060"/>
                </a:solidFill>
              </a:rPr>
              <a:t>            序與原先預定不同。</a:t>
            </a:r>
          </a:p>
        </p:txBody>
      </p:sp>
      <p:sp>
        <p:nvSpPr>
          <p:cNvPr id="4" name="矩形 3"/>
          <p:cNvSpPr/>
          <p:nvPr/>
        </p:nvSpPr>
        <p:spPr>
          <a:xfrm>
            <a:off x="7999412" y="6019800"/>
            <a:ext cx="3554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洪儷瑜、陳美芳，</a:t>
            </a:r>
            <a:r>
              <a:rPr lang="en-US" altLang="zh-TW" dirty="0" smtClean="0">
                <a:solidFill>
                  <a:srgbClr val="002060"/>
                </a:solidFill>
              </a:rPr>
              <a:t>2012)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 smtClean="0">
                <a:solidFill>
                  <a:srgbClr val="FF0000"/>
                </a:solidFill>
              </a:rPr>
              <a:t>添加</a:t>
            </a:r>
            <a:endParaRPr lang="en-US" altLang="zh-TW" sz="4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3200" dirty="0" smtClean="0">
                <a:solidFill>
                  <a:srgbClr val="002060"/>
                </a:solidFill>
              </a:rPr>
              <a:t>銜接課程：跨教育階段內容分析</a:t>
            </a:r>
            <a:endParaRPr lang="en-US" altLang="zh-TW" sz="3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zh-TW" altLang="en-US" sz="3200" dirty="0" smtClean="0">
                <a:solidFill>
                  <a:srgbClr val="002060"/>
                </a:solidFill>
              </a:rPr>
              <a:t>學習策略</a:t>
            </a:r>
            <a:endParaRPr lang="en-US" altLang="zh-TW" sz="3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zh-TW" altLang="en-US" sz="3200" dirty="0" smtClean="0">
                <a:solidFill>
                  <a:srgbClr val="002060"/>
                </a:solidFill>
              </a:rPr>
              <a:t>鷹架、輔助表格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117309" y="609600"/>
            <a:ext cx="10157354" cy="8636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/>
              <a:t>教學策略：教材的調整</a:t>
            </a:r>
          </a:p>
        </p:txBody>
      </p:sp>
      <p:sp>
        <p:nvSpPr>
          <p:cNvPr id="5" name="矩形 4"/>
          <p:cNvSpPr/>
          <p:nvPr/>
        </p:nvSpPr>
        <p:spPr>
          <a:xfrm>
            <a:off x="7999412" y="6019800"/>
            <a:ext cx="3554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洪儷瑜、陳美芳，</a:t>
            </a:r>
            <a:r>
              <a:rPr lang="en-US" altLang="zh-TW" dirty="0" smtClean="0">
                <a:solidFill>
                  <a:srgbClr val="002060"/>
                </a:solidFill>
              </a:rPr>
              <a:t>2012)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836612" y="304800"/>
            <a:ext cx="2919703" cy="7874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增加</a:t>
            </a:r>
            <a:r>
              <a:rPr lang="zh-TW" altLang="en-US" u="sng" dirty="0" smtClean="0">
                <a:solidFill>
                  <a:srgbClr val="FF0000"/>
                </a:solidFill>
              </a:rPr>
              <a:t>鷹架</a:t>
            </a:r>
          </a:p>
        </p:txBody>
      </p:sp>
      <p:sp>
        <p:nvSpPr>
          <p:cNvPr id="8195" name="內容版面配置區 2"/>
          <p:cNvSpPr>
            <a:spLocks noGrp="1"/>
          </p:cNvSpPr>
          <p:nvPr>
            <p:ph idx="4294967295"/>
          </p:nvPr>
        </p:nvSpPr>
        <p:spPr>
          <a:xfrm>
            <a:off x="6246812" y="5791200"/>
            <a:ext cx="5027832" cy="400050"/>
          </a:xfrm>
        </p:spPr>
        <p:txBody>
          <a:bodyPr>
            <a:normAutofit fontScale="92500"/>
          </a:bodyPr>
          <a:lstStyle/>
          <a:p>
            <a:pPr algn="r" eaLnBrk="1" hangingPunct="1">
              <a:buNone/>
            </a:pPr>
            <a:r>
              <a:rPr lang="zh-TW" altLang="en-US" sz="1600" dirty="0" smtClean="0"/>
              <a:t>劉佩雲（</a:t>
            </a:r>
            <a:r>
              <a:rPr lang="en-US" altLang="zh-TW" sz="1600" dirty="0" smtClean="0"/>
              <a:t>2007</a:t>
            </a:r>
            <a:r>
              <a:rPr lang="zh-TW" altLang="en-US" sz="1600" dirty="0" smtClean="0"/>
              <a:t>），閱讀賞析。我可以學得更好，</a:t>
            </a:r>
            <a:r>
              <a:rPr lang="en-US" altLang="zh-TW" sz="1600" dirty="0" smtClean="0"/>
              <a:t>p. 75</a:t>
            </a:r>
            <a:endParaRPr lang="zh-TW" altLang="en-US" sz="1600" dirty="0" smtClean="0">
              <a:solidFill>
                <a:srgbClr val="C00000"/>
              </a:solidFill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612" y="1219200"/>
            <a:ext cx="9922466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文字方塊 4"/>
          <p:cNvSpPr txBox="1">
            <a:spLocks noChangeArrowheads="1"/>
          </p:cNvSpPr>
          <p:nvPr/>
        </p:nvSpPr>
        <p:spPr bwMode="auto">
          <a:xfrm>
            <a:off x="3142084" y="594928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洪儷瑜 ， </a:t>
            </a:r>
            <a:r>
              <a:rPr lang="en-US" altLang="zh-TW" dirty="0" smtClean="0">
                <a:solidFill>
                  <a:srgbClr val="002060"/>
                </a:solidFill>
              </a:rPr>
              <a:t>2011)</a:t>
            </a:r>
            <a:endParaRPr lang="zh-TW" altLang="en-U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7868" y="260648"/>
            <a:ext cx="10157354" cy="852512"/>
          </a:xfrm>
        </p:spPr>
        <p:txBody>
          <a:bodyPr/>
          <a:lstStyle/>
          <a:p>
            <a:r>
              <a:rPr lang="zh-TW" altLang="zh-TW" dirty="0" smtClean="0"/>
              <a:t>教材來源：調整</a:t>
            </a:r>
            <a:r>
              <a:rPr lang="en-US" altLang="zh-TW" dirty="0" smtClean="0"/>
              <a:t>-</a:t>
            </a:r>
            <a:r>
              <a:rPr lang="zh-TW" altLang="zh-TW" dirty="0" smtClean="0"/>
              <a:t>加注音、標生字詞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2004" y="1124744"/>
            <a:ext cx="7272338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矩形 3"/>
          <p:cNvSpPr>
            <a:spLocks noChangeArrowheads="1"/>
          </p:cNvSpPr>
          <p:nvPr/>
        </p:nvSpPr>
        <p:spPr bwMode="auto">
          <a:xfrm>
            <a:off x="148590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  <a:hlinkClick r:id="rId3"/>
              </a:rPr>
              <a:t>臺北市東區特教資源中心</a:t>
            </a:r>
            <a:r>
              <a:rPr kumimoji="1" 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  <a:hlinkClick r:id="rId4"/>
              </a:rPr>
              <a:t>讀寫障礙教材研發小組</a:t>
            </a:r>
            <a:r>
              <a:rPr kumimoji="1" 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 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  <a:hlinkClick r:id="rId5"/>
              </a:rPr>
              <a:t>http://163.21.29.70/curriculum/load.htm</a:t>
            </a:r>
            <a:r>
              <a:rPr kumimoji="1" lang="zh-TW" alt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9330582" y="6093296"/>
            <a:ext cx="28582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洪儷瑜 ， </a:t>
            </a:r>
            <a:r>
              <a:rPr lang="en-US" altLang="zh-TW" dirty="0" smtClean="0">
                <a:solidFill>
                  <a:srgbClr val="002060"/>
                </a:solidFill>
              </a:rPr>
              <a:t>2012)</a:t>
            </a:r>
            <a:endParaRPr lang="zh-TW" altLang="en-U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5860" y="332656"/>
            <a:ext cx="4977103" cy="852512"/>
          </a:xfrm>
        </p:spPr>
        <p:txBody>
          <a:bodyPr/>
          <a:lstStyle/>
          <a:p>
            <a:r>
              <a:rPr lang="zh-TW" altLang="zh-TW" dirty="0" smtClean="0"/>
              <a:t>學習反應的差異化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884" y="1196751"/>
            <a:ext cx="3960440" cy="53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6419" y="1052736"/>
            <a:ext cx="3995255" cy="538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文字方塊 4"/>
          <p:cNvSpPr txBox="1">
            <a:spLocks noChangeArrowheads="1"/>
          </p:cNvSpPr>
          <p:nvPr/>
        </p:nvSpPr>
        <p:spPr bwMode="auto">
          <a:xfrm>
            <a:off x="1857375" y="6488113"/>
            <a:ext cx="728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台灣師範大學教育研究與評鑑中心（</a:t>
            </a:r>
            <a:r>
              <a:rPr kumimoji="1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2012</a:t>
            </a:r>
            <a:r>
              <a:rPr kumimoji="1" 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）國中語文精進教材</a:t>
            </a: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9118748" y="5949280"/>
            <a:ext cx="28582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洪儷瑜 ， </a:t>
            </a:r>
            <a:r>
              <a:rPr lang="en-US" altLang="zh-TW" dirty="0" smtClean="0">
                <a:solidFill>
                  <a:srgbClr val="002060"/>
                </a:solidFill>
              </a:rPr>
              <a:t>2012)</a:t>
            </a:r>
            <a:endParaRPr lang="zh-TW" altLang="en-U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ttp://www.igo.cn/images/news_pic/200803/20080318_cb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2412" y="3810000"/>
            <a:ext cx="4876800" cy="2821034"/>
          </a:xfrm>
          <a:prstGeom prst="rect">
            <a:avLst/>
          </a:prstGeom>
          <a:noFill/>
        </p:spPr>
      </p:pic>
      <p:pic>
        <p:nvPicPr>
          <p:cNvPr id="1028" name="Picture 4" descr="http://www.moko365.com/enterprise/wp-content/uploads/misc/1-11113015293B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0212" y="1600200"/>
            <a:ext cx="4368800" cy="3276600"/>
          </a:xfrm>
          <a:prstGeom prst="rect">
            <a:avLst/>
          </a:prstGeom>
          <a:noFill/>
        </p:spPr>
      </p:pic>
      <p:pic>
        <p:nvPicPr>
          <p:cNvPr id="1030" name="Picture 6" descr="http://img5.pcpop.com/ArticleImages/0x0/1/1118/001118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6212" y="292188"/>
            <a:ext cx="4953000" cy="32987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533400"/>
            <a:ext cx="10157354" cy="9398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/>
              <a:t>教學策略：教材的調整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2641600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FF0000"/>
                </a:solidFill>
              </a:rPr>
              <a:t>刪減</a:t>
            </a:r>
            <a:endParaRPr lang="en-US" altLang="zh-TW" sz="4000" dirty="0" smtClean="0">
              <a:solidFill>
                <a:srgbClr val="FF0000"/>
              </a:solidFill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522412" y="2667000"/>
          <a:ext cx="9296400" cy="685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296400"/>
              </a:tblGrid>
              <a:tr h="685800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rgbClr val="002060"/>
                          </a:solidFill>
                        </a:rPr>
                        <a:t>簡單                         適中                    偏難                最難</a:t>
                      </a:r>
                      <a:endParaRPr lang="zh-TW" alt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293812" y="2514600"/>
            <a:ext cx="52578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513012" y="2286000"/>
            <a:ext cx="5943600" cy="1600200"/>
          </a:xfrm>
          <a:prstGeom prst="rect">
            <a:avLst/>
          </a:prstGeom>
          <a:solidFill>
            <a:schemeClr val="accent1">
              <a:alpha val="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370012" y="4343400"/>
            <a:ext cx="533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zh-TW" altLang="en-US" dirty="0" smtClean="0">
                <a:ea typeface="華康粗黑體" pitchFamily="49" charset="-120"/>
              </a:rPr>
              <a:t>一般班級：適中偏難</a:t>
            </a:r>
            <a:endParaRPr lang="en-US" altLang="zh-TW" dirty="0" smtClean="0">
              <a:ea typeface="華康粗黑體" pitchFamily="49" charset="-120"/>
            </a:endParaRPr>
          </a:p>
          <a:p>
            <a:pPr>
              <a:lnSpc>
                <a:spcPct val="95000"/>
              </a:lnSpc>
            </a:pPr>
            <a:r>
              <a:rPr lang="zh-TW" altLang="en-US" dirty="0" smtClean="0">
                <a:ea typeface="華康粗黑體" pitchFamily="49" charset="-120"/>
              </a:rPr>
              <a:t>選修或是課外補充：最難</a:t>
            </a:r>
            <a:endParaRPr lang="en-US" altLang="zh-TW" dirty="0" smtClean="0">
              <a:ea typeface="華康粗黑體" pitchFamily="49" charset="-120"/>
            </a:endParaRPr>
          </a:p>
          <a:p>
            <a:pPr>
              <a:lnSpc>
                <a:spcPct val="95000"/>
              </a:lnSpc>
            </a:pPr>
            <a:r>
              <a:rPr lang="zh-TW" altLang="en-US" dirty="0" smtClean="0">
                <a:ea typeface="華康粗黑體" pitchFamily="49" charset="-120"/>
              </a:rPr>
              <a:t>課後補救教學：簡單</a:t>
            </a:r>
            <a:endParaRPr lang="en-US" altLang="zh-TW" dirty="0" smtClean="0">
              <a:ea typeface="華康粗黑體" pitchFamily="49" charset="-120"/>
            </a:endParaRPr>
          </a:p>
          <a:p>
            <a:pPr>
              <a:lnSpc>
                <a:spcPct val="95000"/>
              </a:lnSpc>
            </a:pPr>
            <a:r>
              <a:rPr lang="zh-TW" altLang="en-US" dirty="0" smtClean="0">
                <a:ea typeface="華康粗黑體" pitchFamily="49" charset="-120"/>
              </a:rPr>
              <a:t>教育優先區：適中到簡單</a:t>
            </a:r>
            <a:endParaRPr lang="en-US" altLang="zh-TW" dirty="0" smtClean="0">
              <a:ea typeface="華康粗黑體" pitchFamily="49" charset="-120"/>
            </a:endParaRPr>
          </a:p>
          <a:p>
            <a:pPr>
              <a:lnSpc>
                <a:spcPct val="95000"/>
              </a:lnSpc>
            </a:pPr>
            <a:r>
              <a:rPr lang="zh-TW" altLang="en-US" dirty="0" smtClean="0">
                <a:ea typeface="華康粗黑體" pitchFamily="49" charset="-120"/>
              </a:rPr>
              <a:t>課後照顧：更下一級基礎教材</a:t>
            </a:r>
            <a:endParaRPr lang="zh-TW" altLang="en-US" dirty="0">
              <a:ea typeface="華康粗黑體" pitchFamily="49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99412" y="6019800"/>
            <a:ext cx="3554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洪儷瑜、陳美芳，</a:t>
            </a:r>
            <a:r>
              <a:rPr lang="en-US" altLang="zh-TW" dirty="0" smtClean="0">
                <a:solidFill>
                  <a:srgbClr val="002060"/>
                </a:solidFill>
              </a:rPr>
              <a:t>2012)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533400"/>
            <a:ext cx="10157354" cy="9398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/>
              <a:t>教學策略：教材的調整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3200" dirty="0" smtClean="0">
                <a:solidFill>
                  <a:srgbClr val="FF0000"/>
                </a:solidFill>
              </a:rPr>
              <a:t>典型教學內容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</a:rPr>
              <a:t>教材：課本、全校共同補充教材、教師自選補充教材</a:t>
            </a:r>
            <a:endParaRPr lang="en-US" altLang="zh-TW" sz="3200" dirty="0" smtClean="0">
              <a:solidFill>
                <a:srgbClr val="002060"/>
              </a:solidFill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</a:rPr>
              <a:t>要求學生學習的法門：以分數或考試約束全部學生學習同樣教材</a:t>
            </a:r>
            <a:endParaRPr lang="en-US" altLang="zh-TW" sz="3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zh-TW" altLang="en-US" sz="3200" dirty="0" smtClean="0">
                <a:solidFill>
                  <a:srgbClr val="FF0000"/>
                </a:solidFill>
              </a:rPr>
              <a:t>結果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</a:rPr>
              <a:t>能力弱的學生學不來，能力強的學生無自主選擇機會</a:t>
            </a:r>
            <a:endParaRPr lang="en-US" altLang="zh-TW" sz="3200" dirty="0" smtClean="0">
              <a:solidFill>
                <a:srgbClr val="002060"/>
              </a:solidFill>
            </a:endParaRPr>
          </a:p>
          <a:p>
            <a:endParaRPr lang="zh-TW" alt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99412" y="6019800"/>
            <a:ext cx="3554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洪儷瑜、陳美芳，</a:t>
            </a:r>
            <a:r>
              <a:rPr lang="en-US" altLang="zh-TW" dirty="0" smtClean="0">
                <a:solidFill>
                  <a:srgbClr val="002060"/>
                </a:solidFill>
              </a:rPr>
              <a:t>2012)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836612" y="457200"/>
            <a:ext cx="4367503" cy="7874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000" b="1" dirty="0" smtClean="0"/>
              <a:t>學習內容調整原則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012" y="1447800"/>
            <a:ext cx="7924800" cy="44958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200" dirty="0" smtClean="0">
                <a:solidFill>
                  <a:srgbClr val="002060"/>
                </a:solidFill>
              </a:rPr>
              <a:t>加深</a:t>
            </a:r>
            <a:r>
              <a:rPr lang="zh-TW" altLang="en-US" dirty="0" smtClean="0">
                <a:solidFill>
                  <a:srgbClr val="002060"/>
                </a:solidFill>
              </a:rPr>
              <a:t>：加深能力指標的難度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200" dirty="0" smtClean="0">
                <a:solidFill>
                  <a:srgbClr val="002060"/>
                </a:solidFill>
              </a:rPr>
              <a:t>加廣</a:t>
            </a:r>
            <a:r>
              <a:rPr lang="zh-TW" altLang="en-US" dirty="0" smtClean="0">
                <a:solidFill>
                  <a:srgbClr val="002060"/>
                </a:solidFill>
              </a:rPr>
              <a:t>：增加能力指標的廣度與多元性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200" dirty="0" smtClean="0">
                <a:solidFill>
                  <a:srgbClr val="002060"/>
                </a:solidFill>
              </a:rPr>
              <a:t>簡化</a:t>
            </a:r>
            <a:r>
              <a:rPr lang="zh-TW" altLang="en-US" dirty="0" smtClean="0">
                <a:solidFill>
                  <a:srgbClr val="002060"/>
                </a:solidFill>
              </a:rPr>
              <a:t>：降低能力指標的難度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200" dirty="0" smtClean="0">
                <a:solidFill>
                  <a:srgbClr val="002060"/>
                </a:solidFill>
              </a:rPr>
              <a:t>減量</a:t>
            </a:r>
            <a:r>
              <a:rPr lang="zh-TW" altLang="en-US" dirty="0" smtClean="0">
                <a:solidFill>
                  <a:srgbClr val="002060"/>
                </a:solidFill>
              </a:rPr>
              <a:t>：減少部分能力指標的內容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zh-TW" altLang="en-US" sz="3200" dirty="0" smtClean="0">
                <a:solidFill>
                  <a:srgbClr val="002060"/>
                </a:solidFill>
              </a:rPr>
              <a:t>分解</a:t>
            </a:r>
            <a:r>
              <a:rPr lang="zh-TW" altLang="en-US" dirty="0" smtClean="0">
                <a:solidFill>
                  <a:srgbClr val="002060"/>
                </a:solidFill>
              </a:rPr>
              <a:t>：將能力指標分解成幾個小目標，不同階段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0"/>
              </a:spcBef>
              <a:buFont typeface="Georgia" pitchFamily="18" charset="0"/>
              <a:buNone/>
              <a:defRPr/>
            </a:pPr>
            <a:r>
              <a:rPr lang="zh-TW" altLang="en-US" dirty="0" smtClean="0">
                <a:solidFill>
                  <a:srgbClr val="002060"/>
                </a:solidFill>
              </a:rPr>
              <a:t>                或同一階段分開學習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200" dirty="0" smtClean="0">
                <a:solidFill>
                  <a:srgbClr val="002060"/>
                </a:solidFill>
              </a:rPr>
              <a:t>替代</a:t>
            </a:r>
            <a:r>
              <a:rPr lang="zh-TW" altLang="en-US" dirty="0" smtClean="0">
                <a:solidFill>
                  <a:srgbClr val="002060"/>
                </a:solidFill>
              </a:rPr>
              <a:t>：需以其他方式達成指標</a:t>
            </a:r>
          </a:p>
        </p:txBody>
      </p:sp>
      <p:sp>
        <p:nvSpPr>
          <p:cNvPr id="4" name="矩形 3"/>
          <p:cNvSpPr/>
          <p:nvPr/>
        </p:nvSpPr>
        <p:spPr>
          <a:xfrm>
            <a:off x="8532812" y="548640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（田凱倩）</a:t>
            </a:r>
            <a:endParaRPr lang="zh-TW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7868" y="332656"/>
            <a:ext cx="4545055" cy="780504"/>
          </a:xfrm>
        </p:spPr>
        <p:txBody>
          <a:bodyPr/>
          <a:lstStyle/>
          <a:p>
            <a:r>
              <a:rPr lang="zh-TW" altLang="en-US" dirty="0" smtClean="0"/>
              <a:t>山與海的賦格曲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7309" y="1196752"/>
            <a:ext cx="10157354" cy="4975448"/>
          </a:xfrm>
        </p:spPr>
        <p:txBody>
          <a:bodyPr>
            <a:normAutofit fontScale="92500"/>
          </a:bodyPr>
          <a:lstStyle/>
          <a:p>
            <a:r>
              <a:rPr lang="zh-TW" altLang="zh-TW" sz="3200" dirty="0" smtClean="0">
                <a:solidFill>
                  <a:srgbClr val="002060"/>
                </a:solidFill>
              </a:rPr>
              <a:t>順著鐵路線，火車穿越東北角山區，我不僅喜愛沿途的大自然美景，更愛它散發出來的生活氣息。山坳處，偶然出現十來戶人家的小鎮，房舍簇擁在一起，門前開出了一條小小的、無人的柏油馬路。屋子的牆外環繞著一塊塊的菜圃、果園、絲瓜藤架，還有綠油油的水田，白鷺鷥成群地停在田地中央，或是張開翅膀，以不疾不徐的姿態，遨翔在半空之中。而再向前走遠一點，便會出現了一座小小的廟宇，張開彩色的閩南式飛簷，廟門口擺著一座大香爐，成為這一帶最鮮豔、最搶眼的建築。但即便如此，那廟仍然是安分守己的，不卑不亢的，故反倒更襯托出這裡的一切人、事與物，都是如此的寧靜與和諧了。 </a:t>
            </a:r>
          </a:p>
        </p:txBody>
      </p:sp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4150196" y="3933056"/>
            <a:ext cx="7411269" cy="22383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標楷體" pitchFamily="65" charset="-120"/>
                <a:cs typeface="新細明體" pitchFamily="18" charset="-120"/>
              </a:rPr>
              <a:t>我</a:t>
            </a:r>
            <a:r>
              <a:rPr kumimoji="1" lang="zh-TW" sz="4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標楷體" pitchFamily="65" charset="-120"/>
                <a:cs typeface="新細明體" pitchFamily="18" charset="-120"/>
              </a:rPr>
              <a:t>不僅</a:t>
            </a:r>
            <a:r>
              <a:rPr kumimoji="1" lang="zh-TW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標楷體" pitchFamily="65" charset="-120"/>
                <a:cs typeface="新細明體" pitchFamily="18" charset="-120"/>
              </a:rPr>
              <a:t>喜愛沿途的大自然美景，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4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標楷體" pitchFamily="65" charset="-120"/>
                <a:cs typeface="新細明體" pitchFamily="18" charset="-120"/>
              </a:rPr>
              <a:t>更</a:t>
            </a:r>
            <a:r>
              <a:rPr kumimoji="1" lang="zh-TW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標楷體" pitchFamily="65" charset="-120"/>
                <a:cs typeface="新細明體" pitchFamily="18" charset="-120"/>
              </a:rPr>
              <a:t>愛它散發出來的生活氣息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548680"/>
            <a:ext cx="6345255" cy="924520"/>
          </a:xfrm>
        </p:spPr>
        <p:txBody>
          <a:bodyPr/>
          <a:lstStyle/>
          <a:p>
            <a:r>
              <a:rPr lang="zh-TW" altLang="en-US" dirty="0" smtClean="0"/>
              <a:t>句子關聯詞</a:t>
            </a:r>
            <a:r>
              <a:rPr lang="en-US" altLang="zh-TW" dirty="0" smtClean="0"/>
              <a:t>(</a:t>
            </a:r>
            <a:r>
              <a:rPr lang="zh-TW" altLang="en-US" dirty="0" smtClean="0"/>
              <a:t>句子打勾勾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7308" y="1701800"/>
            <a:ext cx="10449711" cy="4751536"/>
          </a:xfrm>
        </p:spPr>
        <p:txBody>
          <a:bodyPr>
            <a:normAutofit fontScale="85000" lnSpcReduction="20000"/>
          </a:bodyPr>
          <a:lstStyle/>
          <a:p>
            <a:r>
              <a:rPr lang="zh-TW" altLang="zh-TW" sz="3000" b="1" dirty="0" smtClean="0"/>
              <a:t>一 方 面 …… 另 一 方 面 …… </a:t>
            </a:r>
            <a:endParaRPr lang="zh-TW" altLang="zh-TW" sz="3000" dirty="0" smtClean="0"/>
          </a:p>
          <a:p>
            <a:r>
              <a:rPr lang="zh-TW" altLang="zh-TW" sz="3000" b="1" dirty="0" smtClean="0"/>
              <a:t>既 …… 又 …… </a:t>
            </a:r>
            <a:endParaRPr lang="zh-TW" altLang="zh-TW" sz="3000" dirty="0" smtClean="0"/>
          </a:p>
          <a:p>
            <a:r>
              <a:rPr lang="zh-TW" altLang="zh-TW" sz="3000" b="1" dirty="0" smtClean="0"/>
              <a:t>因 為 …… 所 以 …… </a:t>
            </a:r>
            <a:endParaRPr lang="zh-TW" altLang="zh-TW" sz="3000" dirty="0" smtClean="0"/>
          </a:p>
          <a:p>
            <a:r>
              <a:rPr lang="zh-TW" altLang="zh-TW" sz="3000" b="1" dirty="0" smtClean="0"/>
              <a:t>雖 然 …… 但 是 …… </a:t>
            </a:r>
            <a:endParaRPr lang="zh-TW" altLang="zh-TW" sz="3000" dirty="0" smtClean="0"/>
          </a:p>
          <a:p>
            <a:r>
              <a:rPr lang="zh-TW" altLang="zh-TW" sz="3000" b="1" dirty="0" smtClean="0"/>
              <a:t>儘 管 …… 還 是 …… </a:t>
            </a:r>
            <a:endParaRPr lang="zh-TW" altLang="zh-TW" sz="3000" dirty="0" smtClean="0"/>
          </a:p>
          <a:p>
            <a:r>
              <a:rPr lang="zh-TW" altLang="zh-TW" sz="3000" b="1" dirty="0" smtClean="0"/>
              <a:t>除 非 …… 否 則 …… </a:t>
            </a:r>
            <a:endParaRPr lang="zh-TW" altLang="zh-TW" sz="3000" dirty="0" smtClean="0"/>
          </a:p>
          <a:p>
            <a:r>
              <a:rPr lang="zh-TW" altLang="zh-TW" sz="3000" b="1" dirty="0" smtClean="0"/>
              <a:t>無 論 …… 都 …… </a:t>
            </a:r>
            <a:endParaRPr lang="zh-TW" altLang="zh-TW" sz="3000" dirty="0" smtClean="0"/>
          </a:p>
          <a:p>
            <a:r>
              <a:rPr lang="zh-TW" altLang="zh-TW" sz="3000" b="1" dirty="0" smtClean="0"/>
              <a:t>與其</a:t>
            </a:r>
            <a:r>
              <a:rPr lang="en-US" altLang="zh-TW" sz="3000" b="1" dirty="0" smtClean="0"/>
              <a:t>……</a:t>
            </a:r>
            <a:r>
              <a:rPr lang="zh-TW" altLang="zh-TW" sz="3000" b="1" dirty="0" smtClean="0"/>
              <a:t>不如</a:t>
            </a:r>
            <a:r>
              <a:rPr lang="en-US" altLang="zh-TW" sz="3000" b="1" dirty="0" smtClean="0"/>
              <a:t>……</a:t>
            </a:r>
            <a:endParaRPr lang="zh-TW" altLang="zh-TW" sz="3000" dirty="0" smtClean="0"/>
          </a:p>
          <a:p>
            <a:r>
              <a:rPr lang="zh-TW" altLang="zh-TW" sz="3000" b="1" dirty="0" smtClean="0"/>
              <a:t>不但</a:t>
            </a:r>
            <a:r>
              <a:rPr lang="en-US" altLang="zh-TW" sz="3000" b="1" dirty="0" smtClean="0"/>
              <a:t>……</a:t>
            </a:r>
            <a:r>
              <a:rPr lang="zh-TW" altLang="zh-TW" sz="3000" b="1" dirty="0" smtClean="0"/>
              <a:t>而且</a:t>
            </a:r>
            <a:r>
              <a:rPr lang="en-US" altLang="zh-TW" sz="3000" b="1" dirty="0" smtClean="0"/>
              <a:t>……</a:t>
            </a:r>
            <a:endParaRPr lang="zh-TW" altLang="zh-TW" sz="3000" dirty="0" smtClean="0"/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548680"/>
            <a:ext cx="9873647" cy="92452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788" y="1268760"/>
            <a:ext cx="6272653" cy="514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4492" y="2204864"/>
            <a:ext cx="519699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教學策略：教學方法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增加學生投入學習的時間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</a:rPr>
              <a:t>教師監控自己的教學行為，增加學生投入學習時間。</a:t>
            </a:r>
            <a:endParaRPr lang="en-US" altLang="zh-TW" sz="3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zh-TW" altLang="en-US" sz="3200" dirty="0" smtClean="0">
                <a:solidFill>
                  <a:srgbClr val="002060"/>
                </a:solidFill>
              </a:rPr>
              <a:t>   例如：改變正課訓話，借課補課的苦心</a:t>
            </a:r>
            <a:endParaRPr lang="en-US" altLang="zh-TW" sz="3200" dirty="0" smtClean="0">
              <a:solidFill>
                <a:srgbClr val="002060"/>
              </a:solidFill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</a:rPr>
              <a:t>一課可以切成若干小單元</a:t>
            </a:r>
            <a:endParaRPr lang="en-US" altLang="zh-TW" sz="3200" dirty="0" smtClean="0">
              <a:solidFill>
                <a:srgbClr val="002060"/>
              </a:solidFill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</a:rPr>
              <a:t>讓不同學生都有相同的成功機會，以提高動機，投入學習。</a:t>
            </a:r>
            <a:endParaRPr lang="en-US" altLang="zh-TW" sz="3200" dirty="0" smtClean="0">
              <a:solidFill>
                <a:srgbClr val="002060"/>
              </a:solidFill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</a:rPr>
              <a:t>透過分組與活動設計，讓學生忙於學習。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065212" y="228600"/>
            <a:ext cx="4900903" cy="9398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/>
              <a:t>教學策略：教學方法</a:t>
            </a: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4012" y="1313559"/>
            <a:ext cx="8153400" cy="523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9066212" y="5791200"/>
            <a:ext cx="2323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郭靜姿，</a:t>
            </a:r>
            <a:r>
              <a:rPr lang="en-US" altLang="zh-TW" dirty="0" smtClean="0">
                <a:solidFill>
                  <a:srgbClr val="002060"/>
                </a:solidFill>
              </a:rPr>
              <a:t>2011)</a:t>
            </a:r>
            <a:endParaRPr lang="zh-TW" altLang="en-US" dirty="0"/>
          </a:p>
        </p:txBody>
      </p:sp>
      <p:sp>
        <p:nvSpPr>
          <p:cNvPr id="7" name="七角星形 6"/>
          <p:cNvSpPr/>
          <p:nvPr/>
        </p:nvSpPr>
        <p:spPr>
          <a:xfrm>
            <a:off x="303212" y="990600"/>
            <a:ext cx="3200400" cy="3048000"/>
          </a:xfrm>
          <a:prstGeom prst="star7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增加實施多元方法的專業知能</a:t>
            </a:r>
            <a:endParaRPr lang="zh-TW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教學策略：分組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117600" y="1371600"/>
          <a:ext cx="10310812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因應學生差異</a:t>
            </a:r>
            <a:r>
              <a:rPr lang="en-US" altLang="zh-TW" dirty="0" smtClean="0"/>
              <a:t>—</a:t>
            </a:r>
            <a:r>
              <a:rPr lang="zh-TW" altLang="zh-TW" dirty="0" smtClean="0"/>
              <a:t>分組教學方法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600" dirty="0" smtClean="0"/>
              <a:t>配對分組學習</a:t>
            </a:r>
            <a:endParaRPr lang="en-US" altLang="zh-TW" sz="3600" dirty="0" smtClean="0"/>
          </a:p>
          <a:p>
            <a:r>
              <a:rPr lang="zh-TW" altLang="zh-TW" sz="3600" dirty="0" smtClean="0"/>
              <a:t>小組分組</a:t>
            </a:r>
            <a:r>
              <a:rPr lang="en-US" altLang="zh-TW" sz="3600" dirty="0" smtClean="0"/>
              <a:t> — </a:t>
            </a:r>
            <a:r>
              <a:rPr lang="zh-TW" altLang="zh-TW" sz="3600" dirty="0" smtClean="0"/>
              <a:t>（</a:t>
            </a:r>
            <a:r>
              <a:rPr lang="en-US" altLang="zh-TW" sz="3600" dirty="0" smtClean="0"/>
              <a:t>1</a:t>
            </a:r>
            <a:r>
              <a:rPr lang="zh-TW" altLang="zh-TW" sz="3600" dirty="0" smtClean="0"/>
              <a:t>）小組活動 </a:t>
            </a:r>
            <a:endParaRPr lang="en-US" altLang="zh-TW" sz="3600" dirty="0" smtClean="0"/>
          </a:p>
          <a:p>
            <a:pPr>
              <a:buNone/>
            </a:pPr>
            <a:r>
              <a:rPr lang="zh-TW" altLang="en-US" sz="3600" dirty="0" smtClean="0"/>
              <a:t>   </a:t>
            </a:r>
            <a:r>
              <a:rPr lang="zh-TW" altLang="zh-TW" sz="3600" dirty="0" smtClean="0"/>
              <a:t>                     （</a:t>
            </a:r>
            <a:r>
              <a:rPr lang="en-US" altLang="zh-TW" sz="3600" dirty="0" smtClean="0"/>
              <a:t>2</a:t>
            </a:r>
            <a:r>
              <a:rPr lang="zh-TW" altLang="zh-TW" sz="3600" dirty="0" smtClean="0"/>
              <a:t>）合作學習（拼圖式） </a:t>
            </a:r>
          </a:p>
          <a:p>
            <a:r>
              <a:rPr lang="en-US" altLang="zh-TW" sz="3600" dirty="0" smtClean="0"/>
              <a:t> </a:t>
            </a:r>
            <a:r>
              <a:rPr lang="zh-TW" altLang="zh-TW" sz="3600" dirty="0" smtClean="0"/>
              <a:t>分站教學</a:t>
            </a:r>
          </a:p>
          <a:p>
            <a:r>
              <a:rPr lang="en-US" altLang="zh-TW" sz="3600" dirty="0" smtClean="0"/>
              <a:t> </a:t>
            </a:r>
            <a:r>
              <a:rPr lang="zh-TW" altLang="zh-TW" sz="3600" dirty="0" smtClean="0"/>
              <a:t>自學</a:t>
            </a:r>
            <a:r>
              <a:rPr lang="en-US" altLang="zh-TW" sz="3600" dirty="0" smtClean="0"/>
              <a:t>  — </a:t>
            </a:r>
            <a:r>
              <a:rPr lang="zh-TW" altLang="zh-TW" sz="3600" dirty="0" smtClean="0"/>
              <a:t>依據能力各自作不同內容的學習</a:t>
            </a:r>
            <a:r>
              <a:rPr lang="en-US" altLang="zh-TW" sz="3600" dirty="0" smtClean="0"/>
              <a:t>  </a:t>
            </a:r>
          </a:p>
          <a:p>
            <a:endParaRPr lang="zh-TW" altLang="en-US" sz="3600" dirty="0" smtClean="0"/>
          </a:p>
        </p:txBody>
      </p:sp>
      <p:sp>
        <p:nvSpPr>
          <p:cNvPr id="4" name="矩形 3"/>
          <p:cNvSpPr/>
          <p:nvPr/>
        </p:nvSpPr>
        <p:spPr>
          <a:xfrm>
            <a:off x="7750596" y="5733256"/>
            <a:ext cx="3554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洪儷瑜、陳美芳，</a:t>
            </a:r>
            <a:r>
              <a:rPr lang="en-US" altLang="zh-TW" dirty="0" smtClean="0">
                <a:solidFill>
                  <a:srgbClr val="002060"/>
                </a:solidFill>
              </a:rPr>
              <a:t>2012)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548680"/>
            <a:ext cx="7713407" cy="924520"/>
          </a:xfrm>
        </p:spPr>
        <p:txBody>
          <a:bodyPr/>
          <a:lstStyle/>
          <a:p>
            <a:r>
              <a:rPr lang="zh-TW" altLang="en-US" dirty="0" smtClean="0"/>
              <a:t>學習動機 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學困班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http://blog.yimg.com/2/fac8eUV7s5.UlmvhB.x6yS0ELb2lVh6YWMT4DTw57kpbvFWBeZUYKg--/13/l/KiS4HNxCOz5_N_14TBDu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803" y="2060848"/>
            <a:ext cx="5064563" cy="3798422"/>
          </a:xfrm>
          <a:prstGeom prst="rect">
            <a:avLst/>
          </a:prstGeom>
          <a:noFill/>
        </p:spPr>
      </p:pic>
      <p:pic>
        <p:nvPicPr>
          <p:cNvPr id="3076" name="Picture 4" descr="http://blog.yimg.com/2/fac8eUV7s5.UlmvhB.x6yS0ELb2lVh6YWMT4DTw57kpbvFWBeZUYKg--/12/l/K4hJJVfPDepVG6lPXjUq7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2404" y="2060848"/>
            <a:ext cx="5040560" cy="37804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620688"/>
            <a:ext cx="4617063" cy="852512"/>
          </a:xfrm>
        </p:spPr>
        <p:txBody>
          <a:bodyPr/>
          <a:lstStyle/>
          <a:p>
            <a:r>
              <a:rPr lang="zh-TW" altLang="en-US" b="1" dirty="0" smtClean="0"/>
              <a:t>教學策略：評量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7828" y="1556792"/>
            <a:ext cx="10665735" cy="4751536"/>
          </a:xfrm>
        </p:spPr>
        <p:txBody>
          <a:bodyPr>
            <a:normAutofit lnSpcReduction="10000"/>
          </a:bodyPr>
          <a:lstStyle/>
          <a:p>
            <a:r>
              <a:rPr lang="en-US" altLang="zh-TW" sz="3600" dirty="0" smtClean="0"/>
              <a:t>Tomlinson</a:t>
            </a:r>
            <a:r>
              <a:rPr lang="zh-TW" altLang="en-US" sz="3600" dirty="0" smtClean="0"/>
              <a:t>（</a:t>
            </a:r>
            <a:r>
              <a:rPr lang="en-US" altLang="zh-TW" sz="3600" dirty="0" smtClean="0"/>
              <a:t>2001</a:t>
            </a:r>
            <a:r>
              <a:rPr lang="zh-TW" altLang="en-US" sz="3600" dirty="0" smtClean="0"/>
              <a:t>）建議在評量的時候可以同時有兩種方式，除了</a:t>
            </a:r>
            <a:r>
              <a:rPr lang="zh-TW" altLang="en-US" sz="3600" u="sng" dirty="0" smtClean="0">
                <a:solidFill>
                  <a:srgbClr val="FF0000"/>
                </a:solidFill>
              </a:rPr>
              <a:t>傳統式團體</a:t>
            </a:r>
            <a:r>
              <a:rPr lang="zh-TW" altLang="en-US" sz="3600" dirty="0" smtClean="0"/>
              <a:t>比較的評量外，也應包含</a:t>
            </a:r>
            <a:r>
              <a:rPr lang="zh-TW" altLang="en-US" sz="3600" u="sng" dirty="0" smtClean="0">
                <a:solidFill>
                  <a:srgbClr val="FF0000"/>
                </a:solidFill>
              </a:rPr>
              <a:t>個人化的評量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r>
              <a:rPr lang="zh-TW" altLang="en-US" sz="3600" dirty="0" smtClean="0"/>
              <a:t>老師會就</a:t>
            </a:r>
            <a:r>
              <a:rPr lang="zh-TW" altLang="en-US" sz="3600" u="sng" dirty="0" smtClean="0">
                <a:solidFill>
                  <a:srgbClr val="FF0000"/>
                </a:solidFill>
              </a:rPr>
              <a:t>今天的教學狀況調整明天的教學</a:t>
            </a:r>
            <a:r>
              <a:rPr lang="zh-TW" altLang="en-US" sz="3600" dirty="0" smtClean="0"/>
              <a:t>，評量可能來自小組討論、全班討論、回家功課、學生意見或興趣、隨堂考試。</a:t>
            </a:r>
            <a:endParaRPr lang="en-US" altLang="zh-TW" sz="2800" dirty="0" smtClean="0"/>
          </a:p>
          <a:p>
            <a:r>
              <a:rPr lang="zh-TW" altLang="en-US" sz="3600" dirty="0" smtClean="0"/>
              <a:t>老師可以根據學生能力給予不同的學習標準。</a:t>
            </a:r>
            <a:endParaRPr lang="en-US" altLang="zh-TW" sz="3600" dirty="0" smtClean="0"/>
          </a:p>
          <a:p>
            <a:pPr>
              <a:buNone/>
            </a:pPr>
            <a:r>
              <a:rPr lang="zh-TW" altLang="en-US" sz="3200" dirty="0" smtClean="0"/>
              <a:t>                                                                               （蔡明富）</a:t>
            </a:r>
            <a:endParaRPr lang="en-US" altLang="zh-TW" sz="32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3812" y="548680"/>
            <a:ext cx="4401039" cy="852512"/>
          </a:xfrm>
        </p:spPr>
        <p:txBody>
          <a:bodyPr/>
          <a:lstStyle/>
          <a:p>
            <a:r>
              <a:rPr lang="zh-TW" altLang="en-US" b="1" dirty="0" smtClean="0"/>
              <a:t>教學策略：評量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765820" y="1772816"/>
          <a:ext cx="10873208" cy="3888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4208"/>
                <a:gridCol w="3767729"/>
                <a:gridCol w="4520509"/>
                <a:gridCol w="1330762"/>
              </a:tblGrid>
              <a:tr h="666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200" dirty="0" smtClean="0"/>
                        <a:t>目標</a:t>
                      </a:r>
                      <a:endParaRPr lang="zh-TW" altLang="en-US" sz="3200" kern="1200" dirty="0" smtClean="0">
                        <a:solidFill>
                          <a:srgbClr val="00206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200" dirty="0" smtClean="0"/>
                        <a:t>評量項目</a:t>
                      </a:r>
                      <a:endParaRPr lang="zh-TW" altLang="en-US" sz="3200" kern="1200" dirty="0" smtClean="0">
                        <a:solidFill>
                          <a:srgbClr val="00206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3200" kern="1200" dirty="0" smtClean="0"/>
                        <a:t>標準</a:t>
                      </a:r>
                      <a:endParaRPr lang="zh-TW" altLang="en-US" sz="3200" kern="1200" dirty="0" smtClean="0">
                        <a:solidFill>
                          <a:srgbClr val="00206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073945">
                <a:tc>
                  <a:txBody>
                    <a:bodyPr/>
                    <a:lstStyle/>
                    <a:p>
                      <a:pPr marL="0" algn="l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800" kern="1200" dirty="0" smtClean="0"/>
                        <a:t>層級</a:t>
                      </a:r>
                      <a:r>
                        <a:rPr lang="en-US" altLang="en-US" sz="2800" kern="1200" dirty="0" smtClean="0"/>
                        <a:t>A</a:t>
                      </a:r>
                      <a:endParaRPr lang="zh-TW" altLang="en-US" sz="2800" kern="1200" dirty="0" smtClean="0">
                        <a:solidFill>
                          <a:srgbClr val="00206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800" kern="1200" dirty="0" smtClean="0"/>
                        <a:t>學會摘要大意</a:t>
                      </a:r>
                      <a:endParaRPr lang="zh-TW" altLang="en-US" sz="2800" kern="1200" dirty="0" smtClean="0">
                        <a:solidFill>
                          <a:srgbClr val="00206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800" kern="1200" dirty="0" smtClean="0"/>
                        <a:t>能說出第一段的大意。</a:t>
                      </a:r>
                      <a:endParaRPr lang="zh-TW" altLang="en-US" sz="2800" kern="1200" dirty="0" smtClean="0">
                        <a:solidFill>
                          <a:srgbClr val="00206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en-US" sz="3200" kern="1200" dirty="0" smtClean="0"/>
                        <a:t>75</a:t>
                      </a:r>
                      <a:r>
                        <a:rPr lang="zh-TW" altLang="en-US" sz="3200" kern="1200" dirty="0" smtClean="0"/>
                        <a:t>分</a:t>
                      </a:r>
                      <a:endParaRPr lang="zh-TW" altLang="en-US" sz="3200" kern="1200" dirty="0" smtClean="0">
                        <a:solidFill>
                          <a:srgbClr val="00206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073945">
                <a:tc>
                  <a:txBody>
                    <a:bodyPr/>
                    <a:lstStyle/>
                    <a:p>
                      <a:pPr marL="0" algn="l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800" kern="1200" dirty="0" smtClean="0"/>
                        <a:t>層級</a:t>
                      </a:r>
                      <a:r>
                        <a:rPr lang="en-US" altLang="en-US" sz="2800" kern="1200" dirty="0" smtClean="0"/>
                        <a:t>B</a:t>
                      </a:r>
                      <a:endParaRPr lang="zh-TW" altLang="en-US" sz="2800" kern="1200" dirty="0" smtClean="0">
                        <a:solidFill>
                          <a:srgbClr val="00206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800" kern="1200" dirty="0" smtClean="0"/>
                        <a:t>學會解釋故事因果關係</a:t>
                      </a:r>
                      <a:endParaRPr lang="zh-TW" altLang="en-US" sz="2800" kern="1200" dirty="0" smtClean="0">
                        <a:solidFill>
                          <a:srgbClr val="00206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800" kern="1200" dirty="0" smtClean="0"/>
                        <a:t>能說出第一段事件的因果關係。</a:t>
                      </a:r>
                      <a:endParaRPr lang="zh-TW" altLang="en-US" sz="2800" kern="1200" dirty="0" smtClean="0">
                        <a:solidFill>
                          <a:srgbClr val="00206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en-US" sz="3200" kern="1200" dirty="0" smtClean="0"/>
                        <a:t>85</a:t>
                      </a:r>
                      <a:r>
                        <a:rPr lang="zh-TW" altLang="en-US" sz="3200" kern="1200" dirty="0" smtClean="0"/>
                        <a:t>分</a:t>
                      </a:r>
                      <a:endParaRPr lang="zh-TW" altLang="en-US" sz="3200" kern="1200" dirty="0" smtClean="0">
                        <a:solidFill>
                          <a:srgbClr val="00206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073945">
                <a:tc>
                  <a:txBody>
                    <a:bodyPr/>
                    <a:lstStyle/>
                    <a:p>
                      <a:pPr marL="0" algn="l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800" kern="1200" dirty="0" smtClean="0"/>
                        <a:t>層級</a:t>
                      </a:r>
                      <a:r>
                        <a:rPr lang="en-US" altLang="en-US" sz="2800" kern="1200" dirty="0" smtClean="0"/>
                        <a:t>C</a:t>
                      </a:r>
                      <a:endParaRPr lang="zh-TW" altLang="en-US" sz="2800" kern="1200" dirty="0" smtClean="0">
                        <a:solidFill>
                          <a:srgbClr val="00206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800" kern="1200" dirty="0" smtClean="0"/>
                        <a:t>能運用適合的文字翻譯文言文</a:t>
                      </a:r>
                      <a:endParaRPr lang="zh-TW" altLang="en-US" sz="2800" kern="1200" dirty="0" smtClean="0">
                        <a:solidFill>
                          <a:srgbClr val="00206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800" kern="1200" dirty="0" smtClean="0"/>
                        <a:t>能正確寫出第一段翻譯。</a:t>
                      </a:r>
                      <a:endParaRPr lang="zh-TW" altLang="en-US" sz="2800" kern="1200" dirty="0" smtClean="0">
                        <a:solidFill>
                          <a:srgbClr val="00206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en-US" sz="3200" kern="1200" dirty="0" smtClean="0"/>
                        <a:t>100</a:t>
                      </a:r>
                      <a:r>
                        <a:rPr lang="zh-TW" altLang="en-US" sz="3200" kern="1200" dirty="0" smtClean="0"/>
                        <a:t>分</a:t>
                      </a:r>
                      <a:endParaRPr lang="zh-TW" altLang="en-US" sz="3200" kern="1200" dirty="0" smtClean="0">
                        <a:solidFill>
                          <a:srgbClr val="00206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國文科文言文閱讀教學</a:t>
            </a:r>
            <a:endParaRPr kumimoji="1" 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65820" y="5805264"/>
            <a:ext cx="5616624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zh-TW" altLang="en-US" sz="3200" dirty="0" smtClean="0"/>
              <a:t>評量標準調整：不同標準</a:t>
            </a:r>
            <a:endParaRPr lang="zh-TW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55780" y="333375"/>
            <a:ext cx="9477432" cy="5762625"/>
            <a:chOff x="3120" y="5220"/>
            <a:chExt cx="6663" cy="919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120" y="6840"/>
              <a:ext cx="6663" cy="7572"/>
              <a:chOff x="3120" y="6840"/>
              <a:chExt cx="6663" cy="7572"/>
            </a:xfrm>
          </p:grpSpPr>
          <p:sp>
            <p:nvSpPr>
              <p:cNvPr id="42002" name="Line 6"/>
              <p:cNvSpPr>
                <a:spLocks noChangeShapeType="1"/>
              </p:cNvSpPr>
              <p:nvPr/>
            </p:nvSpPr>
            <p:spPr bwMode="auto">
              <a:xfrm>
                <a:off x="6480" y="684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3120" y="7425"/>
                <a:ext cx="6663" cy="6987"/>
                <a:chOff x="3120" y="7425"/>
                <a:chExt cx="6663" cy="6987"/>
              </a:xfrm>
            </p:grpSpPr>
            <p:sp>
              <p:nvSpPr>
                <p:cNvPr id="4200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550" y="7425"/>
                  <a:ext cx="1980" cy="540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zh-TW" altLang="en-US" sz="2000" dirty="0" smtClean="0">
                      <a:ea typeface="華康粗黑體" pitchFamily="49" charset="-120"/>
                    </a:rPr>
                    <a:t>根據學生的</a:t>
                  </a:r>
                </a:p>
              </p:txBody>
            </p:sp>
            <p:grpSp>
              <p:nvGrpSpPr>
                <p:cNvPr id="5" name="Group 9"/>
                <p:cNvGrpSpPr>
                  <a:grpSpLocks/>
                </p:cNvGrpSpPr>
                <p:nvPr/>
              </p:nvGrpSpPr>
              <p:grpSpPr bwMode="auto">
                <a:xfrm>
                  <a:off x="3120" y="7920"/>
                  <a:ext cx="6663" cy="6492"/>
                  <a:chOff x="3120" y="7920"/>
                  <a:chExt cx="6663" cy="6492"/>
                </a:xfrm>
              </p:grpSpPr>
              <p:grpSp>
                <p:nvGrpSpPr>
                  <p:cNvPr id="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3120" y="9000"/>
                    <a:ext cx="6645" cy="5412"/>
                    <a:chOff x="3120" y="9000"/>
                    <a:chExt cx="6645" cy="5412"/>
                  </a:xfrm>
                </p:grpSpPr>
                <p:sp>
                  <p:nvSpPr>
                    <p:cNvPr id="42017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80" y="9000"/>
                      <a:ext cx="0" cy="5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grpSp>
                  <p:nvGrpSpPr>
                    <p:cNvPr id="7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20" y="9528"/>
                      <a:ext cx="6645" cy="4884"/>
                      <a:chOff x="3120" y="9528"/>
                      <a:chExt cx="6645" cy="4884"/>
                    </a:xfrm>
                  </p:grpSpPr>
                  <p:sp>
                    <p:nvSpPr>
                      <p:cNvPr id="42019" name="Text Box 1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680" y="9528"/>
                        <a:ext cx="3600" cy="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/>
                        <a:r>
                          <a:rPr lang="zh-TW" altLang="en-US" sz="2000" dirty="0" smtClean="0">
                            <a:ea typeface="華康粗黑體" pitchFamily="49" charset="-120"/>
                          </a:rPr>
                          <a:t>透過一系列教學與管理的策略</a:t>
                        </a:r>
                      </a:p>
                      <a:p>
                        <a:pPr algn="ctr"/>
                        <a:r>
                          <a:rPr lang="zh-TW" altLang="en-US" sz="2000" dirty="0" smtClean="0">
                            <a:ea typeface="華康粗黑體" pitchFamily="49" charset="-120"/>
                          </a:rPr>
                          <a:t>諸如</a:t>
                        </a:r>
                      </a:p>
                    </p:txBody>
                  </p:sp>
                  <p:grpSp>
                    <p:nvGrpSpPr>
                      <p:cNvPr id="8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20" y="10440"/>
                        <a:ext cx="6645" cy="3972"/>
                        <a:chOff x="3120" y="10440"/>
                        <a:chExt cx="6645" cy="3972"/>
                      </a:xfrm>
                    </p:grpSpPr>
                    <p:grpSp>
                      <p:nvGrpSpPr>
                        <p:cNvPr id="9" name="Group 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120" y="10962"/>
                          <a:ext cx="6645" cy="3450"/>
                          <a:chOff x="3120" y="10980"/>
                          <a:chExt cx="6645" cy="3450"/>
                        </a:xfrm>
                      </p:grpSpPr>
                      <p:sp>
                        <p:nvSpPr>
                          <p:cNvPr id="42027" name="Text Box 16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0" y="10980"/>
                            <a:ext cx="1980" cy="34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 algn="ctr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algn="ctr"/>
                            <a:r>
                              <a:rPr lang="zh-TW" altLang="en-US" sz="1400" dirty="0">
                                <a:latin typeface="+mj-ea"/>
                                <a:ea typeface="+mj-ea"/>
                              </a:rPr>
                              <a:t>多元智能</a:t>
                            </a:r>
                          </a:p>
                          <a:p>
                            <a:pPr algn="ctr"/>
                            <a:r>
                              <a:rPr lang="zh-TW" altLang="en-US" sz="1400" dirty="0">
                                <a:latin typeface="+mj-ea"/>
                                <a:ea typeface="+mj-ea"/>
                              </a:rPr>
                              <a:t>拼圖玩具</a:t>
                            </a:r>
                          </a:p>
                          <a:p>
                            <a:pPr algn="ctr"/>
                            <a:r>
                              <a:rPr lang="zh-TW" altLang="en-US" sz="1400" dirty="0">
                                <a:latin typeface="+mj-ea"/>
                                <a:ea typeface="+mj-ea"/>
                              </a:rPr>
                              <a:t>七巧板</a:t>
                            </a:r>
                          </a:p>
                          <a:p>
                            <a:pPr algn="ctr"/>
                            <a:r>
                              <a:rPr lang="zh-TW" altLang="en-US" sz="1400" dirty="0">
                                <a:latin typeface="+mj-ea"/>
                                <a:ea typeface="+mj-ea"/>
                              </a:rPr>
                              <a:t>有聲教材</a:t>
                            </a:r>
                          </a:p>
                          <a:p>
                            <a:pPr algn="ctr"/>
                            <a:r>
                              <a:rPr lang="zh-TW" altLang="en-US" sz="1400" dirty="0">
                                <a:latin typeface="+mj-ea"/>
                                <a:ea typeface="+mj-ea"/>
                              </a:rPr>
                              <a:t>廣播活動</a:t>
                            </a:r>
                          </a:p>
                          <a:p>
                            <a:pPr algn="ctr"/>
                            <a:r>
                              <a:rPr lang="zh-TW" altLang="en-US" sz="1400" dirty="0">
                                <a:latin typeface="+mj-ea"/>
                                <a:ea typeface="+mj-ea"/>
                              </a:rPr>
                              <a:t>圖示組織工具</a:t>
                            </a:r>
                          </a:p>
                          <a:p>
                            <a:pPr algn="ctr"/>
                            <a:r>
                              <a:rPr lang="zh-TW" altLang="en-US" sz="1400" dirty="0">
                                <a:latin typeface="+mj-ea"/>
                                <a:ea typeface="+mj-ea"/>
                              </a:rPr>
                              <a:t>多樣化的教材</a:t>
                            </a:r>
                          </a:p>
                          <a:p>
                            <a:pPr algn="ctr"/>
                            <a:r>
                              <a:rPr lang="zh-TW" altLang="en-US" sz="1400" dirty="0">
                                <a:latin typeface="+mj-ea"/>
                                <a:ea typeface="+mj-ea"/>
                              </a:rPr>
                              <a:t>多樣補充教材</a:t>
                            </a:r>
                          </a:p>
                          <a:p>
                            <a:pPr algn="ctr"/>
                            <a:r>
                              <a:rPr lang="zh-TW" altLang="en-US" sz="1400" dirty="0">
                                <a:latin typeface="+mj-ea"/>
                                <a:ea typeface="+mj-ea"/>
                              </a:rPr>
                              <a:t>文學作品賞析</a:t>
                            </a:r>
                          </a:p>
                        </p:txBody>
                      </p:sp>
                      <p:sp>
                        <p:nvSpPr>
                          <p:cNvPr id="42028" name="Text Box 17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00" y="10980"/>
                            <a:ext cx="1980" cy="345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 algn="ctr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algn="ctr"/>
                            <a:r>
                              <a:rPr lang="zh-TW" altLang="en-US" sz="1600" dirty="0">
                                <a:latin typeface="+mj-ea"/>
                                <a:ea typeface="+mj-ea"/>
                              </a:rPr>
                              <a:t>階梯式課堂</a:t>
                            </a:r>
                          </a:p>
                          <a:p>
                            <a:pPr algn="ctr"/>
                            <a:r>
                              <a:rPr lang="zh-TW" altLang="en-US" sz="1600" dirty="0">
                                <a:latin typeface="+mj-ea"/>
                                <a:ea typeface="+mj-ea"/>
                              </a:rPr>
                              <a:t>階梯中心</a:t>
                            </a:r>
                          </a:p>
                          <a:p>
                            <a:pPr algn="ctr"/>
                            <a:r>
                              <a:rPr lang="zh-TW" altLang="en-US" sz="1600" dirty="0">
                                <a:latin typeface="+mj-ea"/>
                                <a:ea typeface="+mj-ea"/>
                              </a:rPr>
                              <a:t>階梯產品</a:t>
                            </a:r>
                          </a:p>
                          <a:p>
                            <a:pPr algn="ctr"/>
                            <a:r>
                              <a:rPr lang="zh-TW" altLang="en-US" sz="1600" dirty="0">
                                <a:latin typeface="+mj-ea"/>
                                <a:ea typeface="+mj-ea"/>
                              </a:rPr>
                              <a:t>學習契約</a:t>
                            </a:r>
                          </a:p>
                          <a:p>
                            <a:pPr algn="ctr"/>
                            <a:r>
                              <a:rPr lang="zh-TW" altLang="en-US" sz="1600" dirty="0">
                                <a:latin typeface="+mj-ea"/>
                                <a:ea typeface="+mj-ea"/>
                              </a:rPr>
                              <a:t>小組教學</a:t>
                            </a:r>
                          </a:p>
                          <a:p>
                            <a:pPr algn="ctr"/>
                            <a:r>
                              <a:rPr lang="zh-TW" altLang="en-US" sz="1600" dirty="0">
                                <a:latin typeface="+mj-ea"/>
                                <a:ea typeface="+mj-ea"/>
                              </a:rPr>
                              <a:t>分軌式研究</a:t>
                            </a:r>
                          </a:p>
                          <a:p>
                            <a:pPr algn="ctr"/>
                            <a:r>
                              <a:rPr lang="zh-TW" altLang="en-US" sz="1600" dirty="0">
                                <a:latin typeface="+mj-ea"/>
                                <a:ea typeface="+mj-ea"/>
                              </a:rPr>
                              <a:t>獨立研究</a:t>
                            </a:r>
                          </a:p>
                        </p:txBody>
                      </p:sp>
                      <p:sp>
                        <p:nvSpPr>
                          <p:cNvPr id="42029" name="Text Box 1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605" y="10980"/>
                            <a:ext cx="2160" cy="345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 algn="ctr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algn="ctr"/>
                            <a:r>
                              <a:rPr lang="en-US" altLang="zh-TW" sz="1400" dirty="0">
                                <a:latin typeface="+mj-ea"/>
                                <a:ea typeface="+mj-ea"/>
                              </a:rPr>
                              <a:t>4MAT</a:t>
                            </a:r>
                          </a:p>
                          <a:p>
                            <a:pPr algn="ctr"/>
                            <a:r>
                              <a:rPr lang="zh-TW" altLang="en-US" sz="1400" dirty="0">
                                <a:latin typeface="+mj-ea"/>
                                <a:ea typeface="+mj-ea"/>
                              </a:rPr>
                              <a:t>多種發問策略</a:t>
                            </a:r>
                          </a:p>
                          <a:p>
                            <a:pPr algn="ctr"/>
                            <a:r>
                              <a:rPr lang="zh-TW" altLang="en-US" sz="1400" dirty="0">
                                <a:latin typeface="+mj-ea"/>
                                <a:ea typeface="+mj-ea"/>
                              </a:rPr>
                              <a:t>興趣中心</a:t>
                            </a:r>
                          </a:p>
                          <a:p>
                            <a:pPr algn="ctr"/>
                            <a:r>
                              <a:rPr lang="zh-TW" altLang="en-US" sz="1400" dirty="0">
                                <a:latin typeface="+mj-ea"/>
                                <a:ea typeface="+mj-ea"/>
                              </a:rPr>
                              <a:t>興趣分組</a:t>
                            </a:r>
                          </a:p>
                          <a:p>
                            <a:pPr algn="ctr"/>
                            <a:r>
                              <a:rPr lang="zh-TW" altLang="en-US" sz="1400" dirty="0">
                                <a:latin typeface="+mj-ea"/>
                                <a:ea typeface="+mj-ea"/>
                              </a:rPr>
                              <a:t>多種家庭作業</a:t>
                            </a:r>
                          </a:p>
                          <a:p>
                            <a:pPr algn="ctr"/>
                            <a:r>
                              <a:rPr lang="zh-TW" altLang="en-US" sz="1400" dirty="0">
                                <a:latin typeface="+mj-ea"/>
                                <a:ea typeface="+mj-ea"/>
                              </a:rPr>
                              <a:t>濃縮課程</a:t>
                            </a:r>
                          </a:p>
                          <a:p>
                            <a:pPr algn="ctr"/>
                            <a:r>
                              <a:rPr lang="zh-TW" altLang="en-US" sz="1400" dirty="0">
                                <a:latin typeface="+mj-ea"/>
                                <a:ea typeface="+mj-ea"/>
                              </a:rPr>
                              <a:t>各種紀事</a:t>
                            </a:r>
                          </a:p>
                          <a:p>
                            <a:pPr algn="ctr"/>
                            <a:r>
                              <a:rPr lang="zh-TW" altLang="en-US" sz="1400" dirty="0">
                                <a:latin typeface="+mj-ea"/>
                                <a:ea typeface="+mj-ea"/>
                              </a:rPr>
                              <a:t>複式教學</a:t>
                            </a:r>
                          </a:p>
                        </p:txBody>
                      </p:sp>
                    </p:grpSp>
                    <p:grpSp>
                      <p:nvGrpSpPr>
                        <p:cNvPr id="10" name="Group 1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20" y="10440"/>
                          <a:ext cx="4680" cy="540"/>
                          <a:chOff x="4320" y="10440"/>
                          <a:chExt cx="4680" cy="540"/>
                        </a:xfrm>
                      </p:grpSpPr>
                      <p:sp>
                        <p:nvSpPr>
                          <p:cNvPr id="42023" name="Line 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320" y="10620"/>
                            <a:ext cx="0" cy="36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TW" altLang="en-US"/>
                          </a:p>
                        </p:txBody>
                      </p:sp>
                      <p:sp>
                        <p:nvSpPr>
                          <p:cNvPr id="42024" name="Line 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000" y="10620"/>
                            <a:ext cx="0" cy="36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TW" altLang="en-US"/>
                          </a:p>
                        </p:txBody>
                      </p:sp>
                      <p:sp>
                        <p:nvSpPr>
                          <p:cNvPr id="42025" name="Line 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320" y="10620"/>
                            <a:ext cx="46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TW" altLang="en-US"/>
                          </a:p>
                        </p:txBody>
                      </p:sp>
                      <p:sp>
                        <p:nvSpPr>
                          <p:cNvPr id="42026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6480" y="10440"/>
                            <a:ext cx="0" cy="54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TW" altLang="en-US"/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11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354" y="7920"/>
                    <a:ext cx="6429" cy="1095"/>
                    <a:chOff x="3354" y="7920"/>
                    <a:chExt cx="6429" cy="1095"/>
                  </a:xfrm>
                </p:grpSpPr>
                <p:grpSp>
                  <p:nvGrpSpPr>
                    <p:cNvPr id="12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54" y="8456"/>
                      <a:ext cx="6429" cy="559"/>
                      <a:chOff x="3351" y="8441"/>
                      <a:chExt cx="6429" cy="559"/>
                    </a:xfrm>
                  </p:grpSpPr>
                  <p:sp>
                    <p:nvSpPr>
                      <p:cNvPr id="42014" name="Text Box 2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351" y="8441"/>
                        <a:ext cx="1800" cy="5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/>
                        <a:r>
                          <a:rPr lang="zh-TW" altLang="en-US" sz="2000" dirty="0" smtClean="0">
                            <a:ea typeface="華康粗黑體" pitchFamily="49" charset="-120"/>
                          </a:rPr>
                          <a:t>準備狀態</a:t>
                        </a:r>
                      </a:p>
                    </p:txBody>
                  </p:sp>
                  <p:sp>
                    <p:nvSpPr>
                      <p:cNvPr id="42015" name="Text 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400" y="8460"/>
                        <a:ext cx="1980" cy="5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/>
                        <a:r>
                          <a:rPr lang="zh-TW" altLang="en-US" sz="2000" dirty="0" smtClean="0">
                            <a:ea typeface="華康粗黑體" pitchFamily="49" charset="-120"/>
                          </a:rPr>
                          <a:t>興趣</a:t>
                        </a:r>
                      </a:p>
                    </p:txBody>
                  </p:sp>
                  <p:sp>
                    <p:nvSpPr>
                      <p:cNvPr id="42016" name="Text Box 2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620" y="8445"/>
                        <a:ext cx="2160" cy="5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/>
                        <a:r>
                          <a:rPr lang="zh-TW" altLang="en-US" sz="2000" dirty="0" smtClean="0">
                            <a:ea typeface="華康粗黑體" pitchFamily="49" charset="-120"/>
                          </a:rPr>
                          <a:t>學習概況</a:t>
                        </a:r>
                      </a:p>
                    </p:txBody>
                  </p:sp>
                </p:grpSp>
                <p:grpSp>
                  <p:nvGrpSpPr>
                    <p:cNvPr id="13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0" y="7920"/>
                      <a:ext cx="4680" cy="540"/>
                      <a:chOff x="4320" y="10440"/>
                      <a:chExt cx="4680" cy="540"/>
                    </a:xfrm>
                  </p:grpSpPr>
                  <p:sp>
                    <p:nvSpPr>
                      <p:cNvPr id="42010" name="Line 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20" y="10620"/>
                        <a:ext cx="0" cy="36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42011" name="Line 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000" y="10620"/>
                        <a:ext cx="0" cy="36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42012" name="Line 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20" y="10620"/>
                        <a:ext cx="46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42013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80" y="10440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14" name="Group 34"/>
            <p:cNvGrpSpPr>
              <a:grpSpLocks/>
            </p:cNvGrpSpPr>
            <p:nvPr/>
          </p:nvGrpSpPr>
          <p:grpSpPr bwMode="auto">
            <a:xfrm>
              <a:off x="3338" y="5220"/>
              <a:ext cx="6379" cy="1951"/>
              <a:chOff x="3338" y="5220"/>
              <a:chExt cx="6379" cy="1951"/>
            </a:xfrm>
          </p:grpSpPr>
          <p:grpSp>
            <p:nvGrpSpPr>
              <p:cNvPr id="15" name="Group 35"/>
              <p:cNvGrpSpPr>
                <a:grpSpLocks/>
              </p:cNvGrpSpPr>
              <p:nvPr/>
            </p:nvGrpSpPr>
            <p:grpSpPr bwMode="auto">
              <a:xfrm>
                <a:off x="3338" y="6138"/>
                <a:ext cx="6379" cy="1033"/>
                <a:chOff x="3338" y="6138"/>
                <a:chExt cx="6379" cy="1033"/>
              </a:xfrm>
            </p:grpSpPr>
            <p:sp>
              <p:nvSpPr>
                <p:cNvPr id="4199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338" y="6138"/>
                  <a:ext cx="1800" cy="903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zh-TW" altLang="en-US" dirty="0" smtClean="0">
                      <a:ea typeface="華康粗黑體" pitchFamily="49" charset="-120"/>
                    </a:rPr>
                    <a:t>內容</a:t>
                  </a:r>
                </a:p>
              </p:txBody>
            </p:sp>
            <p:sp>
              <p:nvSpPr>
                <p:cNvPr id="4200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5414" y="6253"/>
                  <a:ext cx="1980" cy="841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zh-TW" altLang="en-US" dirty="0" smtClean="0">
                      <a:ea typeface="華康粗黑體" pitchFamily="49" charset="-120"/>
                    </a:rPr>
                    <a:t>歷程</a:t>
                  </a:r>
                </a:p>
              </p:txBody>
            </p:sp>
            <p:sp>
              <p:nvSpPr>
                <p:cNvPr id="4200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7560" y="6300"/>
                  <a:ext cx="2157" cy="871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zh-TW" altLang="en-US" dirty="0" smtClean="0">
                      <a:ea typeface="華康粗黑體" pitchFamily="49" charset="-120"/>
                    </a:rPr>
                    <a:t>結果</a:t>
                  </a:r>
                </a:p>
              </p:txBody>
            </p:sp>
          </p:grpSp>
          <p:grpSp>
            <p:nvGrpSpPr>
              <p:cNvPr id="16" name="Group 39"/>
              <p:cNvGrpSpPr>
                <a:grpSpLocks/>
              </p:cNvGrpSpPr>
              <p:nvPr/>
            </p:nvGrpSpPr>
            <p:grpSpPr bwMode="auto">
              <a:xfrm>
                <a:off x="4320" y="5220"/>
                <a:ext cx="4680" cy="1080"/>
                <a:chOff x="4320" y="5220"/>
                <a:chExt cx="4680" cy="1080"/>
              </a:xfrm>
            </p:grpSpPr>
            <p:sp>
              <p:nvSpPr>
                <p:cNvPr id="41993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5580" y="5220"/>
                  <a:ext cx="1800" cy="540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zh-TW" altLang="en-US" sz="2000" dirty="0" smtClean="0">
                      <a:ea typeface="華康粗黑體" pitchFamily="49" charset="-120"/>
                    </a:rPr>
                    <a:t>教學可區分</a:t>
                  </a:r>
                </a:p>
              </p:txBody>
            </p: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4320" y="5760"/>
                  <a:ext cx="4680" cy="540"/>
                  <a:chOff x="4320" y="10440"/>
                  <a:chExt cx="4680" cy="540"/>
                </a:xfrm>
              </p:grpSpPr>
              <p:sp>
                <p:nvSpPr>
                  <p:cNvPr id="41995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10620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1996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9000" y="10620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199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10620"/>
                    <a:ext cx="46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1998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6480" y="10440"/>
                    <a:ext cx="0" cy="5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</p:grpSp>
      <p:sp>
        <p:nvSpPr>
          <p:cNvPr id="41987" name="Rectangle 46"/>
          <p:cNvSpPr>
            <a:spLocks noChangeArrowheads="1"/>
          </p:cNvSpPr>
          <p:nvPr/>
        </p:nvSpPr>
        <p:spPr bwMode="auto">
          <a:xfrm>
            <a:off x="1" y="6137604"/>
            <a:ext cx="124469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400" smtClean="0">
                <a:latin typeface="標楷體" pitchFamily="65" charset="-120"/>
                <a:ea typeface="標楷體" pitchFamily="65" charset="-120"/>
              </a:rPr>
              <a:t>……….(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1995).</a:t>
            </a:r>
            <a:r>
              <a:rPr lang="en-US" altLang="zh-TW" sz="1400" i="1" dirty="0">
                <a:latin typeface="標楷體" pitchFamily="65" charset="-120"/>
                <a:ea typeface="標楷體" pitchFamily="65" charset="-120"/>
              </a:rPr>
              <a:t>How to differentiate instruction in mixed-ability </a:t>
            </a:r>
            <a:r>
              <a:rPr lang="en-US" altLang="zh-TW" sz="1400" i="1" dirty="0" err="1">
                <a:latin typeface="標楷體" pitchFamily="65" charset="-120"/>
                <a:ea typeface="標楷體" pitchFamily="65" charset="-120"/>
              </a:rPr>
              <a:t>classtooms</a:t>
            </a:r>
            <a:r>
              <a:rPr lang="en-US" altLang="zh-TW" sz="1400" i="1" dirty="0">
                <a:latin typeface="標楷體" pitchFamily="65" charset="-120"/>
                <a:ea typeface="標楷體" pitchFamily="65" charset="-120"/>
              </a:rPr>
              <a:t>.</a:t>
            </a: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en-US" altLang="zh-TW" sz="1400" dirty="0" err="1">
                <a:latin typeface="標楷體" pitchFamily="65" charset="-120"/>
                <a:ea typeface="標楷體" pitchFamily="65" charset="-120"/>
              </a:rPr>
              <a:t>Alexandria,VA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Association for Supervision and Curriculum Development.</a:t>
            </a:r>
          </a:p>
        </p:txBody>
      </p:sp>
      <p:sp>
        <p:nvSpPr>
          <p:cNvPr id="41988" name="Title 17"/>
          <p:cNvSpPr>
            <a:spLocks/>
          </p:cNvSpPr>
          <p:nvPr/>
        </p:nvSpPr>
        <p:spPr bwMode="auto">
          <a:xfrm>
            <a:off x="333772" y="188640"/>
            <a:ext cx="331236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/>
          <a:lstStyle/>
          <a:p>
            <a:r>
              <a:rPr lang="zh-TW" altLang="en-US" sz="3600" b="1" dirty="0" smtClean="0">
                <a:latin typeface="+mj-ea"/>
                <a:ea typeface="+mj-ea"/>
                <a:cs typeface="+mj-cs"/>
              </a:rPr>
              <a:t>差異化教學圖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162" y="685800"/>
            <a:ext cx="10360501" cy="511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000" dirty="0" smtClean="0"/>
              <a:t>收放自如的例子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62" y="1341438"/>
            <a:ext cx="10360501" cy="475456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n-US" altLang="zh-TW" sz="3000" dirty="0" smtClean="0">
                <a:solidFill>
                  <a:srgbClr val="002060"/>
                </a:solidFill>
              </a:rPr>
              <a:t>1.</a:t>
            </a:r>
            <a:r>
              <a:rPr lang="zh-TW" altLang="en-US" sz="3000" dirty="0" smtClean="0">
                <a:solidFill>
                  <a:srgbClr val="002060"/>
                </a:solidFill>
              </a:rPr>
              <a:t>教師與全班的學生</a:t>
            </a:r>
            <a:r>
              <a:rPr lang="zh-TW" altLang="en-US" sz="3000" b="1" u="sng" dirty="0" smtClean="0">
                <a:solidFill>
                  <a:srgbClr val="FF0000"/>
                </a:solidFill>
              </a:rPr>
              <a:t>共同</a:t>
            </a:r>
            <a:r>
              <a:rPr lang="zh-TW" altLang="en-US" sz="3000" dirty="0" smtClean="0">
                <a:solidFill>
                  <a:srgbClr val="002060"/>
                </a:solidFill>
              </a:rPr>
              <a:t>來探索某一個主題或觀念（收）。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n-US" altLang="zh-TW" sz="3000" dirty="0" smtClean="0">
                <a:solidFill>
                  <a:srgbClr val="002060"/>
                </a:solidFill>
              </a:rPr>
              <a:t>2. </a:t>
            </a:r>
            <a:r>
              <a:rPr lang="zh-TW" altLang="en-US" sz="3000" dirty="0" smtClean="0">
                <a:solidFill>
                  <a:srgbClr val="002060"/>
                </a:solidFill>
              </a:rPr>
              <a:t>學生</a:t>
            </a:r>
            <a:r>
              <a:rPr lang="zh-TW" altLang="en-US" sz="3100" b="1" u="sng" dirty="0" smtClean="0">
                <a:solidFill>
                  <a:srgbClr val="FF0000"/>
                </a:solidFill>
              </a:rPr>
              <a:t>個別</a:t>
            </a:r>
            <a:r>
              <a:rPr lang="zh-TW" altLang="en-US" sz="3000" dirty="0" smtClean="0">
                <a:solidFill>
                  <a:srgbClr val="002060"/>
                </a:solidFill>
              </a:rPr>
              <a:t>研讀適合自己程度與學習方式的相關資料（放）。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n-US" altLang="zh-TW" sz="3000" dirty="0" smtClean="0">
                <a:solidFill>
                  <a:srgbClr val="002060"/>
                </a:solidFill>
              </a:rPr>
              <a:t>3. </a:t>
            </a:r>
            <a:r>
              <a:rPr lang="zh-TW" altLang="en-US" sz="3000" dirty="0" smtClean="0">
                <a:solidFill>
                  <a:srgbClr val="002060"/>
                </a:solidFill>
              </a:rPr>
              <a:t>教師與全班的學生回來聚在</a:t>
            </a:r>
            <a:r>
              <a:rPr lang="zh-TW" altLang="en-US" sz="3100" b="1" u="sng" dirty="0" smtClean="0">
                <a:solidFill>
                  <a:srgbClr val="FF0000"/>
                </a:solidFill>
              </a:rPr>
              <a:t>一起</a:t>
            </a:r>
            <a:r>
              <a:rPr lang="zh-TW" altLang="en-US" sz="3000" dirty="0" smtClean="0">
                <a:solidFill>
                  <a:srgbClr val="002060"/>
                </a:solidFill>
              </a:rPr>
              <a:t>分享與討論剛剛所研讀的資料並且提出問題（收）。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n-US" altLang="zh-TW" sz="3000" dirty="0" smtClean="0">
                <a:solidFill>
                  <a:srgbClr val="002060"/>
                </a:solidFill>
              </a:rPr>
              <a:t>4. </a:t>
            </a:r>
            <a:r>
              <a:rPr lang="zh-TW" altLang="en-US" sz="3000" dirty="0" smtClean="0">
                <a:solidFill>
                  <a:srgbClr val="002060"/>
                </a:solidFill>
              </a:rPr>
              <a:t>教師設計幾道難度</a:t>
            </a:r>
            <a:r>
              <a:rPr lang="zh-TW" altLang="en-US" sz="3100" b="1" u="sng" dirty="0" smtClean="0">
                <a:solidFill>
                  <a:srgbClr val="FF0000"/>
                </a:solidFill>
              </a:rPr>
              <a:t>不同的例題</a:t>
            </a:r>
            <a:r>
              <a:rPr lang="zh-TW" altLang="en-US" sz="3000" dirty="0" smtClean="0">
                <a:solidFill>
                  <a:srgbClr val="002060"/>
                </a:solidFill>
              </a:rPr>
              <a:t>分派給每位學生來幫助其瞭解此主題或觀念中的要點（放）。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n-US" altLang="zh-TW" sz="3000" dirty="0" smtClean="0">
                <a:solidFill>
                  <a:srgbClr val="002060"/>
                </a:solidFill>
              </a:rPr>
              <a:t>5. </a:t>
            </a:r>
            <a:r>
              <a:rPr lang="zh-TW" altLang="en-US" sz="3000" dirty="0" smtClean="0">
                <a:solidFill>
                  <a:srgbClr val="002060"/>
                </a:solidFill>
              </a:rPr>
              <a:t>全班的學生再聚在</a:t>
            </a:r>
            <a:r>
              <a:rPr lang="zh-TW" altLang="en-US" sz="3100" b="1" u="sng" dirty="0" smtClean="0">
                <a:solidFill>
                  <a:srgbClr val="FF0000"/>
                </a:solidFill>
              </a:rPr>
              <a:t>一起</a:t>
            </a:r>
            <a:r>
              <a:rPr lang="zh-TW" altLang="en-US" sz="3000" dirty="0" smtClean="0">
                <a:solidFill>
                  <a:srgbClr val="002060"/>
                </a:solidFill>
              </a:rPr>
              <a:t>複習這些要點，並再經由分享與討論延伸這些要點（收）。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1812" y="685800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/>
              <a:t>（高振耀教授）</a:t>
            </a:r>
            <a:endParaRPr lang="zh-TW" altLang="en-US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6913" y="765175"/>
            <a:ext cx="11230224" cy="575945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en-US" altLang="zh-TW" sz="2600" dirty="0" smtClean="0">
                <a:solidFill>
                  <a:srgbClr val="002060"/>
                </a:solidFill>
              </a:rPr>
              <a:t>. </a:t>
            </a:r>
            <a:r>
              <a:rPr lang="zh-TW" altLang="en-US" sz="2600" dirty="0" smtClean="0">
                <a:solidFill>
                  <a:srgbClr val="002060"/>
                </a:solidFill>
              </a:rPr>
              <a:t>教師再設計一些可應用這些要點的題目，讓學生</a:t>
            </a:r>
            <a:r>
              <a:rPr lang="zh-TW" altLang="en-US" sz="2600" b="1" u="sng" dirty="0" smtClean="0">
                <a:solidFill>
                  <a:srgbClr val="FF0000"/>
                </a:solidFill>
              </a:rPr>
              <a:t>自行選擇題目</a:t>
            </a:r>
            <a:r>
              <a:rPr lang="zh-TW" altLang="en-US" sz="2600" dirty="0" smtClean="0">
                <a:solidFill>
                  <a:srgbClr val="002060"/>
                </a:solidFill>
              </a:rPr>
              <a:t>並以小組的方式解決問題（放）。</a:t>
            </a:r>
          </a:p>
          <a:p>
            <a:pPr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altLang="zh-TW" sz="2600" dirty="0" smtClean="0">
                <a:solidFill>
                  <a:srgbClr val="002060"/>
                </a:solidFill>
              </a:rPr>
              <a:t>7. </a:t>
            </a:r>
            <a:r>
              <a:rPr lang="zh-TW" altLang="en-US" sz="2600" dirty="0" smtClean="0">
                <a:solidFill>
                  <a:srgbClr val="002060"/>
                </a:solidFill>
              </a:rPr>
              <a:t>全班再聚在</a:t>
            </a:r>
            <a:r>
              <a:rPr lang="zh-TW" altLang="en-US" sz="2600" b="1" u="sng" dirty="0" smtClean="0">
                <a:solidFill>
                  <a:srgbClr val="FF0000"/>
                </a:solidFill>
              </a:rPr>
              <a:t>一起</a:t>
            </a:r>
            <a:r>
              <a:rPr lang="zh-TW" altLang="en-US" sz="2600" dirty="0" smtClean="0">
                <a:solidFill>
                  <a:srgbClr val="002060"/>
                </a:solidFill>
              </a:rPr>
              <a:t>，各小組推派代表報告剛剛解決問題的過程與結果，教師總結並介紹小組呈現研究成果的方式（</a:t>
            </a:r>
            <a:r>
              <a:rPr lang="en-US" altLang="zh-TW" sz="2600" dirty="0" smtClean="0">
                <a:solidFill>
                  <a:srgbClr val="002060"/>
                </a:solidFill>
              </a:rPr>
              <a:t>the way of making presentation</a:t>
            </a:r>
            <a:r>
              <a:rPr lang="zh-TW" altLang="en-US" sz="2600" dirty="0" smtClean="0">
                <a:solidFill>
                  <a:srgbClr val="002060"/>
                </a:solidFill>
              </a:rPr>
              <a:t>）（收）。</a:t>
            </a:r>
          </a:p>
          <a:p>
            <a:pPr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altLang="zh-TW" sz="2600" dirty="0" smtClean="0">
                <a:solidFill>
                  <a:srgbClr val="002060"/>
                </a:solidFill>
              </a:rPr>
              <a:t>8. </a:t>
            </a:r>
            <a:r>
              <a:rPr lang="zh-TW" altLang="en-US" sz="2600" dirty="0" smtClean="0">
                <a:solidFill>
                  <a:srgbClr val="002060"/>
                </a:solidFill>
              </a:rPr>
              <a:t>學生</a:t>
            </a:r>
            <a:r>
              <a:rPr lang="zh-TW" altLang="en-US" sz="2600" b="1" u="sng" dirty="0" smtClean="0">
                <a:solidFill>
                  <a:srgbClr val="FF0000"/>
                </a:solidFill>
              </a:rPr>
              <a:t>自行選擇</a:t>
            </a:r>
            <a:r>
              <a:rPr lang="zh-TW" altLang="en-US" sz="2600" dirty="0" smtClean="0">
                <a:solidFill>
                  <a:srgbClr val="002060"/>
                </a:solidFill>
              </a:rPr>
              <a:t>感到興趣的領域與其中的問題，從事獨立或小組的研究活動，所研究的問題是可以加強與擴展剛所學的要點（放）。</a:t>
            </a:r>
          </a:p>
          <a:p>
            <a:pPr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altLang="zh-TW" sz="2600" dirty="0" smtClean="0">
                <a:solidFill>
                  <a:srgbClr val="002060"/>
                </a:solidFill>
              </a:rPr>
              <a:t>9. </a:t>
            </a:r>
            <a:r>
              <a:rPr lang="zh-TW" altLang="en-US" sz="2600" dirty="0" smtClean="0">
                <a:solidFill>
                  <a:srgbClr val="002060"/>
                </a:solidFill>
              </a:rPr>
              <a:t>全班再聚在</a:t>
            </a:r>
            <a:r>
              <a:rPr lang="zh-TW" altLang="en-US" sz="2600" b="1" u="sng" dirty="0" smtClean="0">
                <a:solidFill>
                  <a:srgbClr val="FF0000"/>
                </a:solidFill>
              </a:rPr>
              <a:t>一起</a:t>
            </a:r>
            <a:r>
              <a:rPr lang="zh-TW" altLang="en-US" sz="2600" dirty="0" smtClean="0">
                <a:solidFill>
                  <a:srgbClr val="002060"/>
                </a:solidFill>
              </a:rPr>
              <a:t>分享個別或小組的研究計畫，並決定研究完成的到期日與評量方式（收）（</a:t>
            </a:r>
            <a:r>
              <a:rPr lang="en-US" altLang="zh-TW" sz="2600" dirty="0" smtClean="0">
                <a:solidFill>
                  <a:srgbClr val="002060"/>
                </a:solidFill>
              </a:rPr>
              <a:t>Tomlinson, 1995</a:t>
            </a:r>
            <a:r>
              <a:rPr lang="zh-TW" altLang="en-US" sz="2600" dirty="0" smtClean="0">
                <a:solidFill>
                  <a:srgbClr val="002060"/>
                </a:solidFill>
              </a:rPr>
              <a:t>）。</a:t>
            </a:r>
          </a:p>
          <a:p>
            <a:pPr>
              <a:lnSpc>
                <a:spcPct val="130000"/>
              </a:lnSpc>
              <a:spcBef>
                <a:spcPts val="600"/>
              </a:spcBef>
              <a:buNone/>
            </a:pPr>
            <a:r>
              <a:rPr lang="zh-TW" altLang="en-US" sz="2600" dirty="0" smtClean="0">
                <a:solidFill>
                  <a:srgbClr val="002060"/>
                </a:solidFill>
              </a:rPr>
              <a:t>＊由以上描述可知教師因為有分組以及全班教學的應用，節省了不少時間與精力。</a:t>
            </a:r>
            <a:endParaRPr lang="en-US" altLang="zh-TW" sz="2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3812" y="476672"/>
            <a:ext cx="1728192" cy="892944"/>
          </a:xfrm>
        </p:spPr>
        <p:txBody>
          <a:bodyPr/>
          <a:lstStyle/>
          <a:p>
            <a:r>
              <a:rPr lang="zh-TW" altLang="en-US" dirty="0" smtClean="0"/>
              <a:t>歷程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5780" y="6021288"/>
            <a:ext cx="1656184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 smtClean="0"/>
              <a:t>蔡明富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980" y="260648"/>
            <a:ext cx="892899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差異化教學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/>
              <a:t>Q</a:t>
            </a:r>
            <a:r>
              <a:rPr lang="zh-TW" altLang="en-US" sz="4400" dirty="0" smtClean="0"/>
              <a:t>：聽起來用意很好，但很難實施？</a:t>
            </a:r>
            <a:endParaRPr lang="en-US" altLang="zh-TW" sz="4400" dirty="0" smtClean="0"/>
          </a:p>
          <a:p>
            <a:r>
              <a:rPr lang="en-US" altLang="zh-TW" sz="4400" dirty="0" smtClean="0"/>
              <a:t>A</a:t>
            </a:r>
            <a:r>
              <a:rPr lang="zh-TW" altLang="en-US" sz="4400" dirty="0" smtClean="0"/>
              <a:t>：</a:t>
            </a:r>
            <a:r>
              <a:rPr lang="en-US" altLang="zh-TW" sz="7200" dirty="0" smtClean="0"/>
              <a:t>It is really not easy!</a:t>
            </a:r>
          </a:p>
          <a:p>
            <a:pPr>
              <a:buNone/>
            </a:pPr>
            <a:endParaRPr lang="en-US" altLang="zh-TW" sz="4400" dirty="0" smtClean="0"/>
          </a:p>
          <a:p>
            <a:pPr>
              <a:buNone/>
            </a:pPr>
            <a:r>
              <a:rPr lang="zh-TW" altLang="en-US" sz="4400" dirty="0" smtClean="0"/>
              <a:t>但是</a:t>
            </a:r>
            <a:r>
              <a:rPr lang="en-US" altLang="zh-TW" sz="4400" dirty="0" smtClean="0"/>
              <a:t>……</a:t>
            </a:r>
            <a:endParaRPr lang="zh-TW" alt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3852" y="0"/>
            <a:ext cx="10157354" cy="1397000"/>
          </a:xfrm>
        </p:spPr>
        <p:txBody>
          <a:bodyPr/>
          <a:lstStyle/>
          <a:p>
            <a:r>
              <a:rPr lang="zh-TW" altLang="en-US" dirty="0" smtClean="0"/>
              <a:t>我的經驗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77788" y="1484784"/>
          <a:ext cx="111612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300" b="1" dirty="0" smtClean="0"/>
              <a:t>老師可以先這樣做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1412" y="1524000"/>
            <a:ext cx="10157354" cy="447040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</a:rPr>
              <a:t>保留一些自己原來的教法，</a:t>
            </a:r>
            <a:r>
              <a:rPr lang="zh-TW" altLang="en-US" sz="4000" dirty="0" smtClean="0">
                <a:solidFill>
                  <a:srgbClr val="FF0000"/>
                </a:solidFill>
              </a:rPr>
              <a:t>選擇部分</a:t>
            </a:r>
            <a:r>
              <a:rPr lang="zh-TW" altLang="en-US" sz="4000" dirty="0" smtClean="0">
                <a:solidFill>
                  <a:srgbClr val="002060"/>
                </a:solidFill>
              </a:rPr>
              <a:t>做調整來照顧每位學生。</a:t>
            </a:r>
            <a:endParaRPr lang="en-US" altLang="zh-TW" sz="4000" dirty="0" smtClean="0">
              <a:solidFill>
                <a:srgbClr val="002060"/>
              </a:solidFill>
            </a:endParaRPr>
          </a:p>
          <a:p>
            <a:r>
              <a:rPr lang="zh-TW" altLang="en-US" sz="4000" dirty="0" smtClean="0">
                <a:solidFill>
                  <a:srgbClr val="002060"/>
                </a:solidFill>
              </a:rPr>
              <a:t>先做小部分調整，照顧那一群</a:t>
            </a:r>
            <a:r>
              <a:rPr lang="zh-TW" altLang="en-US" sz="4000" dirty="0" smtClean="0">
                <a:solidFill>
                  <a:srgbClr val="FF0000"/>
                </a:solidFill>
              </a:rPr>
              <a:t>被放棄的</a:t>
            </a:r>
            <a:r>
              <a:rPr lang="zh-TW" altLang="en-US" sz="4000" dirty="0" smtClean="0">
                <a:solidFill>
                  <a:srgbClr val="002060"/>
                </a:solidFill>
              </a:rPr>
              <a:t>。</a:t>
            </a:r>
            <a:endParaRPr lang="en-US" altLang="zh-TW" sz="4000" dirty="0" smtClean="0">
              <a:solidFill>
                <a:srgbClr val="002060"/>
              </a:solidFill>
            </a:endParaRPr>
          </a:p>
          <a:p>
            <a:r>
              <a:rPr lang="zh-TW" altLang="en-US" sz="4000" dirty="0" smtClean="0">
                <a:solidFill>
                  <a:srgbClr val="002060"/>
                </a:solidFill>
              </a:rPr>
              <a:t>思考哪幾個部分學生需要差異化？教學上也許感覺不出來差異，但是學生的</a:t>
            </a:r>
            <a:r>
              <a:rPr lang="zh-TW" altLang="en-US" sz="4000" dirty="0" smtClean="0">
                <a:solidFill>
                  <a:srgbClr val="FF0000"/>
                </a:solidFill>
              </a:rPr>
              <a:t>作業單、考卷</a:t>
            </a:r>
            <a:r>
              <a:rPr lang="zh-TW" altLang="en-US" sz="4000" dirty="0" smtClean="0">
                <a:solidFill>
                  <a:srgbClr val="002060"/>
                </a:solidFill>
              </a:rPr>
              <a:t>就是不一樣。</a:t>
            </a:r>
            <a:endParaRPr lang="en-US" altLang="zh-TW" sz="4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rgbClr val="002060"/>
                </a:solidFill>
              </a:rPr>
              <a:t>                                                           </a:t>
            </a:r>
            <a:r>
              <a:rPr lang="en-US" altLang="zh-TW" sz="3200" dirty="0" smtClean="0">
                <a:solidFill>
                  <a:srgbClr val="002060"/>
                </a:solidFill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</a:rPr>
              <a:t>洪儷瑜，</a:t>
            </a:r>
            <a:r>
              <a:rPr lang="en-US" altLang="zh-TW" sz="3200" dirty="0" smtClean="0">
                <a:solidFill>
                  <a:srgbClr val="002060"/>
                </a:solidFill>
              </a:rPr>
              <a:t>2013)</a:t>
            </a:r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5860" y="260648"/>
            <a:ext cx="10157354" cy="924520"/>
          </a:xfrm>
        </p:spPr>
        <p:txBody>
          <a:bodyPr/>
          <a:lstStyle/>
          <a:p>
            <a:r>
              <a:rPr lang="zh-TW" altLang="en-US" sz="4300" b="1" dirty="0" smtClean="0"/>
              <a:t>從日常教學實務問題的批判反思開始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7309" y="1340768"/>
            <a:ext cx="10157354" cy="4831432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此時此地我教室中的教與學識怎樣的狀況？</a:t>
            </a:r>
            <a:endParaRPr lang="en-US" altLang="zh-TW" sz="2800" dirty="0" smtClean="0"/>
          </a:p>
          <a:p>
            <a:r>
              <a:rPr lang="zh-TW" altLang="en-US" sz="2800" dirty="0" smtClean="0"/>
              <a:t>在這樣的情況下，學生有什麼學習需求？什麼是有問題的？</a:t>
            </a:r>
            <a:endParaRPr lang="en-US" altLang="zh-TW" sz="2800" dirty="0" smtClean="0"/>
          </a:p>
          <a:p>
            <a:r>
              <a:rPr lang="zh-TW" altLang="en-US" sz="2800" dirty="0" smtClean="0"/>
              <a:t>我可以做什麼？</a:t>
            </a:r>
            <a:endParaRPr lang="en-US" altLang="zh-TW" sz="2800" dirty="0" smtClean="0"/>
          </a:p>
          <a:p>
            <a:r>
              <a:rPr lang="zh-TW" altLang="en-US" sz="2800" dirty="0" smtClean="0"/>
              <a:t>調整教材與教法對我的重要性如何？</a:t>
            </a:r>
            <a:endParaRPr lang="en-US" altLang="zh-TW" sz="2800" dirty="0" smtClean="0"/>
          </a:p>
          <a:p>
            <a:r>
              <a:rPr lang="zh-TW" altLang="en-US" sz="2800" dirty="0" smtClean="0"/>
              <a:t>調整教材與教法對我的學生重要性如何？</a:t>
            </a:r>
            <a:endParaRPr lang="en-US" altLang="zh-TW" sz="2800" dirty="0" smtClean="0"/>
          </a:p>
          <a:p>
            <a:r>
              <a:rPr lang="zh-TW" altLang="en-US" sz="2800" dirty="0" smtClean="0"/>
              <a:t>有什麼機會讓我去調整教材與教法？</a:t>
            </a:r>
            <a:endParaRPr lang="en-US" altLang="zh-TW" sz="2800" dirty="0" smtClean="0"/>
          </a:p>
          <a:p>
            <a:r>
              <a:rPr lang="zh-TW" altLang="en-US" sz="2800" dirty="0" smtClean="0"/>
              <a:t>我的處境有何限制？</a:t>
            </a:r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8830716" y="5517232"/>
            <a:ext cx="2682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2060"/>
                </a:solidFill>
              </a:rPr>
              <a:t>(</a:t>
            </a:r>
            <a:r>
              <a:rPr lang="zh-TW" altLang="en-US" sz="2800" dirty="0" smtClean="0">
                <a:solidFill>
                  <a:srgbClr val="002060"/>
                </a:solidFill>
              </a:rPr>
              <a:t>甄曉蘭，</a:t>
            </a:r>
            <a:r>
              <a:rPr lang="en-US" altLang="zh-TW" sz="2800" dirty="0" smtClean="0">
                <a:solidFill>
                  <a:srgbClr val="002060"/>
                </a:solidFill>
              </a:rPr>
              <a:t>2013)</a:t>
            </a:r>
            <a:endParaRPr lang="zh-TW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548680"/>
            <a:ext cx="5841199" cy="924520"/>
          </a:xfrm>
        </p:spPr>
        <p:txBody>
          <a:bodyPr/>
          <a:lstStyle/>
          <a:p>
            <a:r>
              <a:rPr lang="zh-TW" altLang="en-US" dirty="0" smtClean="0"/>
              <a:t>學習動機 </a:t>
            </a:r>
            <a:r>
              <a:rPr lang="en-US" altLang="zh-TW" dirty="0" smtClean="0"/>
              <a:t>(</a:t>
            </a:r>
            <a:r>
              <a:rPr lang="zh-TW" altLang="en-US" dirty="0" smtClean="0"/>
              <a:t>課後照顧班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6020" name="Picture 4" descr="http://blog.yimg.com/2/fac8eUV7s5.UlmvhB.x6yS0ELb2lVh6YWMT4DTw57kpbvFWBeZUYKg--/28/l/1L7AuQero31XN2G2IlTw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796" y="1700808"/>
            <a:ext cx="7943943" cy="4464496"/>
          </a:xfrm>
          <a:prstGeom prst="rect">
            <a:avLst/>
          </a:prstGeom>
          <a:noFill/>
        </p:spPr>
      </p:pic>
      <p:pic>
        <p:nvPicPr>
          <p:cNvPr id="86022" name="Picture 6" descr="http://blog.yimg.com/2/fac8eUV7s5.UlmvhB.x6yS0ELb2lVh6YWMT4DTw57kpbvFWBeZUYKg--/29/l/0iwDhnHoZMgSKyx8VA1j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4692" y="4221089"/>
            <a:ext cx="3331331" cy="1872208"/>
          </a:xfrm>
          <a:prstGeom prst="rect">
            <a:avLst/>
          </a:prstGeom>
          <a:noFill/>
        </p:spPr>
      </p:pic>
      <p:sp>
        <p:nvSpPr>
          <p:cNvPr id="7" name="直線圖說文字 1 6"/>
          <p:cNvSpPr/>
          <p:nvPr/>
        </p:nvSpPr>
        <p:spPr>
          <a:xfrm>
            <a:off x="9118748" y="692696"/>
            <a:ext cx="2736304" cy="2160240"/>
          </a:xfrm>
          <a:prstGeom prst="borderCallout1">
            <a:avLst>
              <a:gd name="adj1" fmla="val 18750"/>
              <a:gd name="adj2" fmla="val -8333"/>
              <a:gd name="adj3" fmla="val 69707"/>
              <a:gd name="adj4" fmla="val -128028"/>
            </a:avLst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仔細看看有什麼不一樣呢？</a:t>
            </a:r>
            <a:endParaRPr lang="zh-TW" altLang="en-US" sz="3200" dirty="0">
              <a:solidFill>
                <a:schemeClr val="tx1"/>
              </a:solidFill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620688"/>
            <a:ext cx="3896983" cy="852512"/>
          </a:xfrm>
        </p:spPr>
        <p:txBody>
          <a:bodyPr/>
          <a:lstStyle/>
          <a:p>
            <a:r>
              <a:rPr lang="zh-TW" altLang="en-US" dirty="0" smtClean="0"/>
              <a:t>教師專業增能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7309" y="1701800"/>
            <a:ext cx="8289471" cy="3311376"/>
          </a:xfrm>
        </p:spPr>
        <p:txBody>
          <a:bodyPr/>
          <a:lstStyle/>
          <a:p>
            <a:r>
              <a:rPr lang="zh-TW" altLang="en-US" sz="3700" dirty="0" smtClean="0">
                <a:solidFill>
                  <a:srgbClr val="002060"/>
                </a:solidFill>
              </a:rPr>
              <a:t>多聽差異化課程研習，或參與工作坊</a:t>
            </a:r>
          </a:p>
          <a:p>
            <a:r>
              <a:rPr lang="zh-TW" altLang="en-US" sz="3700" dirty="0" smtClean="0">
                <a:solidFill>
                  <a:srgbClr val="002060"/>
                </a:solidFill>
              </a:rPr>
              <a:t>了解差異化課程概念與技巧</a:t>
            </a:r>
          </a:p>
          <a:p>
            <a:r>
              <a:rPr lang="zh-TW" altLang="en-US" sz="3700" dirty="0" smtClean="0">
                <a:solidFill>
                  <a:srgbClr val="002060"/>
                </a:solidFill>
              </a:rPr>
              <a:t>了解</a:t>
            </a:r>
            <a:r>
              <a:rPr lang="zh-TW" altLang="en-US" sz="3700" b="1" u="sng" dirty="0" smtClean="0">
                <a:solidFill>
                  <a:srgbClr val="00B050"/>
                </a:solidFill>
              </a:rPr>
              <a:t>不同學科</a:t>
            </a:r>
            <a:r>
              <a:rPr lang="zh-TW" altLang="en-US" sz="3700" dirty="0" smtClean="0">
                <a:solidFill>
                  <a:srgbClr val="002060"/>
                </a:solidFill>
              </a:rPr>
              <a:t>實施情形</a:t>
            </a:r>
          </a:p>
          <a:p>
            <a:r>
              <a:rPr lang="zh-TW" altLang="en-US" sz="3700" dirty="0" smtClean="0">
                <a:solidFill>
                  <a:srgbClr val="002060"/>
                </a:solidFill>
              </a:rPr>
              <a:t>了解</a:t>
            </a:r>
            <a:r>
              <a:rPr lang="zh-TW" altLang="en-US" sz="3700" b="1" u="sng" dirty="0" smtClean="0">
                <a:solidFill>
                  <a:srgbClr val="00B050"/>
                </a:solidFill>
              </a:rPr>
              <a:t>不同學校</a:t>
            </a:r>
            <a:r>
              <a:rPr lang="zh-TW" altLang="en-US" sz="3700" dirty="0" smtClean="0">
                <a:solidFill>
                  <a:srgbClr val="002060"/>
                </a:solidFill>
              </a:rPr>
              <a:t>實施情形</a:t>
            </a:r>
          </a:p>
        </p:txBody>
      </p:sp>
      <p:sp>
        <p:nvSpPr>
          <p:cNvPr id="4" name="矩形 3"/>
          <p:cNvSpPr/>
          <p:nvPr/>
        </p:nvSpPr>
        <p:spPr>
          <a:xfrm>
            <a:off x="6886500" y="4077072"/>
            <a:ext cx="2079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/>
              <a:t> （蔡明富）</a:t>
            </a:r>
            <a:endParaRPr lang="zh-TW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620688"/>
            <a:ext cx="10157354" cy="852512"/>
          </a:xfrm>
        </p:spPr>
        <p:txBody>
          <a:bodyPr/>
          <a:lstStyle/>
          <a:p>
            <a:r>
              <a:rPr lang="zh-TW" altLang="en-US" dirty="0" smtClean="0"/>
              <a:t>各科差異化教學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175472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一個主題，分成</a:t>
            </a:r>
            <a:r>
              <a:rPr lang="zh-TW" altLang="en-US" sz="3600" u="sng" dirty="0" smtClean="0">
                <a:solidFill>
                  <a:srgbClr val="FF0000"/>
                </a:solidFill>
              </a:rPr>
              <a:t>兩種閱讀文本</a:t>
            </a:r>
            <a:r>
              <a:rPr lang="zh-TW" altLang="en-US" sz="3600" dirty="0" smtClean="0"/>
              <a:t>，一個比較難，一個則是改寫的簡單版，學生讀完後對基本概念都能理解。 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社會科</a:t>
            </a:r>
            <a:r>
              <a:rPr lang="en-US" altLang="zh-TW" sz="3600" dirty="0" smtClean="0"/>
              <a:t>)</a:t>
            </a:r>
          </a:p>
          <a:p>
            <a:r>
              <a:rPr lang="zh-TW" altLang="en-US" sz="3600" dirty="0" smtClean="0"/>
              <a:t>用三種不同程度的學習單或是文本，也可以在</a:t>
            </a:r>
            <a:r>
              <a:rPr lang="zh-TW" altLang="en-US" sz="3600" u="sng" dirty="0" smtClean="0">
                <a:solidFill>
                  <a:srgbClr val="FF0000"/>
                </a:solidFill>
              </a:rPr>
              <a:t>導引上作區別</a:t>
            </a:r>
            <a:r>
              <a:rPr lang="zh-TW" altLang="en-US" sz="3600" dirty="0" smtClean="0"/>
              <a:t>，例如：聽力測驗時，可以給一些詞彙表、關鍵字先看再來聽，讓學生決定用或不用。（英語科）</a:t>
            </a:r>
            <a:endParaRPr lang="en-US" altLang="zh-TW" sz="3600" dirty="0" smtClean="0"/>
          </a:p>
          <a:p>
            <a:endParaRPr lang="zh-TW" altLang="en-US" sz="3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4798268" y="5661248"/>
            <a:ext cx="6712094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zh-TW" altLang="en-US" dirty="0" smtClean="0"/>
              <a:t>（差異化教學分科教材教法示例工作坊，</a:t>
            </a:r>
            <a:r>
              <a:rPr lang="en-US" altLang="zh-TW" dirty="0" smtClean="0"/>
              <a:t>2013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3395960" y="577944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374C81"/>
                </a:solidFill>
              </a:rPr>
              <a:t>）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5860" y="620688"/>
            <a:ext cx="10157354" cy="852512"/>
          </a:xfrm>
        </p:spPr>
        <p:txBody>
          <a:bodyPr/>
          <a:lstStyle/>
          <a:p>
            <a:r>
              <a:rPr lang="zh-TW" altLang="en-US" b="1" dirty="0" smtClean="0"/>
              <a:t>差異化教學的再思考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針對不一樣的學生，應該是</a:t>
            </a:r>
            <a:r>
              <a:rPr lang="zh-TW" altLang="en-US" sz="3600" b="1" u="sng" dirty="0" smtClean="0">
                <a:solidFill>
                  <a:srgbClr val="FF0000"/>
                </a:solidFill>
              </a:rPr>
              <a:t>方法比重不一樣</a:t>
            </a:r>
            <a:r>
              <a:rPr lang="zh-TW" altLang="en-US" sz="3600" dirty="0" smtClean="0"/>
              <a:t>，而不是程度比較好的學生就比較有資格用某一種方法，例如：比較資優的學生都是討論居多。而是程度好的不一定要從操作來學習，可以利用提問或是觀察，比較多抽象思考；程度弱的孩子則是提比較簡單的問題，所以只是比重不同，不是剝奪哪個學生的學習方式。</a:t>
            </a:r>
            <a:endParaRPr lang="en-US" altLang="zh-TW" sz="3600" dirty="0" smtClean="0"/>
          </a:p>
        </p:txBody>
      </p:sp>
      <p:sp>
        <p:nvSpPr>
          <p:cNvPr id="4" name="矩形 3"/>
          <p:cNvSpPr/>
          <p:nvPr/>
        </p:nvSpPr>
        <p:spPr>
          <a:xfrm>
            <a:off x="7606580" y="5157192"/>
            <a:ext cx="3554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董秀蘭、唐淑華，</a:t>
            </a:r>
            <a:r>
              <a:rPr lang="en-US" altLang="zh-TW" dirty="0" smtClean="0">
                <a:solidFill>
                  <a:srgbClr val="002060"/>
                </a:solidFill>
              </a:rPr>
              <a:t>2013)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8674" name="Picture 2" descr="https://encrypted-tbn0.gstatic.com/images?q=tbn:ANd9GcS5ekdKCetNIeI1gXBFXx6XsyqSSJtt2SXdctHj9eE7PZbINP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2412" y="228600"/>
            <a:ext cx="4724400" cy="3242579"/>
          </a:xfrm>
          <a:prstGeom prst="rect">
            <a:avLst/>
          </a:prstGeom>
          <a:noFill/>
        </p:spPr>
      </p:pic>
      <p:pic>
        <p:nvPicPr>
          <p:cNvPr id="28678" name="Picture 6" descr="http://thebatonproject.org/wp-content/uploads/2012/09/%E5%A1%AB%E9%B4%A8%E6%95%99%E8%82%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7212" y="3505200"/>
            <a:ext cx="4038600" cy="3028950"/>
          </a:xfrm>
          <a:prstGeom prst="rect">
            <a:avLst/>
          </a:prstGeom>
          <a:noFill/>
        </p:spPr>
      </p:pic>
      <p:pic>
        <p:nvPicPr>
          <p:cNvPr id="7" name="Picture 4" descr="http://test.life.com.tw/data/news_2/16313/images/c6e85780bb1c5a8af32f4d8574a7f4e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4012" y="304800"/>
            <a:ext cx="5069305" cy="6019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01755-34FD-47C1-A32E-CD273975208F}" type="slidenum">
              <a:rPr lang="en-US" altLang="zh-TW"/>
              <a:pPr>
                <a:defRPr/>
              </a:pPr>
              <a:t>64</a:t>
            </a:fld>
            <a:endParaRPr lang="en-US" altLang="zh-TW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7868" y="381000"/>
            <a:ext cx="11376237" cy="838200"/>
          </a:xfrm>
        </p:spPr>
        <p:txBody>
          <a:bodyPr anchor="b">
            <a:normAutofit/>
          </a:bodyPr>
          <a:lstStyle/>
          <a:p>
            <a:pPr eaLnBrk="1" fontAlgn="ctr" hangingPunct="1"/>
            <a:r>
              <a:rPr lang="zh-TW" altLang="en-US" sz="4300" b="1" dirty="0" smtClean="0"/>
              <a:t>國文的學習差異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2412" y="1295400"/>
            <a:ext cx="8100392" cy="4800600"/>
          </a:xfrm>
        </p:spPr>
        <p:txBody>
          <a:bodyPr>
            <a:noAutofit/>
          </a:bodyPr>
          <a:lstStyle/>
          <a:p>
            <a:pPr marL="533400" indent="-533400" eaLnBrk="1" hangingPunct="1"/>
            <a:r>
              <a:rPr lang="zh-TW" altLang="en-US" sz="2000" dirty="0" smtClean="0">
                <a:solidFill>
                  <a:srgbClr val="002060"/>
                </a:solidFill>
              </a:rPr>
              <a:t>閱讀</a:t>
            </a:r>
          </a:p>
          <a:p>
            <a:pPr marL="533400" indent="-533400" eaLnBrk="1" hangingPunct="1"/>
            <a:r>
              <a:rPr lang="zh-TW" altLang="en-US" sz="2000" dirty="0" smtClean="0">
                <a:solidFill>
                  <a:srgbClr val="002060"/>
                </a:solidFill>
              </a:rPr>
              <a:t>寫作</a:t>
            </a:r>
          </a:p>
          <a:p>
            <a:pPr marL="533400" indent="-533400" eaLnBrk="1" hangingPunct="1"/>
            <a:r>
              <a:rPr lang="zh-TW" altLang="en-US" sz="2000" dirty="0" smtClean="0">
                <a:solidFill>
                  <a:srgbClr val="002060"/>
                </a:solidFill>
              </a:rPr>
              <a:t>聆聽</a:t>
            </a:r>
          </a:p>
          <a:p>
            <a:pPr marL="533400" indent="-533400" eaLnBrk="1" hangingPunct="1"/>
            <a:r>
              <a:rPr lang="zh-TW" altLang="en-US" sz="2000" dirty="0" smtClean="0">
                <a:solidFill>
                  <a:srgbClr val="002060"/>
                </a:solidFill>
              </a:rPr>
              <a:t>說話</a:t>
            </a:r>
          </a:p>
          <a:p>
            <a:pPr marL="533400" indent="-533400" eaLnBrk="1" hangingPunct="1"/>
            <a:r>
              <a:rPr lang="zh-TW" altLang="en-US" sz="2000" dirty="0" smtClean="0">
                <a:solidFill>
                  <a:srgbClr val="002060"/>
                </a:solidFill>
              </a:rPr>
              <a:t>思考</a:t>
            </a:r>
          </a:p>
          <a:p>
            <a:pPr marL="533400" indent="-533400" eaLnBrk="1" hangingPunct="1"/>
            <a:r>
              <a:rPr lang="zh-TW" altLang="en-US" sz="2000" dirty="0" smtClean="0">
                <a:solidFill>
                  <a:srgbClr val="002060"/>
                </a:solidFill>
              </a:rPr>
              <a:t>文化、品德情意</a:t>
            </a:r>
            <a:r>
              <a:rPr lang="en-US" altLang="zh-TW" sz="2000" dirty="0" smtClean="0">
                <a:solidFill>
                  <a:srgbClr val="002060"/>
                </a:solidFill>
              </a:rPr>
              <a:t>……</a:t>
            </a:r>
          </a:p>
          <a:p>
            <a:pPr marL="533400" indent="-533400" eaLnBrk="1" hangingPunct="1">
              <a:buFontTx/>
              <a:buNone/>
            </a:pPr>
            <a:r>
              <a:rPr lang="en-US" altLang="zh-TW" sz="2000" dirty="0" smtClean="0">
                <a:solidFill>
                  <a:srgbClr val="002060"/>
                </a:solidFill>
              </a:rPr>
              <a:t>*</a:t>
            </a:r>
            <a:r>
              <a:rPr lang="zh-TW" altLang="en-US" sz="2000" dirty="0" smtClean="0">
                <a:solidFill>
                  <a:srgbClr val="002060"/>
                </a:solidFill>
              </a:rPr>
              <a:t>對語文的興趣、習慣 </a:t>
            </a:r>
            <a:r>
              <a:rPr lang="en-US" altLang="zh-TW" sz="2000" dirty="0" smtClean="0">
                <a:solidFill>
                  <a:srgbClr val="002060"/>
                </a:solidFill>
              </a:rPr>
              <a:t>……</a:t>
            </a:r>
          </a:p>
          <a:p>
            <a:pPr marL="533400" indent="-533400" eaLnBrk="1" hangingPunct="1">
              <a:buFontTx/>
              <a:buNone/>
            </a:pPr>
            <a:r>
              <a:rPr lang="en-US" altLang="zh-TW" sz="2000" dirty="0" smtClean="0">
                <a:solidFill>
                  <a:srgbClr val="002060"/>
                </a:solidFill>
              </a:rPr>
              <a:t>*</a:t>
            </a:r>
            <a:r>
              <a:rPr lang="zh-TW" altLang="en-US" sz="2000" dirty="0" smtClean="0">
                <a:solidFill>
                  <a:srgbClr val="002060"/>
                </a:solidFill>
              </a:rPr>
              <a:t>對語文的解難能力</a:t>
            </a:r>
            <a:r>
              <a:rPr lang="en-US" altLang="zh-TW" sz="2000" dirty="0" smtClean="0">
                <a:solidFill>
                  <a:srgbClr val="002060"/>
                </a:solidFill>
              </a:rPr>
              <a:t>(</a:t>
            </a:r>
            <a:r>
              <a:rPr lang="zh-TW" altLang="en-US" sz="2000" dirty="0" smtClean="0">
                <a:solidFill>
                  <a:srgbClr val="002060"/>
                </a:solidFill>
              </a:rPr>
              <a:t>批判、邏輯分析、創意</a:t>
            </a:r>
            <a:r>
              <a:rPr lang="en-US" altLang="zh-TW" sz="2000" dirty="0" smtClean="0">
                <a:solidFill>
                  <a:srgbClr val="002060"/>
                </a:solidFill>
              </a:rPr>
              <a:t>......)</a:t>
            </a:r>
          </a:p>
          <a:p>
            <a:pPr marL="533400" indent="-533400" eaLnBrk="1" hangingPunct="1">
              <a:buFontTx/>
              <a:buNone/>
            </a:pPr>
            <a:r>
              <a:rPr lang="en-US" altLang="zh-TW" sz="2000" dirty="0" smtClean="0">
                <a:solidFill>
                  <a:srgbClr val="002060"/>
                </a:solidFill>
              </a:rPr>
              <a:t>*</a:t>
            </a:r>
            <a:r>
              <a:rPr lang="zh-TW" altLang="en-US" sz="2000" dirty="0" smtClean="0">
                <a:solidFill>
                  <a:srgbClr val="002060"/>
                </a:solidFill>
              </a:rPr>
              <a:t>認知、後設認知能力</a:t>
            </a:r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5992839" y="1981200"/>
            <a:ext cx="5586545" cy="2743200"/>
          </a:xfrm>
          <a:prstGeom prst="irregularSeal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zh-TW" altLang="en-US" sz="3600" b="1">
                <a:solidFill>
                  <a:srgbClr val="003300"/>
                </a:solidFill>
                <a:latin typeface="標楷體" pitchFamily="65" charset="-120"/>
              </a:rPr>
              <a:t>重要資源</a:t>
            </a:r>
            <a:r>
              <a:rPr kumimoji="0" lang="zh-TW" altLang="en-US" sz="3200" b="1">
                <a:solidFill>
                  <a:srgbClr val="003300"/>
                </a:solidFill>
                <a:latin typeface="標楷體" pitchFamily="65" charset="-120"/>
              </a:rPr>
              <a:t>？</a:t>
            </a:r>
            <a:r>
              <a:rPr kumimoji="0" lang="en-US" altLang="zh-TW" sz="3600" b="1">
                <a:solidFill>
                  <a:srgbClr val="003300"/>
                </a:solidFill>
                <a:latin typeface="標楷體" pitchFamily="65" charset="-120"/>
              </a:rPr>
              <a:t>!</a:t>
            </a:r>
          </a:p>
        </p:txBody>
      </p:sp>
      <p:sp>
        <p:nvSpPr>
          <p:cNvPr id="7" name="矩形 6"/>
          <p:cNvSpPr/>
          <p:nvPr/>
        </p:nvSpPr>
        <p:spPr>
          <a:xfrm>
            <a:off x="8532812" y="5410200"/>
            <a:ext cx="2323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何敏華，</a:t>
            </a:r>
            <a:r>
              <a:rPr lang="en-US" altLang="zh-TW" dirty="0" smtClean="0">
                <a:solidFill>
                  <a:srgbClr val="002060"/>
                </a:solidFill>
              </a:rPr>
              <a:t>2011)</a:t>
            </a:r>
            <a:endParaRPr lang="zh-TW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300" b="1" dirty="0" smtClean="0"/>
              <a:t>教學現況</a:t>
            </a:r>
            <a:r>
              <a:rPr lang="zh-TW" altLang="en-US" sz="2800" b="1" dirty="0" smtClean="0"/>
              <a:t>（香港小學中文科）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</a:rPr>
              <a:t>課本以篇章主導，缺乏有系統的組織架構，學習重點不斷重複。</a:t>
            </a:r>
          </a:p>
          <a:p>
            <a:r>
              <a:rPr lang="zh-TW" altLang="en-US" sz="4000" dirty="0" smtClean="0">
                <a:solidFill>
                  <a:srgbClr val="002060"/>
                </a:solidFill>
              </a:rPr>
              <a:t>全班講授式教學，學生參與率低，只集中在一小撮反應較快的學生，缺乏學生之間的互動。</a:t>
            </a:r>
          </a:p>
          <a:p>
            <a:r>
              <a:rPr lang="zh-TW" altLang="en-US" sz="4000" dirty="0" smtClean="0">
                <a:solidFill>
                  <a:srgbClr val="002060"/>
                </a:solidFill>
              </a:rPr>
              <a:t>偏重抄寫、背誦等操練活動。</a:t>
            </a:r>
            <a:endParaRPr lang="en-US" altLang="zh-TW" sz="4000" dirty="0" smtClean="0">
              <a:solidFill>
                <a:srgbClr val="002060"/>
              </a:solidFill>
            </a:endParaRPr>
          </a:p>
          <a:p>
            <a:r>
              <a:rPr lang="zh-TW" altLang="en-US" sz="4000" dirty="0" smtClean="0">
                <a:solidFill>
                  <a:srgbClr val="002060"/>
                </a:solidFill>
              </a:rPr>
              <a:t>評量限於默書、測驗及考試。</a:t>
            </a:r>
          </a:p>
          <a:p>
            <a:endParaRPr lang="zh-TW" altLang="en-US" dirty="0" smtClean="0"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8532812" y="5410200"/>
            <a:ext cx="2323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何敏華，</a:t>
            </a:r>
            <a:r>
              <a:rPr lang="en-US" altLang="zh-TW" dirty="0" smtClean="0">
                <a:solidFill>
                  <a:srgbClr val="002060"/>
                </a:solidFill>
              </a:rPr>
              <a:t>2011)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692696"/>
            <a:ext cx="4545055" cy="780504"/>
          </a:xfrm>
        </p:spPr>
        <p:txBody>
          <a:bodyPr/>
          <a:lstStyle/>
          <a:p>
            <a:r>
              <a:rPr lang="zh-TW" altLang="en-US" dirty="0" smtClean="0"/>
              <a:t>偷靴   教學示例 </a:t>
            </a:r>
            <a:r>
              <a:rPr lang="en-US" altLang="zh-TW" dirty="0" smtClean="0"/>
              <a:t>1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</a:rPr>
              <a:t>教學目標</a:t>
            </a:r>
            <a:r>
              <a:rPr lang="zh-TW" altLang="en-US" sz="4000" dirty="0" smtClean="0"/>
              <a:t>：透過不同的鷹架支持與閱讀策略應用破解文言文密碼，讓不同程度的孩子都能理解文言文。</a:t>
            </a:r>
            <a:endParaRPr lang="en-US" altLang="zh-TW" sz="4000" dirty="0" smtClean="0"/>
          </a:p>
          <a:p>
            <a:r>
              <a:rPr lang="zh-TW" altLang="en-US" sz="4000" dirty="0" smtClean="0">
                <a:solidFill>
                  <a:srgbClr val="FF0000"/>
                </a:solidFill>
              </a:rPr>
              <a:t>差異化策略</a:t>
            </a:r>
            <a:r>
              <a:rPr lang="zh-TW" altLang="en-US" sz="4000" dirty="0" smtClean="0"/>
              <a:t>：分組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兩兩配對</a:t>
            </a:r>
            <a:r>
              <a:rPr lang="en-US" altLang="zh-TW" sz="4000" dirty="0" smtClean="0"/>
              <a:t>)</a:t>
            </a:r>
            <a:r>
              <a:rPr lang="zh-TW" altLang="en-US" sz="4000" dirty="0" smtClean="0"/>
              <a:t>、學習單、學習任務、學習表現。</a:t>
            </a:r>
            <a:endParaRPr lang="en-US" altLang="zh-TW" sz="4000" dirty="0" smtClean="0"/>
          </a:p>
          <a:p>
            <a:r>
              <a:rPr lang="zh-TW" altLang="en-US" sz="4000" dirty="0" smtClean="0"/>
              <a:t>第一段 </a:t>
            </a:r>
            <a:r>
              <a:rPr lang="en-US" altLang="zh-TW" sz="4000" dirty="0" smtClean="0">
                <a:hlinkClick r:id="rId2" action="ppaction://hlinkfile"/>
              </a:rPr>
              <a:t>1</a:t>
            </a:r>
            <a:r>
              <a:rPr lang="zh-TW" altLang="en-US" sz="4000" dirty="0" smtClean="0"/>
              <a:t> 、 </a:t>
            </a:r>
            <a:r>
              <a:rPr lang="en-US" altLang="zh-TW" sz="4000" dirty="0" smtClean="0">
                <a:hlinkClick r:id="rId3" action="ppaction://hlinkfile"/>
              </a:rPr>
              <a:t>2</a:t>
            </a:r>
            <a:r>
              <a:rPr lang="zh-TW" altLang="en-US" sz="4000" dirty="0" smtClean="0"/>
              <a:t>     第二段   </a:t>
            </a:r>
            <a:r>
              <a:rPr lang="en-US" altLang="zh-TW" sz="4000" dirty="0" smtClean="0">
                <a:hlinkClick r:id="rId4" action="ppaction://hlinkfile"/>
              </a:rPr>
              <a:t>1</a:t>
            </a:r>
            <a:r>
              <a:rPr lang="zh-TW" altLang="en-US" sz="4000" dirty="0" smtClean="0"/>
              <a:t>    第三段 </a:t>
            </a:r>
            <a:r>
              <a:rPr lang="en-US" altLang="zh-TW" sz="4000" dirty="0" smtClean="0">
                <a:hlinkClick r:id="rId5" action="ppaction://hlinkfile"/>
              </a:rPr>
              <a:t>1</a:t>
            </a:r>
            <a:r>
              <a:rPr lang="zh-TW" altLang="en-US" sz="4000" dirty="0" smtClean="0"/>
              <a:t>   </a:t>
            </a:r>
            <a:r>
              <a:rPr lang="en-US" altLang="zh-TW" sz="4000" dirty="0" smtClean="0">
                <a:hlinkClick r:id="rId6" action="ppaction://hlinkfile"/>
              </a:rPr>
              <a:t>2</a:t>
            </a:r>
            <a:endParaRPr lang="zh-TW" alt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偷靴   教學示例 </a:t>
            </a:r>
            <a:r>
              <a:rPr lang="en-US" altLang="zh-TW" dirty="0" smtClean="0"/>
              <a:t>2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0476" y="2420888"/>
            <a:ext cx="43924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9876" y="2420888"/>
            <a:ext cx="453650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9916" y="332656"/>
            <a:ext cx="39604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6460" y="332656"/>
            <a:ext cx="39604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9916" y="3645024"/>
            <a:ext cx="39604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4452" y="3789040"/>
            <a:ext cx="4104456" cy="282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620688"/>
            <a:ext cx="4329031" cy="85251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偷靴   教學示例</a:t>
            </a:r>
            <a:r>
              <a:rPr lang="en-US" altLang="zh-TW" dirty="0" smtClean="0"/>
              <a:t>3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孩子自行選擇相關資源：</a:t>
            </a:r>
            <a:endParaRPr lang="en-US" altLang="zh-TW" sz="4400" dirty="0" smtClean="0"/>
          </a:p>
          <a:p>
            <a:pPr>
              <a:buNone/>
            </a:pPr>
            <a:r>
              <a:rPr lang="zh-TW" altLang="en-US" sz="4400" dirty="0" smtClean="0"/>
              <a:t>  </a:t>
            </a:r>
            <a:r>
              <a:rPr lang="en-US" altLang="zh-TW" sz="4400" dirty="0" smtClean="0"/>
              <a:t>※</a:t>
            </a:r>
            <a:r>
              <a:rPr lang="zh-TW" altLang="en-US" sz="4400" dirty="0" smtClean="0"/>
              <a:t> </a:t>
            </a:r>
            <a:r>
              <a:rPr lang="zh-TW" altLang="en-US" sz="4400" dirty="0" smtClean="0">
                <a:hlinkClick r:id="rId2" action="ppaction://hlinkfile"/>
              </a:rPr>
              <a:t>結構圖</a:t>
            </a:r>
            <a:endParaRPr lang="en-US" altLang="zh-TW" sz="4400" dirty="0" smtClean="0"/>
          </a:p>
          <a:p>
            <a:pPr>
              <a:buNone/>
            </a:pPr>
            <a:r>
              <a:rPr lang="zh-TW" altLang="en-US" sz="4400" dirty="0" smtClean="0"/>
              <a:t>  </a:t>
            </a:r>
            <a:r>
              <a:rPr lang="en-US" altLang="zh-TW" sz="4400" dirty="0" smtClean="0"/>
              <a:t>※</a:t>
            </a:r>
            <a:r>
              <a:rPr lang="zh-TW" altLang="en-US" sz="4400" dirty="0" smtClean="0"/>
              <a:t> 段落</a:t>
            </a:r>
            <a:r>
              <a:rPr lang="en-US" altLang="zh-TW" sz="4400" dirty="0" smtClean="0"/>
              <a:t>(</a:t>
            </a:r>
            <a:r>
              <a:rPr lang="zh-TW" altLang="en-US" sz="4400" dirty="0" smtClean="0"/>
              <a:t>全文</a:t>
            </a:r>
            <a:r>
              <a:rPr lang="en-US" altLang="zh-TW" sz="4400" dirty="0" smtClean="0"/>
              <a:t>)</a:t>
            </a:r>
            <a:r>
              <a:rPr lang="zh-TW" altLang="en-US" sz="4400" dirty="0" smtClean="0"/>
              <a:t>大意    </a:t>
            </a:r>
            <a:endParaRPr lang="en-US" altLang="zh-TW" sz="4400" dirty="0" smtClean="0"/>
          </a:p>
          <a:p>
            <a:pPr>
              <a:buNone/>
            </a:pPr>
            <a:r>
              <a:rPr lang="zh-TW" altLang="en-US" sz="4400" dirty="0" smtClean="0"/>
              <a:t>  </a:t>
            </a:r>
            <a:r>
              <a:rPr lang="en-US" altLang="zh-TW" sz="4400" dirty="0" smtClean="0"/>
              <a:t>※</a:t>
            </a:r>
            <a:r>
              <a:rPr lang="zh-TW" altLang="en-US" sz="4400" dirty="0" smtClean="0"/>
              <a:t> 漫畫圖</a:t>
            </a:r>
            <a:endParaRPr lang="en-US" altLang="zh-TW" sz="4400" dirty="0" smtClean="0"/>
          </a:p>
          <a:p>
            <a:pPr>
              <a:buNone/>
            </a:pPr>
            <a:r>
              <a:rPr lang="zh-TW" altLang="en-US" sz="4400" dirty="0" smtClean="0"/>
              <a:t>  </a:t>
            </a:r>
            <a:r>
              <a:rPr lang="en-US" altLang="zh-TW" sz="4400" dirty="0" smtClean="0"/>
              <a:t>※</a:t>
            </a:r>
            <a:r>
              <a:rPr lang="zh-TW" altLang="en-US" sz="4400" dirty="0" smtClean="0"/>
              <a:t> </a:t>
            </a:r>
            <a:r>
              <a:rPr lang="zh-TW" altLang="en-US" sz="4400" dirty="0" smtClean="0">
                <a:hlinkClick r:id="rId3"/>
              </a:rPr>
              <a:t>影片</a:t>
            </a:r>
            <a:r>
              <a:rPr lang="zh-TW" altLang="en-US" sz="4400" dirty="0" smtClean="0"/>
              <a:t> </a:t>
            </a:r>
            <a:endParaRPr lang="en-US" altLang="zh-TW" sz="4400" dirty="0" smtClean="0"/>
          </a:p>
          <a:p>
            <a:endParaRPr lang="zh-TW" alt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F6AF1-6422-44FF-83AC-D597DC87E89A}" type="slidenum">
              <a:rPr lang="en-US" altLang="zh-TW"/>
              <a:pPr>
                <a:defRPr/>
              </a:pPr>
              <a:t>7</a:t>
            </a:fld>
            <a:endParaRPr lang="en-US" altLang="zh-TW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9012" y="381000"/>
            <a:ext cx="7491544" cy="838200"/>
          </a:xfrm>
        </p:spPr>
        <p:txBody>
          <a:bodyPr anchor="b">
            <a:normAutofit/>
          </a:bodyPr>
          <a:lstStyle/>
          <a:p>
            <a:pPr eaLnBrk="1" fontAlgn="ctr" hangingPunct="1"/>
            <a:r>
              <a:rPr lang="zh-TW" altLang="en-US" sz="4300" b="1" dirty="0" smtClean="0"/>
              <a:t>學習差異是什麼？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6612" y="1295400"/>
            <a:ext cx="10515600" cy="4724400"/>
          </a:xfrm>
        </p:spPr>
        <p:txBody>
          <a:bodyPr>
            <a:normAutofit lnSpcReduction="10000"/>
          </a:bodyPr>
          <a:lstStyle/>
          <a:p>
            <a:pPr marL="533400" indent="-533400">
              <a:spcBef>
                <a:spcPts val="1200"/>
              </a:spcBef>
              <a:buNone/>
            </a:pPr>
            <a:r>
              <a:rPr lang="zh-TW" altLang="en-US" sz="4000" dirty="0" smtClean="0">
                <a:solidFill>
                  <a:srgbClr val="FF0000"/>
                </a:solidFill>
              </a:rPr>
              <a:t>一般看法</a:t>
            </a:r>
          </a:p>
          <a:p>
            <a:pPr marL="533400" indent="-533400">
              <a:lnSpc>
                <a:spcPct val="105000"/>
              </a:lnSpc>
              <a:spcBef>
                <a:spcPts val="600"/>
              </a:spcBef>
            </a:pPr>
            <a:r>
              <a:rPr lang="zh-TW" altLang="en-US" sz="3200" dirty="0" smtClean="0">
                <a:solidFill>
                  <a:srgbClr val="002060"/>
                </a:solidFill>
              </a:rPr>
              <a:t>學生成績差距大</a:t>
            </a:r>
          </a:p>
          <a:p>
            <a:pPr marL="533400" indent="-533400">
              <a:lnSpc>
                <a:spcPct val="105000"/>
              </a:lnSpc>
              <a:spcBef>
                <a:spcPts val="600"/>
              </a:spcBef>
            </a:pPr>
            <a:r>
              <a:rPr lang="zh-TW" altLang="en-US" sz="3200" dirty="0" smtClean="0">
                <a:solidFill>
                  <a:srgbClr val="002060"/>
                </a:solidFill>
              </a:rPr>
              <a:t>學生成績差，不能達到考試要求</a:t>
            </a:r>
          </a:p>
          <a:p>
            <a:pPr marL="533400" indent="-533400">
              <a:lnSpc>
                <a:spcPct val="105000"/>
              </a:lnSpc>
              <a:spcBef>
                <a:spcPts val="600"/>
              </a:spcBef>
            </a:pPr>
            <a:r>
              <a:rPr lang="zh-TW" altLang="en-US" sz="3200" dirty="0" smtClean="0">
                <a:solidFill>
                  <a:srgbClr val="002060"/>
                </a:solidFill>
              </a:rPr>
              <a:t>差學生缺乏學習動機</a:t>
            </a:r>
          </a:p>
          <a:p>
            <a:pPr marL="533400" indent="-533400">
              <a:lnSpc>
                <a:spcPct val="105000"/>
              </a:lnSpc>
              <a:spcBef>
                <a:spcPts val="600"/>
              </a:spcBef>
            </a:pPr>
            <a:r>
              <a:rPr lang="zh-TW" altLang="en-US" sz="3200" dirty="0" smtClean="0">
                <a:solidFill>
                  <a:srgbClr val="002060"/>
                </a:solidFill>
              </a:rPr>
              <a:t>好學生成為犧牲品</a:t>
            </a:r>
          </a:p>
          <a:p>
            <a:pPr marL="533400" indent="-533400">
              <a:lnSpc>
                <a:spcPct val="105000"/>
              </a:lnSpc>
              <a:spcBef>
                <a:spcPts val="600"/>
              </a:spcBef>
            </a:pPr>
            <a:r>
              <a:rPr lang="zh-TW" altLang="en-US" sz="3200" dirty="0" smtClean="0">
                <a:solidFill>
                  <a:srgbClr val="002060"/>
                </a:solidFill>
              </a:rPr>
              <a:t>老師雖用心教學，卻難兼顧學生不同程度</a:t>
            </a:r>
          </a:p>
          <a:p>
            <a:pPr marL="533400" indent="-533400">
              <a:lnSpc>
                <a:spcPct val="105000"/>
              </a:lnSpc>
              <a:spcBef>
                <a:spcPts val="600"/>
              </a:spcBef>
            </a:pPr>
            <a:endParaRPr lang="zh-TW" altLang="en-US" sz="2800" dirty="0" smtClean="0">
              <a:solidFill>
                <a:srgbClr val="002060"/>
              </a:solidFill>
            </a:endParaRPr>
          </a:p>
          <a:p>
            <a:pPr marL="533400" indent="-533400">
              <a:lnSpc>
                <a:spcPct val="105000"/>
              </a:lnSpc>
              <a:spcBef>
                <a:spcPts val="600"/>
              </a:spcBef>
              <a:buNone/>
            </a:pPr>
            <a:r>
              <a:rPr lang="zh-TW" altLang="en-US" sz="4000" b="1" dirty="0" smtClean="0">
                <a:cs typeface="+mj-cs"/>
              </a:rPr>
              <a:t>  個別差異是一種負擔，不受歡迎。</a:t>
            </a:r>
          </a:p>
        </p:txBody>
      </p:sp>
      <p:pic>
        <p:nvPicPr>
          <p:cNvPr id="32770" name="Picture 2" descr="http://farm4.static.flickr.com/3094/3252464341_f66c91ed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0556" y="908720"/>
            <a:ext cx="4304862" cy="2875648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8837612" y="5562600"/>
            <a:ext cx="2323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何敏華，</a:t>
            </a:r>
            <a:r>
              <a:rPr lang="en-US" altLang="zh-TW" dirty="0" smtClean="0">
                <a:solidFill>
                  <a:srgbClr val="002060"/>
                </a:solidFill>
              </a:rPr>
              <a:t>2011)</a:t>
            </a:r>
            <a:endParaRPr lang="zh-TW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偷靴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zh-TW" dirty="0" smtClean="0"/>
              <a:t>或著新靴行市上，一人向之長揖，握手寒暄。著靴者茫然，曰：「素不相識。」其人怒，罵曰：「汝著新靴，便忘故人？」掀其帽擲瓦上，去。著靴者疑此人醉，故酗酒。</a:t>
            </a:r>
          </a:p>
          <a:p>
            <a:r>
              <a:rPr lang="zh-TW" altLang="zh-TW" dirty="0" smtClean="0"/>
              <a:t>方徬徨間，又一人來，笑曰：「前客何惡戲耶？尊頭暴露烈日中，何不上瓦取帽？」著靴者曰：「無梯，奈何？」其人曰：「我慣作好事，以肩當梯，與汝踏上瓦，何如？」著靴者感謝。</a:t>
            </a:r>
          </a:p>
          <a:p>
            <a:r>
              <a:rPr lang="zh-TW" altLang="zh-TW" dirty="0" smtClean="0"/>
              <a:t>乃蹲地上，聳其肩。著靴者將上，則又怒曰：「汝太性急矣！汝帽宜惜，我衫亦宜惜。汝靴雖新，靴底泥土不少，忍汙我肩上衫乎？」著靴者愧謝，脫靴交彼，以襪踏肩而上。其人持靴徑奔，取帽者高居瓦上，勢不能下。</a:t>
            </a:r>
          </a:p>
          <a:p>
            <a:r>
              <a:rPr lang="zh-TW" altLang="zh-TW" dirty="0" smtClean="0"/>
              <a:t>市人以為兩人交好，故相戲也，無過問者。失靴人哀告街鄰尋覓得梯才下，持靴者不知何處去矣。</a:t>
            </a:r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對於這樣的孩子</a:t>
            </a:r>
            <a:r>
              <a:rPr lang="en-US" altLang="zh-TW" dirty="0" smtClean="0"/>
              <a:t>,</a:t>
            </a:r>
            <a:r>
              <a:rPr lang="zh-TW" altLang="en-US" dirty="0" smtClean="0"/>
              <a:t>我多了一些小撇步</a:t>
            </a:r>
            <a:r>
              <a:rPr lang="en-US" altLang="zh-TW" dirty="0" smtClean="0"/>
              <a:t>……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7042" name="Picture 2" descr="http://blog.yimg.com/2/fac8eUV7s5.UlmvhB.x6yS0ELb2lVh6YWMT4DTw57kpbvFWBeZUYKg--/28/l/R306xZ.nfOFRgMvt8BwCk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844" y="1556792"/>
            <a:ext cx="6144683" cy="4608512"/>
          </a:xfrm>
          <a:prstGeom prst="rect">
            <a:avLst/>
          </a:prstGeom>
          <a:noFill/>
        </p:spPr>
      </p:pic>
      <p:pic>
        <p:nvPicPr>
          <p:cNvPr id="87044" name="Picture 4" descr="http://blog.yimg.com/2/fac8eUV7s5.UlmvhB.x6yS0ELb2lVh6YWMT4DTw57kpbvFWBeZUYKg--/38/l/wl840x7rBZtPCT8yxoES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0556" y="3356992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70076" y="1556792"/>
            <a:ext cx="4464496" cy="864096"/>
          </a:xfrm>
        </p:spPr>
        <p:txBody>
          <a:bodyPr>
            <a:normAutofit fontScale="90000"/>
          </a:bodyPr>
          <a:lstStyle/>
          <a:p>
            <a:r>
              <a:rPr lang="zh-TW" altLang="en-US" sz="4900" dirty="0" smtClean="0">
                <a:cs typeface="+mn-cs"/>
              </a:rPr>
              <a:t>讓我們一起努力</a:t>
            </a:r>
            <a:r>
              <a:rPr lang="en-US" altLang="zh-TW" sz="4400" dirty="0" smtClean="0">
                <a:cs typeface="+mn-cs"/>
              </a:rPr>
              <a:t/>
            </a:r>
            <a:br>
              <a:rPr lang="en-US" altLang="zh-TW" sz="4400" dirty="0" smtClean="0">
                <a:cs typeface="+mn-cs"/>
              </a:rPr>
            </a:br>
            <a:r>
              <a:rPr lang="en-US" altLang="zh-TW" sz="4400" dirty="0" smtClean="0">
                <a:cs typeface="+mn-cs"/>
              </a:rPr>
              <a:t/>
            </a:r>
            <a:br>
              <a:rPr lang="en-US" altLang="zh-TW" sz="4400" dirty="0" smtClean="0">
                <a:cs typeface="+mn-cs"/>
              </a:rPr>
            </a:br>
            <a:endParaRPr lang="zh-TW" altLang="en-US" sz="4400" dirty="0">
              <a:cs typeface="+mn-cs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7828" y="476672"/>
            <a:ext cx="6408712" cy="1008955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教學多異點，成效多一點</a:t>
            </a:r>
            <a:endParaRPr lang="zh-TW" sz="4400" dirty="0"/>
          </a:p>
        </p:txBody>
      </p:sp>
      <p:pic>
        <p:nvPicPr>
          <p:cNvPr id="4098" name="Picture 2" descr="http://x.limgs.cn/f1/c1/up201202/33c91ccb51886c4b5db27d1cb41e1e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892" y="2348880"/>
            <a:ext cx="5742979" cy="3844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769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762000"/>
            <a:ext cx="2538703" cy="711200"/>
          </a:xfrm>
        </p:spPr>
        <p:txBody>
          <a:bodyPr/>
          <a:lstStyle/>
          <a:p>
            <a:r>
              <a:rPr lang="zh-TW" altLang="en-US" dirty="0" smtClean="0"/>
              <a:t>實際狀況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lvl="1" indent="-53340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3200" dirty="0" smtClean="0">
                <a:solidFill>
                  <a:srgbClr val="002060"/>
                </a:solidFill>
              </a:rPr>
              <a:t>每個學生都是獨立的個體</a:t>
            </a:r>
          </a:p>
          <a:p>
            <a:pPr marL="533400" lvl="1" indent="-53340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3200" dirty="0" smtClean="0">
                <a:solidFill>
                  <a:srgbClr val="002060"/>
                </a:solidFill>
              </a:rPr>
              <a:t>性向、情感、興趣、學習速度、學習方法、強項和弱項各有不同</a:t>
            </a:r>
          </a:p>
          <a:p>
            <a:pPr marL="533400" lvl="1" indent="-53340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3200" dirty="0" smtClean="0">
                <a:solidFill>
                  <a:srgbClr val="002060"/>
                </a:solidFill>
              </a:rPr>
              <a:t>學習出現差異是必然的</a:t>
            </a:r>
          </a:p>
          <a:p>
            <a:pPr marL="533400" lvl="1" indent="-53340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3200" dirty="0" smtClean="0">
                <a:solidFill>
                  <a:srgbClr val="002060"/>
                </a:solidFill>
              </a:rPr>
              <a:t>成年人如是，學生也不例外</a:t>
            </a:r>
          </a:p>
          <a:p>
            <a:pPr marL="533400" lvl="1" indent="-53340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3200" dirty="0" smtClean="0">
                <a:solidFill>
                  <a:srgbClr val="002060"/>
                </a:solidFill>
              </a:rPr>
              <a:t>強求學生透過相同的學習歷程達到相同的學習效果，乃緣木求魚</a:t>
            </a: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8532812" y="5410200"/>
            <a:ext cx="2323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何敏華，</a:t>
            </a:r>
            <a:r>
              <a:rPr lang="en-US" altLang="zh-TW" dirty="0" smtClean="0">
                <a:solidFill>
                  <a:srgbClr val="002060"/>
                </a:solidFill>
              </a:rPr>
              <a:t>2011)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9698" name="Picture 2" descr="http://thebatonproject.org/wp-content/uploads/2012/09/%E9%BD%8A%E9%A0%AD%E5%BC%8F%E6%95%99%E8%82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9916" y="548680"/>
            <a:ext cx="8393041" cy="5791200"/>
          </a:xfrm>
          <a:prstGeom prst="rect">
            <a:avLst/>
          </a:prstGeom>
          <a:noFill/>
        </p:spPr>
      </p:pic>
      <p:sp>
        <p:nvSpPr>
          <p:cNvPr id="5" name="爆炸 1 4"/>
          <p:cNvSpPr/>
          <p:nvPr/>
        </p:nvSpPr>
        <p:spPr>
          <a:xfrm>
            <a:off x="9622804" y="404664"/>
            <a:ext cx="2349997" cy="2880320"/>
          </a:xfrm>
          <a:prstGeom prst="irregularSeal1">
            <a:avLst/>
          </a:prstGeom>
          <a:solidFill>
            <a:srgbClr val="0070C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公平？</a:t>
            </a:r>
            <a:endParaRPr lang="zh-TW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差異化教學策略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D69424-34CA-416D-8659-0C355AFC80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差異化教學策略</Template>
  <TotalTime>0</TotalTime>
  <Words>3732</Words>
  <Application>Microsoft Office PowerPoint</Application>
  <PresentationFormat>自訂</PresentationFormat>
  <Paragraphs>468</Paragraphs>
  <Slides>72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72</vt:i4>
      </vt:variant>
    </vt:vector>
  </HeadingPairs>
  <TitlesOfParts>
    <vt:vector size="73" baseType="lpstr">
      <vt:lpstr>差異化教學策略</vt:lpstr>
      <vt:lpstr>差異化教學策略</vt:lpstr>
      <vt:lpstr>課程大綱</vt:lpstr>
      <vt:lpstr>您想到什麼呢﹖</vt:lpstr>
      <vt:lpstr>投影片 4</vt:lpstr>
      <vt:lpstr>學習動機 (學困班)</vt:lpstr>
      <vt:lpstr>學習動機 (課後照顧班)</vt:lpstr>
      <vt:lpstr>學習差異是什麼？</vt:lpstr>
      <vt:lpstr>實際狀況</vt:lpstr>
      <vt:lpstr>投影片 9</vt:lpstr>
      <vt:lpstr>學生多樣性在學習上出現的個別差異</vt:lpstr>
      <vt:lpstr>差異化教學的相關名詞</vt:lpstr>
      <vt:lpstr>差異化教學 是什麼？ Differential  instruction</vt:lpstr>
      <vt:lpstr>差異化教學 是什麼？ Differential  instruction</vt:lpstr>
      <vt:lpstr>差異化教學 是什麼？ Differential  instruction</vt:lpstr>
      <vt:lpstr>差異化教學 是什麼？ Differential  instruction</vt:lpstr>
      <vt:lpstr>為什麼 要進行差異化教學？</vt:lpstr>
      <vt:lpstr>為什麼 要進行差異化教學？</vt:lpstr>
      <vt:lpstr>為什麼 要進行差異化教學？</vt:lpstr>
      <vt:lpstr>教學中我們如何因應這些outlier？</vt:lpstr>
      <vt:lpstr>課堂上的妥協</vt:lpstr>
      <vt:lpstr>為什麼 要進行差異化教學？</vt:lpstr>
      <vt:lpstr>教學的挑戰</vt:lpstr>
      <vt:lpstr>全面補救:全校性學習支持</vt:lpstr>
      <vt:lpstr>第一層補救教學</vt:lpstr>
      <vt:lpstr>如何符合學生學習需求</vt:lpstr>
      <vt:lpstr>學生學習需求評估</vt:lpstr>
      <vt:lpstr>差異化教學教材教法</vt:lpstr>
      <vt:lpstr>課程調整 （田凱倩）</vt:lpstr>
      <vt:lpstr>差異化教學原則</vt:lpstr>
      <vt:lpstr>差異化教學實踐層面</vt:lpstr>
      <vt:lpstr>投影片 31</vt:lpstr>
      <vt:lpstr>差異化教學策略</vt:lpstr>
      <vt:lpstr>差異化教學策略</vt:lpstr>
      <vt:lpstr>補救教學簡化內容的意義</vt:lpstr>
      <vt:lpstr>教學策略：教材的調整</vt:lpstr>
      <vt:lpstr>教學策略：教材的調整</vt:lpstr>
      <vt:lpstr>增加鷹架</vt:lpstr>
      <vt:lpstr>教材來源：調整-加注音、標生字詞</vt:lpstr>
      <vt:lpstr>學習反應的差異化</vt:lpstr>
      <vt:lpstr>教學策略：教材的調整</vt:lpstr>
      <vt:lpstr>教學策略：教材的調整</vt:lpstr>
      <vt:lpstr>學習內容調整原則</vt:lpstr>
      <vt:lpstr>山與海的賦格曲</vt:lpstr>
      <vt:lpstr>句子關聯詞(句子打勾勾)</vt:lpstr>
      <vt:lpstr>投影片 45</vt:lpstr>
      <vt:lpstr>教學策略：教學方法</vt:lpstr>
      <vt:lpstr>教學策略：教學方法</vt:lpstr>
      <vt:lpstr>教學策略：分組</vt:lpstr>
      <vt:lpstr>因應學生差異—分組教學方法</vt:lpstr>
      <vt:lpstr>教學策略：評量</vt:lpstr>
      <vt:lpstr>教學策略：評量</vt:lpstr>
      <vt:lpstr>投影片 52</vt:lpstr>
      <vt:lpstr>收放自如的例子</vt:lpstr>
      <vt:lpstr>投影片 54</vt:lpstr>
      <vt:lpstr>歷程</vt:lpstr>
      <vt:lpstr>差異化教學</vt:lpstr>
      <vt:lpstr>我的經驗</vt:lpstr>
      <vt:lpstr>老師可以先這樣做</vt:lpstr>
      <vt:lpstr>從日常教學實務問題的批判反思開始：</vt:lpstr>
      <vt:lpstr>教師專業增能</vt:lpstr>
      <vt:lpstr>各科差異化教學</vt:lpstr>
      <vt:lpstr>差異化教學的再思考</vt:lpstr>
      <vt:lpstr>投影片 63</vt:lpstr>
      <vt:lpstr>國文的學習差異</vt:lpstr>
      <vt:lpstr>教學現況（香港小學中文科）</vt:lpstr>
      <vt:lpstr>偷靴   教學示例 1 </vt:lpstr>
      <vt:lpstr>偷靴   教學示例 2 </vt:lpstr>
      <vt:lpstr>投影片 68</vt:lpstr>
      <vt:lpstr>偷靴   教學示例3 </vt:lpstr>
      <vt:lpstr>偷靴</vt:lpstr>
      <vt:lpstr>對於這樣的孩子,我多了一些小撇步……</vt:lpstr>
      <vt:lpstr>讓我們一起努力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2013-03-11T01:33:50Z</dcterms:created>
  <dcterms:modified xsi:type="dcterms:W3CDTF">2013-12-13T07:25:59Z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