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72" r:id="rId2"/>
    <p:sldId id="275" r:id="rId3"/>
    <p:sldId id="257" r:id="rId4"/>
    <p:sldId id="305" r:id="rId5"/>
    <p:sldId id="306" r:id="rId6"/>
    <p:sldId id="278" r:id="rId7"/>
    <p:sldId id="280" r:id="rId8"/>
    <p:sldId id="282" r:id="rId9"/>
    <p:sldId id="327" r:id="rId10"/>
    <p:sldId id="326" r:id="rId11"/>
    <p:sldId id="328" r:id="rId12"/>
    <p:sldId id="330" r:id="rId13"/>
    <p:sldId id="331" r:id="rId14"/>
    <p:sldId id="329" r:id="rId15"/>
    <p:sldId id="290" r:id="rId16"/>
    <p:sldId id="292" r:id="rId17"/>
    <p:sldId id="293" r:id="rId18"/>
    <p:sldId id="332" r:id="rId19"/>
    <p:sldId id="294" r:id="rId20"/>
    <p:sldId id="324" r:id="rId21"/>
    <p:sldId id="325" r:id="rId22"/>
    <p:sldId id="295" r:id="rId23"/>
    <p:sldId id="302" r:id="rId24"/>
    <p:sldId id="303" r:id="rId25"/>
    <p:sldId id="296" r:id="rId26"/>
    <p:sldId id="304" r:id="rId27"/>
    <p:sldId id="297" r:id="rId28"/>
    <p:sldId id="316" r:id="rId29"/>
    <p:sldId id="314" r:id="rId30"/>
    <p:sldId id="320" r:id="rId31"/>
    <p:sldId id="319" r:id="rId32"/>
    <p:sldId id="317" r:id="rId33"/>
    <p:sldId id="318" r:id="rId34"/>
    <p:sldId id="321" r:id="rId35"/>
    <p:sldId id="322" r:id="rId36"/>
    <p:sldId id="323" r:id="rId37"/>
    <p:sldId id="307" r:id="rId38"/>
    <p:sldId id="308" r:id="rId39"/>
    <p:sldId id="265" r:id="rId40"/>
    <p:sldId id="310" r:id="rId41"/>
    <p:sldId id="311" r:id="rId42"/>
    <p:sldId id="312" r:id="rId43"/>
    <p:sldId id="313" r:id="rId44"/>
    <p:sldId id="274" r:id="rId45"/>
    <p:sldId id="271" r:id="rId46"/>
    <p:sldId id="263" r:id="rId47"/>
    <p:sldId id="315" r:id="rId48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CFE5793-44C7-418B-8392-8489EFBCE640}">
          <p14:sldIdLst>
            <p14:sldId id="272"/>
            <p14:sldId id="275"/>
            <p14:sldId id="257"/>
            <p14:sldId id="305"/>
            <p14:sldId id="306"/>
          </p14:sldIdLst>
        </p14:section>
        <p14:section name="未命名的章節" id="{1086974E-9899-491E-9CD3-529373427224}">
          <p14:sldIdLst>
            <p14:sldId id="278"/>
            <p14:sldId id="280"/>
            <p14:sldId id="282"/>
            <p14:sldId id="327"/>
            <p14:sldId id="326"/>
            <p14:sldId id="328"/>
            <p14:sldId id="330"/>
            <p14:sldId id="331"/>
            <p14:sldId id="329"/>
            <p14:sldId id="290"/>
            <p14:sldId id="292"/>
            <p14:sldId id="293"/>
            <p14:sldId id="332"/>
            <p14:sldId id="294"/>
            <p14:sldId id="324"/>
            <p14:sldId id="325"/>
            <p14:sldId id="295"/>
            <p14:sldId id="302"/>
            <p14:sldId id="303"/>
            <p14:sldId id="296"/>
            <p14:sldId id="304"/>
            <p14:sldId id="297"/>
            <p14:sldId id="316"/>
            <p14:sldId id="314"/>
            <p14:sldId id="320"/>
            <p14:sldId id="319"/>
            <p14:sldId id="317"/>
            <p14:sldId id="318"/>
            <p14:sldId id="321"/>
            <p14:sldId id="322"/>
            <p14:sldId id="323"/>
            <p14:sldId id="307"/>
            <p14:sldId id="308"/>
            <p14:sldId id="265"/>
            <p14:sldId id="310"/>
            <p14:sldId id="311"/>
            <p14:sldId id="312"/>
            <p14:sldId id="313"/>
            <p14:sldId id="274"/>
            <p14:sldId id="271"/>
            <p14:sldId id="263"/>
            <p14:sldId id="31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6" autoAdjust="0"/>
    <p:restoredTop sz="86650" autoAdjust="0"/>
  </p:normalViewPr>
  <p:slideViewPr>
    <p:cSldViewPr>
      <p:cViewPr>
        <p:scale>
          <a:sx n="77" d="100"/>
          <a:sy n="77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2FC39-5A1B-471A-AFE0-8E39B3850D85}" type="doc">
      <dgm:prSet loTypeId="urn:microsoft.com/office/officeart/2005/8/layout/equation2" loCatId="process" qsTypeId="urn:microsoft.com/office/officeart/2005/8/quickstyle/simple1" qsCatId="simple" csTypeId="urn:microsoft.com/office/officeart/2005/8/colors/colorful2" csCatId="colorful" phldr="1"/>
      <dgm:spPr/>
    </dgm:pt>
    <dgm:pt modelId="{EEAE995D-71FC-4508-A2D8-B4B2ECC6A403}">
      <dgm:prSet phldrT="[文字]"/>
      <dgm:spPr/>
      <dgm:t>
        <a:bodyPr/>
        <a:lstStyle/>
        <a:p>
          <a:r>
            <a:rPr lang="zh-TW" altLang="en-US" dirty="0" smtClean="0"/>
            <a:t>教學</a:t>
          </a:r>
          <a:endParaRPr lang="zh-TW" altLang="en-US" dirty="0"/>
        </a:p>
      </dgm:t>
    </dgm:pt>
    <dgm:pt modelId="{6962CBCA-1E4A-4848-AA59-158FBB825A03}" type="parTrans" cxnId="{277A8303-2D0F-416C-9EC8-2D27E9532D1D}">
      <dgm:prSet/>
      <dgm:spPr/>
      <dgm:t>
        <a:bodyPr/>
        <a:lstStyle/>
        <a:p>
          <a:endParaRPr lang="zh-TW" altLang="en-US"/>
        </a:p>
      </dgm:t>
    </dgm:pt>
    <dgm:pt modelId="{12E2A298-13DA-4525-A178-7C42D6BD8368}" type="sibTrans" cxnId="{277A8303-2D0F-416C-9EC8-2D27E9532D1D}">
      <dgm:prSet/>
      <dgm:spPr/>
      <dgm:t>
        <a:bodyPr/>
        <a:lstStyle/>
        <a:p>
          <a:endParaRPr lang="zh-TW" altLang="en-US"/>
        </a:p>
      </dgm:t>
    </dgm:pt>
    <dgm:pt modelId="{9D8174A5-66D1-4C21-AD1A-AA22D6870229}">
      <dgm:prSet phldrT="[文字]"/>
      <dgm:spPr/>
      <dgm:t>
        <a:bodyPr/>
        <a:lstStyle/>
        <a:p>
          <a:r>
            <a:rPr lang="zh-TW" altLang="en-US" dirty="0" smtClean="0"/>
            <a:t>評量</a:t>
          </a:r>
          <a:endParaRPr lang="en-US" altLang="zh-TW" dirty="0" smtClean="0"/>
        </a:p>
      </dgm:t>
    </dgm:pt>
    <dgm:pt modelId="{2D5D1F8E-1378-4E82-A148-DBD803EB4657}" type="parTrans" cxnId="{ED5706BB-AC8B-44E9-9808-EEEF524F9319}">
      <dgm:prSet/>
      <dgm:spPr/>
      <dgm:t>
        <a:bodyPr/>
        <a:lstStyle/>
        <a:p>
          <a:endParaRPr lang="zh-TW" altLang="en-US"/>
        </a:p>
      </dgm:t>
    </dgm:pt>
    <dgm:pt modelId="{854B93A2-817A-40B8-BAE2-FAC8A8A11653}" type="sibTrans" cxnId="{ED5706BB-AC8B-44E9-9808-EEEF524F9319}">
      <dgm:prSet/>
      <dgm:spPr/>
      <dgm:t>
        <a:bodyPr/>
        <a:lstStyle/>
        <a:p>
          <a:endParaRPr lang="zh-TW" altLang="en-US"/>
        </a:p>
      </dgm:t>
    </dgm:pt>
    <dgm:pt modelId="{C8FE16C4-E441-425A-88E1-84664DA27735}">
      <dgm:prSet phldrT="[文字]"/>
      <dgm:spPr/>
      <dgm:t>
        <a:bodyPr/>
        <a:lstStyle/>
        <a:p>
          <a:r>
            <a:rPr lang="zh-TW" altLang="en-US" dirty="0" smtClean="0"/>
            <a:t>閱讀素養的教學與評量</a:t>
          </a:r>
          <a:endParaRPr lang="zh-TW" altLang="en-US" dirty="0"/>
        </a:p>
      </dgm:t>
    </dgm:pt>
    <dgm:pt modelId="{935882F6-6EBE-413C-8E4A-E56A34D28A95}" type="parTrans" cxnId="{22AC93C1-2C92-4F1B-B4D4-92F165FB57EC}">
      <dgm:prSet/>
      <dgm:spPr/>
      <dgm:t>
        <a:bodyPr/>
        <a:lstStyle/>
        <a:p>
          <a:endParaRPr lang="zh-TW" altLang="en-US"/>
        </a:p>
      </dgm:t>
    </dgm:pt>
    <dgm:pt modelId="{2EE80A0B-4EDB-4A02-9517-99D9BBE9DA3A}" type="sibTrans" cxnId="{22AC93C1-2C92-4F1B-B4D4-92F165FB57EC}">
      <dgm:prSet/>
      <dgm:spPr/>
      <dgm:t>
        <a:bodyPr/>
        <a:lstStyle/>
        <a:p>
          <a:endParaRPr lang="zh-TW" altLang="en-US"/>
        </a:p>
      </dgm:t>
    </dgm:pt>
    <dgm:pt modelId="{D47BE045-BD0C-4865-A93C-B388071A252B}" type="pres">
      <dgm:prSet presAssocID="{E602FC39-5A1B-471A-AFE0-8E39B3850D85}" presName="Name0" presStyleCnt="0">
        <dgm:presLayoutVars>
          <dgm:dir/>
          <dgm:resizeHandles val="exact"/>
        </dgm:presLayoutVars>
      </dgm:prSet>
      <dgm:spPr/>
    </dgm:pt>
    <dgm:pt modelId="{C80155C2-70BF-4691-92B4-A473339C448B}" type="pres">
      <dgm:prSet presAssocID="{E602FC39-5A1B-471A-AFE0-8E39B3850D85}" presName="vNodes" presStyleCnt="0"/>
      <dgm:spPr/>
    </dgm:pt>
    <dgm:pt modelId="{96467B03-12AC-43E7-8295-C19666548C44}" type="pres">
      <dgm:prSet presAssocID="{EEAE995D-71FC-4508-A2D8-B4B2ECC6A403}" presName="node" presStyleLbl="node1" presStyleIdx="0" presStyleCnt="3" custLinFactNeighborX="-3345" custLinFactNeighborY="205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1FA956-1680-407D-B80E-A52A774A45CB}" type="pres">
      <dgm:prSet presAssocID="{12E2A298-13DA-4525-A178-7C42D6BD8368}" presName="spacerT" presStyleCnt="0"/>
      <dgm:spPr/>
    </dgm:pt>
    <dgm:pt modelId="{466BD368-872F-4861-825B-581C16F6477E}" type="pres">
      <dgm:prSet presAssocID="{12E2A298-13DA-4525-A178-7C42D6BD8368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607323AD-4F95-4EC4-956A-B682C974583D}" type="pres">
      <dgm:prSet presAssocID="{12E2A298-13DA-4525-A178-7C42D6BD8368}" presName="spacerB" presStyleCnt="0"/>
      <dgm:spPr/>
    </dgm:pt>
    <dgm:pt modelId="{E5D1DBFA-ECB2-4A60-B854-5785E62D62E6}" type="pres">
      <dgm:prSet presAssocID="{9D8174A5-66D1-4C21-AD1A-AA22D687022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B0676E-100F-4742-AF11-F515B7431C71}" type="pres">
      <dgm:prSet presAssocID="{E602FC39-5A1B-471A-AFE0-8E39B3850D85}" presName="sibTransLast" presStyleLbl="sibTrans2D1" presStyleIdx="1" presStyleCnt="2" custAng="10813520"/>
      <dgm:spPr/>
      <dgm:t>
        <a:bodyPr/>
        <a:lstStyle/>
        <a:p>
          <a:endParaRPr lang="zh-TW" altLang="en-US"/>
        </a:p>
      </dgm:t>
    </dgm:pt>
    <dgm:pt modelId="{53E2F42B-C0F6-4771-BA93-38DA1CED5A17}" type="pres">
      <dgm:prSet presAssocID="{E602FC39-5A1B-471A-AFE0-8E39B3850D85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34E28AAC-737E-4F49-A88C-3C9619F4BBAD}" type="pres">
      <dgm:prSet presAssocID="{E602FC39-5A1B-471A-AFE0-8E39B3850D85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7A8303-2D0F-416C-9EC8-2D27E9532D1D}" srcId="{E602FC39-5A1B-471A-AFE0-8E39B3850D85}" destId="{EEAE995D-71FC-4508-A2D8-B4B2ECC6A403}" srcOrd="0" destOrd="0" parTransId="{6962CBCA-1E4A-4848-AA59-158FBB825A03}" sibTransId="{12E2A298-13DA-4525-A178-7C42D6BD8368}"/>
    <dgm:cxn modelId="{ED5706BB-AC8B-44E9-9808-EEEF524F9319}" srcId="{E602FC39-5A1B-471A-AFE0-8E39B3850D85}" destId="{9D8174A5-66D1-4C21-AD1A-AA22D6870229}" srcOrd="1" destOrd="0" parTransId="{2D5D1F8E-1378-4E82-A148-DBD803EB4657}" sibTransId="{854B93A2-817A-40B8-BAE2-FAC8A8A11653}"/>
    <dgm:cxn modelId="{22AC93C1-2C92-4F1B-B4D4-92F165FB57EC}" srcId="{E602FC39-5A1B-471A-AFE0-8E39B3850D85}" destId="{C8FE16C4-E441-425A-88E1-84664DA27735}" srcOrd="2" destOrd="0" parTransId="{935882F6-6EBE-413C-8E4A-E56A34D28A95}" sibTransId="{2EE80A0B-4EDB-4A02-9517-99D9BBE9DA3A}"/>
    <dgm:cxn modelId="{55A30866-26AC-4AF8-942F-08F68842B3CE}" type="presOf" srcId="{E602FC39-5A1B-471A-AFE0-8E39B3850D85}" destId="{D47BE045-BD0C-4865-A93C-B388071A252B}" srcOrd="0" destOrd="0" presId="urn:microsoft.com/office/officeart/2005/8/layout/equation2"/>
    <dgm:cxn modelId="{0F11B227-443A-41C4-9FE9-7B9A766F3777}" type="presOf" srcId="{9D8174A5-66D1-4C21-AD1A-AA22D6870229}" destId="{E5D1DBFA-ECB2-4A60-B854-5785E62D62E6}" srcOrd="0" destOrd="0" presId="urn:microsoft.com/office/officeart/2005/8/layout/equation2"/>
    <dgm:cxn modelId="{371B0898-98C1-427B-BFC0-0E7CCCC92F5D}" type="presOf" srcId="{EEAE995D-71FC-4508-A2D8-B4B2ECC6A403}" destId="{96467B03-12AC-43E7-8295-C19666548C44}" srcOrd="0" destOrd="0" presId="urn:microsoft.com/office/officeart/2005/8/layout/equation2"/>
    <dgm:cxn modelId="{5192E748-F881-4436-9F78-895CC6B1BEE1}" type="presOf" srcId="{854B93A2-817A-40B8-BAE2-FAC8A8A11653}" destId="{30B0676E-100F-4742-AF11-F515B7431C71}" srcOrd="0" destOrd="0" presId="urn:microsoft.com/office/officeart/2005/8/layout/equation2"/>
    <dgm:cxn modelId="{985E31E2-E850-4C91-9658-8CE937EF0DA5}" type="presOf" srcId="{C8FE16C4-E441-425A-88E1-84664DA27735}" destId="{34E28AAC-737E-4F49-A88C-3C9619F4BBAD}" srcOrd="0" destOrd="0" presId="urn:microsoft.com/office/officeart/2005/8/layout/equation2"/>
    <dgm:cxn modelId="{90ED2BB9-4A99-4A81-8C48-E28AB111D66B}" type="presOf" srcId="{12E2A298-13DA-4525-A178-7C42D6BD8368}" destId="{466BD368-872F-4861-825B-581C16F6477E}" srcOrd="0" destOrd="0" presId="urn:microsoft.com/office/officeart/2005/8/layout/equation2"/>
    <dgm:cxn modelId="{CB382C92-9B8C-470E-8006-F687465CBBD9}" type="presOf" srcId="{854B93A2-817A-40B8-BAE2-FAC8A8A11653}" destId="{53E2F42B-C0F6-4771-BA93-38DA1CED5A17}" srcOrd="1" destOrd="0" presId="urn:microsoft.com/office/officeart/2005/8/layout/equation2"/>
    <dgm:cxn modelId="{01E18470-4B82-45A8-B029-5FF0EAE88A42}" type="presParOf" srcId="{D47BE045-BD0C-4865-A93C-B388071A252B}" destId="{C80155C2-70BF-4691-92B4-A473339C448B}" srcOrd="0" destOrd="0" presId="urn:microsoft.com/office/officeart/2005/8/layout/equation2"/>
    <dgm:cxn modelId="{78622862-74EA-4002-BBEC-6FE1299E2E3D}" type="presParOf" srcId="{C80155C2-70BF-4691-92B4-A473339C448B}" destId="{96467B03-12AC-43E7-8295-C19666548C44}" srcOrd="0" destOrd="0" presId="urn:microsoft.com/office/officeart/2005/8/layout/equation2"/>
    <dgm:cxn modelId="{7D36A554-504B-46AB-A4BC-4606507CAEDC}" type="presParOf" srcId="{C80155C2-70BF-4691-92B4-A473339C448B}" destId="{241FA956-1680-407D-B80E-A52A774A45CB}" srcOrd="1" destOrd="0" presId="urn:microsoft.com/office/officeart/2005/8/layout/equation2"/>
    <dgm:cxn modelId="{18494949-2190-44D8-8815-89595A5EB26E}" type="presParOf" srcId="{C80155C2-70BF-4691-92B4-A473339C448B}" destId="{466BD368-872F-4861-825B-581C16F6477E}" srcOrd="2" destOrd="0" presId="urn:microsoft.com/office/officeart/2005/8/layout/equation2"/>
    <dgm:cxn modelId="{512EF6E8-D2E8-44ED-9B0C-234F548CD664}" type="presParOf" srcId="{C80155C2-70BF-4691-92B4-A473339C448B}" destId="{607323AD-4F95-4EC4-956A-B682C974583D}" srcOrd="3" destOrd="0" presId="urn:microsoft.com/office/officeart/2005/8/layout/equation2"/>
    <dgm:cxn modelId="{040041D9-03EE-4BE5-BD90-D8CAE28EDB00}" type="presParOf" srcId="{C80155C2-70BF-4691-92B4-A473339C448B}" destId="{E5D1DBFA-ECB2-4A60-B854-5785E62D62E6}" srcOrd="4" destOrd="0" presId="urn:microsoft.com/office/officeart/2005/8/layout/equation2"/>
    <dgm:cxn modelId="{C8A6502A-8731-47A9-8E98-401DFE3B81C2}" type="presParOf" srcId="{D47BE045-BD0C-4865-A93C-B388071A252B}" destId="{30B0676E-100F-4742-AF11-F515B7431C71}" srcOrd="1" destOrd="0" presId="urn:microsoft.com/office/officeart/2005/8/layout/equation2"/>
    <dgm:cxn modelId="{D1FCC9B2-6EE4-43A5-954D-9123C93C9B75}" type="presParOf" srcId="{30B0676E-100F-4742-AF11-F515B7431C71}" destId="{53E2F42B-C0F6-4771-BA93-38DA1CED5A17}" srcOrd="0" destOrd="0" presId="urn:microsoft.com/office/officeart/2005/8/layout/equation2"/>
    <dgm:cxn modelId="{84739D59-F335-4B6F-A916-51FEC65F8481}" type="presParOf" srcId="{D47BE045-BD0C-4865-A93C-B388071A252B}" destId="{34E28AAC-737E-4F49-A88C-3C9619F4BBA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76B9187-EEE1-46E9-B609-1529177B01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E147DB-5BE6-490E-8E38-406DB33B529D}">
      <dgm:prSet phldrT="[文字]"/>
      <dgm:spPr/>
      <dgm:t>
        <a:bodyPr/>
        <a:lstStyle/>
        <a:p>
          <a:r>
            <a:rPr lang="zh-TW" altLang="en-US" smtClean="0"/>
            <a:t>我愛鳥</a:t>
          </a:r>
          <a:endParaRPr lang="zh-TW" altLang="en-US" dirty="0"/>
        </a:p>
      </dgm:t>
    </dgm:pt>
    <dgm:pt modelId="{14518584-BABB-4036-9447-0DB9DD7F2FAA}" type="parTrans" cxnId="{9C583455-252E-43E8-949F-E009D200E9F9}">
      <dgm:prSet/>
      <dgm:spPr/>
      <dgm:t>
        <a:bodyPr/>
        <a:lstStyle/>
        <a:p>
          <a:endParaRPr lang="zh-TW" altLang="en-US"/>
        </a:p>
      </dgm:t>
    </dgm:pt>
    <dgm:pt modelId="{DC00CCC7-7227-4437-A456-812D4D7F4AE9}" type="sibTrans" cxnId="{9C583455-252E-43E8-949F-E009D200E9F9}">
      <dgm:prSet/>
      <dgm:spPr/>
      <dgm:t>
        <a:bodyPr/>
        <a:lstStyle/>
        <a:p>
          <a:endParaRPr lang="zh-TW" altLang="en-US"/>
        </a:p>
      </dgm:t>
    </dgm:pt>
    <dgm:pt modelId="{6C06BC92-D67F-48B4-8C6D-E7F4086B3637}">
      <dgm:prSet phldrT="[文字]"/>
      <dgm:spPr/>
      <dgm:t>
        <a:bodyPr/>
        <a:lstStyle/>
        <a:p>
          <a:r>
            <a:rPr lang="zh-TW" altLang="en-US" dirty="0" smtClean="0"/>
            <a:t>欣賞鳥的自由</a:t>
          </a:r>
          <a:endParaRPr lang="zh-TW" altLang="en-US" dirty="0"/>
        </a:p>
      </dgm:t>
    </dgm:pt>
    <dgm:pt modelId="{528A38DA-2B5C-4724-9790-5DA85B65B376}" type="parTrans" cxnId="{D2467BF1-2077-457F-AD11-06510DACFB49}">
      <dgm:prSet/>
      <dgm:spPr/>
      <dgm:t>
        <a:bodyPr/>
        <a:lstStyle/>
        <a:p>
          <a:endParaRPr lang="zh-TW" altLang="en-US"/>
        </a:p>
      </dgm:t>
    </dgm:pt>
    <dgm:pt modelId="{0D619FF7-3D27-427C-8635-F86936547247}" type="sibTrans" cxnId="{D2467BF1-2077-457F-AD11-06510DACFB49}">
      <dgm:prSet/>
      <dgm:spPr/>
      <dgm:t>
        <a:bodyPr/>
        <a:lstStyle/>
        <a:p>
          <a:endParaRPr lang="zh-TW" altLang="en-US"/>
        </a:p>
      </dgm:t>
    </dgm:pt>
    <dgm:pt modelId="{17A92B14-4A00-4DAF-8A0A-B4D56B52DB25}">
      <dgm:prSet phldrT="[文字]"/>
      <dgm:spPr/>
      <dgm:t>
        <a:bodyPr/>
        <a:lstStyle/>
        <a:p>
          <a:r>
            <a:rPr lang="zh-TW" altLang="en-US" dirty="0" smtClean="0"/>
            <a:t>活動</a:t>
          </a:r>
          <a:endParaRPr lang="zh-TW" altLang="en-US" dirty="0"/>
        </a:p>
      </dgm:t>
    </dgm:pt>
    <dgm:pt modelId="{0008DCDA-4926-4599-A09C-F7F5AD7864E1}" type="parTrans" cxnId="{59BD6850-7CAF-42F0-BED1-527388038E3C}">
      <dgm:prSet/>
      <dgm:spPr/>
      <dgm:t>
        <a:bodyPr/>
        <a:lstStyle/>
        <a:p>
          <a:endParaRPr lang="zh-TW" altLang="en-US"/>
        </a:p>
      </dgm:t>
    </dgm:pt>
    <dgm:pt modelId="{407EA305-E473-45EC-9E8C-3C0FB4B6B575}" type="sibTrans" cxnId="{59BD6850-7CAF-42F0-BED1-527388038E3C}">
      <dgm:prSet/>
      <dgm:spPr/>
      <dgm:t>
        <a:bodyPr/>
        <a:lstStyle/>
        <a:p>
          <a:endParaRPr lang="zh-TW" altLang="en-US"/>
        </a:p>
      </dgm:t>
    </dgm:pt>
    <dgm:pt modelId="{64A120D9-0163-4ED7-BA25-9BEE242A4244}">
      <dgm:prSet phldrT="[文字]"/>
      <dgm:spPr/>
      <dgm:t>
        <a:bodyPr/>
        <a:lstStyle/>
        <a:p>
          <a:r>
            <a:rPr lang="zh-TW" altLang="en-US" dirty="0" smtClean="0"/>
            <a:t>關注鳥的苦悶</a:t>
          </a:r>
          <a:endParaRPr lang="zh-TW" altLang="en-US" dirty="0"/>
        </a:p>
      </dgm:t>
    </dgm:pt>
    <dgm:pt modelId="{FE5CF753-C185-438B-B0BB-11CAE8B252ED}" type="parTrans" cxnId="{E2CC2E30-C6A5-4FAF-AAF4-070501EFDC6E}">
      <dgm:prSet/>
      <dgm:spPr/>
      <dgm:t>
        <a:bodyPr/>
        <a:lstStyle/>
        <a:p>
          <a:endParaRPr lang="zh-TW" altLang="en-US"/>
        </a:p>
      </dgm:t>
    </dgm:pt>
    <dgm:pt modelId="{B173D02C-1567-43D4-B451-0550B6BE126C}" type="sibTrans" cxnId="{E2CC2E30-C6A5-4FAF-AAF4-070501EFDC6E}">
      <dgm:prSet/>
      <dgm:spPr/>
      <dgm:t>
        <a:bodyPr/>
        <a:lstStyle/>
        <a:p>
          <a:endParaRPr lang="zh-TW" altLang="en-US"/>
        </a:p>
      </dgm:t>
    </dgm:pt>
    <dgm:pt modelId="{144E9FDC-AE35-4E87-8373-AD309BD8F2C9}">
      <dgm:prSet phldrT="[文字]"/>
      <dgm:spPr/>
      <dgm:t>
        <a:bodyPr/>
        <a:lstStyle/>
        <a:p>
          <a:r>
            <a:rPr lang="zh-TW" altLang="en-US" dirty="0" smtClean="0"/>
            <a:t>籠中鳥</a:t>
          </a:r>
          <a:endParaRPr lang="zh-TW" altLang="en-US" dirty="0"/>
        </a:p>
      </dgm:t>
    </dgm:pt>
    <dgm:pt modelId="{43D0399C-3A31-4D29-A460-5A3BA7BED6A7}" type="parTrans" cxnId="{06CADEEA-68CC-4EDA-B8C3-703F08C90992}">
      <dgm:prSet/>
      <dgm:spPr/>
      <dgm:t>
        <a:bodyPr/>
        <a:lstStyle/>
        <a:p>
          <a:endParaRPr lang="zh-TW" altLang="en-US"/>
        </a:p>
      </dgm:t>
    </dgm:pt>
    <dgm:pt modelId="{062D214A-AB0B-4026-B4BD-E6D81D3A151F}" type="sibTrans" cxnId="{06CADEEA-68CC-4EDA-B8C3-703F08C90992}">
      <dgm:prSet/>
      <dgm:spPr/>
      <dgm:t>
        <a:bodyPr/>
        <a:lstStyle/>
        <a:p>
          <a:endParaRPr lang="zh-TW" altLang="en-US"/>
        </a:p>
      </dgm:t>
    </dgm:pt>
    <dgm:pt modelId="{0F86ED52-C4D1-4325-936B-22219EC21860}">
      <dgm:prSet/>
      <dgm:spPr/>
      <dgm:t>
        <a:bodyPr/>
        <a:lstStyle/>
        <a:p>
          <a:r>
            <a:rPr lang="zh-TW" altLang="en-US" dirty="0" smtClean="0"/>
            <a:t>胳膊鷹</a:t>
          </a:r>
          <a:endParaRPr lang="zh-TW" altLang="en-US" dirty="0"/>
        </a:p>
      </dgm:t>
    </dgm:pt>
    <dgm:pt modelId="{0525ED37-8F98-47D4-8615-3EB1C8735675}" type="parTrans" cxnId="{F8A52AC6-4BE5-4DC0-A8B9-AC154668217C}">
      <dgm:prSet/>
      <dgm:spPr/>
      <dgm:t>
        <a:bodyPr/>
        <a:lstStyle/>
        <a:p>
          <a:endParaRPr lang="zh-TW" altLang="en-US"/>
        </a:p>
      </dgm:t>
    </dgm:pt>
    <dgm:pt modelId="{E8B4C2E6-4BAD-4F3C-8522-B7027B8744BB}" type="sibTrans" cxnId="{F8A52AC6-4BE5-4DC0-A8B9-AC154668217C}">
      <dgm:prSet/>
      <dgm:spPr/>
      <dgm:t>
        <a:bodyPr/>
        <a:lstStyle/>
        <a:p>
          <a:endParaRPr lang="zh-TW" altLang="en-US"/>
        </a:p>
      </dgm:t>
    </dgm:pt>
    <dgm:pt modelId="{10719EFA-A3E8-4FAC-8949-B65D2CE8A4F1}">
      <dgm:prSet/>
      <dgm:spPr/>
      <dgm:t>
        <a:bodyPr/>
        <a:lstStyle/>
        <a:p>
          <a:r>
            <a:rPr lang="zh-TW" altLang="en-US" dirty="0" smtClean="0"/>
            <a:t>聲音</a:t>
          </a:r>
          <a:endParaRPr lang="zh-TW" altLang="en-US" dirty="0"/>
        </a:p>
      </dgm:t>
    </dgm:pt>
    <dgm:pt modelId="{76030BE9-3596-4EDD-BB1C-50715AFB7CF3}" type="parTrans" cxnId="{5F4BD307-4262-4698-9773-4BAAF24A5806}">
      <dgm:prSet/>
      <dgm:spPr/>
      <dgm:t>
        <a:bodyPr/>
        <a:lstStyle/>
        <a:p>
          <a:endParaRPr lang="zh-TW" altLang="en-US"/>
        </a:p>
      </dgm:t>
    </dgm:pt>
    <dgm:pt modelId="{D991A4D9-907A-43E1-A5C7-B97C9A213894}" type="sibTrans" cxnId="{5F4BD307-4262-4698-9773-4BAAF24A5806}">
      <dgm:prSet/>
      <dgm:spPr/>
      <dgm:t>
        <a:bodyPr/>
        <a:lstStyle/>
        <a:p>
          <a:endParaRPr lang="zh-TW" altLang="en-US"/>
        </a:p>
      </dgm:t>
    </dgm:pt>
    <dgm:pt modelId="{315C2C49-4B3E-4714-8BFA-4AA58E9F4E02}">
      <dgm:prSet/>
      <dgm:spPr/>
      <dgm:t>
        <a:bodyPr/>
        <a:lstStyle/>
        <a:p>
          <a:endParaRPr lang="zh-TW" altLang="en-US" dirty="0"/>
        </a:p>
      </dgm:t>
    </dgm:pt>
    <dgm:pt modelId="{68A2435D-6DF7-4003-B7AD-8896634E53EB}" type="parTrans" cxnId="{75F0C4DF-15D0-4AEE-8300-CA81A958C4D9}">
      <dgm:prSet/>
      <dgm:spPr/>
      <dgm:t>
        <a:bodyPr/>
        <a:lstStyle/>
        <a:p>
          <a:endParaRPr lang="zh-TW" altLang="en-US"/>
        </a:p>
      </dgm:t>
    </dgm:pt>
    <dgm:pt modelId="{5A3667FC-23D6-4D92-B011-FB4BFE69AAB5}" type="sibTrans" cxnId="{75F0C4DF-15D0-4AEE-8300-CA81A958C4D9}">
      <dgm:prSet/>
      <dgm:spPr/>
      <dgm:t>
        <a:bodyPr/>
        <a:lstStyle/>
        <a:p>
          <a:endParaRPr lang="zh-TW" altLang="en-US"/>
        </a:p>
      </dgm:t>
    </dgm:pt>
    <dgm:pt modelId="{E4F0E496-F005-4910-9099-47EFDD87D5B5}">
      <dgm:prSet/>
      <dgm:spPr/>
      <dgm:t>
        <a:bodyPr/>
        <a:lstStyle/>
        <a:p>
          <a:endParaRPr lang="zh-TW" altLang="en-US" dirty="0"/>
        </a:p>
      </dgm:t>
    </dgm:pt>
    <dgm:pt modelId="{1BCF50D2-E439-40D5-9967-6C8DFE1FEA3B}" type="parTrans" cxnId="{B1183F44-275A-4EF3-8429-63E8C69018E5}">
      <dgm:prSet/>
      <dgm:spPr/>
      <dgm:t>
        <a:bodyPr/>
        <a:lstStyle/>
        <a:p>
          <a:endParaRPr lang="zh-TW" altLang="en-US"/>
        </a:p>
      </dgm:t>
    </dgm:pt>
    <dgm:pt modelId="{8A60AD3A-27C5-491E-94CF-0908D21844E4}" type="sibTrans" cxnId="{B1183F44-275A-4EF3-8429-63E8C69018E5}">
      <dgm:prSet/>
      <dgm:spPr/>
      <dgm:t>
        <a:bodyPr/>
        <a:lstStyle/>
        <a:p>
          <a:endParaRPr lang="zh-TW" altLang="en-US"/>
        </a:p>
      </dgm:t>
    </dgm:pt>
    <dgm:pt modelId="{E731CC7F-48FA-4D22-991C-E676D42A3376}">
      <dgm:prSet/>
      <dgm:spPr/>
      <dgm:t>
        <a:bodyPr/>
        <a:lstStyle/>
        <a:p>
          <a:endParaRPr lang="zh-TW" altLang="en-US" dirty="0"/>
        </a:p>
      </dgm:t>
    </dgm:pt>
    <dgm:pt modelId="{F1104490-DEFD-437F-A168-2F3EA1C8F6F5}" type="parTrans" cxnId="{8372B1B5-549D-4515-8B1E-557C1184AF0F}">
      <dgm:prSet/>
      <dgm:spPr/>
      <dgm:t>
        <a:bodyPr/>
        <a:lstStyle/>
        <a:p>
          <a:endParaRPr lang="zh-TW" altLang="en-US"/>
        </a:p>
      </dgm:t>
    </dgm:pt>
    <dgm:pt modelId="{A6999925-CDDA-44B7-926F-237CA9DB3154}" type="sibTrans" cxnId="{8372B1B5-549D-4515-8B1E-557C1184AF0F}">
      <dgm:prSet/>
      <dgm:spPr/>
      <dgm:t>
        <a:bodyPr/>
        <a:lstStyle/>
        <a:p>
          <a:endParaRPr lang="zh-TW" altLang="en-US"/>
        </a:p>
      </dgm:t>
    </dgm:pt>
    <dgm:pt modelId="{DAC9C070-BEAA-4777-BF98-663476556233}">
      <dgm:prSet/>
      <dgm:spPr/>
      <dgm:t>
        <a:bodyPr/>
        <a:lstStyle/>
        <a:p>
          <a:endParaRPr lang="zh-TW" altLang="en-US" dirty="0"/>
        </a:p>
      </dgm:t>
    </dgm:pt>
    <dgm:pt modelId="{269BFAC9-93C9-4BDC-9349-4E339B459CEB}" type="parTrans" cxnId="{342C0BE9-1504-4FFE-9059-32D54126B0EE}">
      <dgm:prSet/>
      <dgm:spPr/>
      <dgm:t>
        <a:bodyPr/>
        <a:lstStyle/>
        <a:p>
          <a:endParaRPr lang="zh-TW" altLang="en-US"/>
        </a:p>
      </dgm:t>
    </dgm:pt>
    <dgm:pt modelId="{BB396179-17D2-4C4D-93F6-58AEDFADB80E}" type="sibTrans" cxnId="{342C0BE9-1504-4FFE-9059-32D54126B0EE}">
      <dgm:prSet/>
      <dgm:spPr/>
      <dgm:t>
        <a:bodyPr/>
        <a:lstStyle/>
        <a:p>
          <a:endParaRPr lang="zh-TW" altLang="en-US"/>
        </a:p>
      </dgm:t>
    </dgm:pt>
    <dgm:pt modelId="{34F29A53-B0F1-48AF-81CB-F51FA4E08ACE}">
      <dgm:prSet/>
      <dgm:spPr/>
      <dgm:t>
        <a:bodyPr/>
        <a:lstStyle/>
        <a:p>
          <a:endParaRPr lang="zh-TW" altLang="en-US" dirty="0"/>
        </a:p>
      </dgm:t>
    </dgm:pt>
    <dgm:pt modelId="{32B6A7D0-00E0-417A-8AFF-874F99743F96}" type="parTrans" cxnId="{B8ED4EFC-DF91-475F-B76D-13E29C8C3D83}">
      <dgm:prSet/>
      <dgm:spPr/>
      <dgm:t>
        <a:bodyPr/>
        <a:lstStyle/>
        <a:p>
          <a:endParaRPr lang="zh-TW" altLang="en-US"/>
        </a:p>
      </dgm:t>
    </dgm:pt>
    <dgm:pt modelId="{8E7D3391-829C-472A-AFBB-601972A21D66}" type="sibTrans" cxnId="{B8ED4EFC-DF91-475F-B76D-13E29C8C3D83}">
      <dgm:prSet/>
      <dgm:spPr/>
      <dgm:t>
        <a:bodyPr/>
        <a:lstStyle/>
        <a:p>
          <a:endParaRPr lang="zh-TW" altLang="en-US"/>
        </a:p>
      </dgm:t>
    </dgm:pt>
    <dgm:pt modelId="{50769A6C-C1E5-4C26-8B70-99FB2DCC599A}">
      <dgm:prSet/>
      <dgm:spPr/>
      <dgm:t>
        <a:bodyPr/>
        <a:lstStyle/>
        <a:p>
          <a:endParaRPr lang="zh-TW" altLang="en-US" dirty="0"/>
        </a:p>
      </dgm:t>
    </dgm:pt>
    <dgm:pt modelId="{1EA96C05-A74F-448D-B4A2-E497CABCD3D0}" type="parTrans" cxnId="{2982E932-2812-4ABC-B999-F2EE9C105B7E}">
      <dgm:prSet/>
      <dgm:spPr/>
      <dgm:t>
        <a:bodyPr/>
        <a:lstStyle/>
        <a:p>
          <a:endParaRPr lang="zh-TW" altLang="en-US"/>
        </a:p>
      </dgm:t>
    </dgm:pt>
    <dgm:pt modelId="{AC2A09CC-A226-4E03-8538-DB9B127FFE9D}" type="sibTrans" cxnId="{2982E932-2812-4ABC-B999-F2EE9C105B7E}">
      <dgm:prSet/>
      <dgm:spPr/>
      <dgm:t>
        <a:bodyPr/>
        <a:lstStyle/>
        <a:p>
          <a:endParaRPr lang="zh-TW" altLang="en-US"/>
        </a:p>
      </dgm:t>
    </dgm:pt>
    <dgm:pt modelId="{247A8FC6-5325-475F-B2A9-1A15D87396A6}">
      <dgm:prSet/>
      <dgm:spPr/>
      <dgm:t>
        <a:bodyPr/>
        <a:lstStyle/>
        <a:p>
          <a:endParaRPr lang="zh-TW" altLang="en-US" dirty="0"/>
        </a:p>
      </dgm:t>
    </dgm:pt>
    <dgm:pt modelId="{A7E051F7-544D-42A9-9FFA-4E8EF1630391}" type="parTrans" cxnId="{94CAC5B5-6B40-4EE0-A206-B1C8FB7505C5}">
      <dgm:prSet/>
      <dgm:spPr/>
      <dgm:t>
        <a:bodyPr/>
        <a:lstStyle/>
        <a:p>
          <a:endParaRPr lang="zh-TW" altLang="en-US"/>
        </a:p>
      </dgm:t>
    </dgm:pt>
    <dgm:pt modelId="{A48CC384-4BB5-4120-AF98-2D614436CD01}" type="sibTrans" cxnId="{94CAC5B5-6B40-4EE0-A206-B1C8FB7505C5}">
      <dgm:prSet/>
      <dgm:spPr/>
      <dgm:t>
        <a:bodyPr/>
        <a:lstStyle/>
        <a:p>
          <a:endParaRPr lang="zh-TW" altLang="en-US"/>
        </a:p>
      </dgm:t>
    </dgm:pt>
    <dgm:pt modelId="{477F1E9E-AE34-452E-A6A9-60F57F04CE7F}" type="pres">
      <dgm:prSet presAssocID="{976B9187-EEE1-46E9-B609-1529177B01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D0F854F-4B94-4E28-A17E-AEB0D6D49FBF}" type="pres">
      <dgm:prSet presAssocID="{2FE147DB-5BE6-490E-8E38-406DB33B529D}" presName="hierRoot1" presStyleCnt="0"/>
      <dgm:spPr/>
    </dgm:pt>
    <dgm:pt modelId="{C8745CF5-CDDE-4F59-ABCB-BE9BFE0382B9}" type="pres">
      <dgm:prSet presAssocID="{2FE147DB-5BE6-490E-8E38-406DB33B529D}" presName="composite" presStyleCnt="0"/>
      <dgm:spPr/>
    </dgm:pt>
    <dgm:pt modelId="{B2428059-F3B3-4C57-87E9-ED7D2D6B9EEF}" type="pres">
      <dgm:prSet presAssocID="{2FE147DB-5BE6-490E-8E38-406DB33B529D}" presName="background" presStyleLbl="node0" presStyleIdx="0" presStyleCnt="1"/>
      <dgm:spPr/>
    </dgm:pt>
    <dgm:pt modelId="{36391F74-5DB0-4518-9BAC-D67E0370DBEC}" type="pres">
      <dgm:prSet presAssocID="{2FE147DB-5BE6-490E-8E38-406DB33B529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4C86681-FA8D-4163-B6E6-067E962BABB3}" type="pres">
      <dgm:prSet presAssocID="{2FE147DB-5BE6-490E-8E38-406DB33B529D}" presName="hierChild2" presStyleCnt="0"/>
      <dgm:spPr/>
    </dgm:pt>
    <dgm:pt modelId="{0711AB62-D1BF-43FC-81A6-591F66285D50}" type="pres">
      <dgm:prSet presAssocID="{528A38DA-2B5C-4724-9790-5DA85B65B376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174CBDB9-6E66-483A-9BE9-C88FFC3150E7}" type="pres">
      <dgm:prSet presAssocID="{6C06BC92-D67F-48B4-8C6D-E7F4086B3637}" presName="hierRoot2" presStyleCnt="0"/>
      <dgm:spPr/>
    </dgm:pt>
    <dgm:pt modelId="{F28A10D3-A788-406F-982C-8317CBA42A1D}" type="pres">
      <dgm:prSet presAssocID="{6C06BC92-D67F-48B4-8C6D-E7F4086B3637}" presName="composite2" presStyleCnt="0"/>
      <dgm:spPr/>
    </dgm:pt>
    <dgm:pt modelId="{C7F62917-903C-4CF4-99B2-A2A6A227DC28}" type="pres">
      <dgm:prSet presAssocID="{6C06BC92-D67F-48B4-8C6D-E7F4086B3637}" presName="background2" presStyleLbl="node2" presStyleIdx="0" presStyleCnt="2"/>
      <dgm:spPr/>
    </dgm:pt>
    <dgm:pt modelId="{495B025F-6343-4FA3-AFD0-0EABD24DC1BA}" type="pres">
      <dgm:prSet presAssocID="{6C06BC92-D67F-48B4-8C6D-E7F4086B363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83376FF-720A-41CB-91CC-ED62FBC80905}" type="pres">
      <dgm:prSet presAssocID="{6C06BC92-D67F-48B4-8C6D-E7F4086B3637}" presName="hierChild3" presStyleCnt="0"/>
      <dgm:spPr/>
    </dgm:pt>
    <dgm:pt modelId="{92E37B41-1323-43E4-9D9B-D546A7FA06B6}" type="pres">
      <dgm:prSet presAssocID="{0008DCDA-4926-4599-A09C-F7F5AD7864E1}" presName="Name17" presStyleLbl="parChTrans1D3" presStyleIdx="0" presStyleCnt="4"/>
      <dgm:spPr/>
      <dgm:t>
        <a:bodyPr/>
        <a:lstStyle/>
        <a:p>
          <a:endParaRPr lang="zh-TW" altLang="en-US"/>
        </a:p>
      </dgm:t>
    </dgm:pt>
    <dgm:pt modelId="{8D6006E3-9626-4EE7-B004-6D041B822CA4}" type="pres">
      <dgm:prSet presAssocID="{17A92B14-4A00-4DAF-8A0A-B4D56B52DB25}" presName="hierRoot3" presStyleCnt="0"/>
      <dgm:spPr/>
    </dgm:pt>
    <dgm:pt modelId="{7B6FD6AA-5533-4783-89DD-15F6AD8DAD3C}" type="pres">
      <dgm:prSet presAssocID="{17A92B14-4A00-4DAF-8A0A-B4D56B52DB25}" presName="composite3" presStyleCnt="0"/>
      <dgm:spPr/>
    </dgm:pt>
    <dgm:pt modelId="{F3F02C15-C8F7-4CD9-8DCA-E126891DAE0A}" type="pres">
      <dgm:prSet presAssocID="{17A92B14-4A00-4DAF-8A0A-B4D56B52DB25}" presName="background3" presStyleLbl="node3" presStyleIdx="0" presStyleCnt="4"/>
      <dgm:spPr/>
    </dgm:pt>
    <dgm:pt modelId="{10B69E15-58E5-4C62-A139-6909FB74F5A7}" type="pres">
      <dgm:prSet presAssocID="{17A92B14-4A00-4DAF-8A0A-B4D56B52DB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FFA0099-9524-43E7-97F3-0C4CD6BB965B}" type="pres">
      <dgm:prSet presAssocID="{17A92B14-4A00-4DAF-8A0A-B4D56B52DB25}" presName="hierChild4" presStyleCnt="0"/>
      <dgm:spPr/>
    </dgm:pt>
    <dgm:pt modelId="{DC87A63B-E9F7-4E00-9D5B-9A3247F84F43}" type="pres">
      <dgm:prSet presAssocID="{F1104490-DEFD-437F-A168-2F3EA1C8F6F5}" presName="Name23" presStyleLbl="parChTrans1D4" presStyleIdx="0" presStyleCnt="7"/>
      <dgm:spPr/>
      <dgm:t>
        <a:bodyPr/>
        <a:lstStyle/>
        <a:p>
          <a:endParaRPr lang="zh-TW" altLang="en-US"/>
        </a:p>
      </dgm:t>
    </dgm:pt>
    <dgm:pt modelId="{1732BE10-5511-4B33-92D9-403C6D59F865}" type="pres">
      <dgm:prSet presAssocID="{E731CC7F-48FA-4D22-991C-E676D42A3376}" presName="hierRoot4" presStyleCnt="0"/>
      <dgm:spPr/>
    </dgm:pt>
    <dgm:pt modelId="{1FB6E003-AF84-4127-806C-2E2FEEC1FF0F}" type="pres">
      <dgm:prSet presAssocID="{E731CC7F-48FA-4D22-991C-E676D42A3376}" presName="composite4" presStyleCnt="0"/>
      <dgm:spPr/>
    </dgm:pt>
    <dgm:pt modelId="{91277D88-C00F-4CE3-A08F-488E0EC9E0FF}" type="pres">
      <dgm:prSet presAssocID="{E731CC7F-48FA-4D22-991C-E676D42A3376}" presName="background4" presStyleLbl="node4" presStyleIdx="0" presStyleCnt="7"/>
      <dgm:spPr/>
    </dgm:pt>
    <dgm:pt modelId="{8892613A-21E1-451C-9A9B-5D46EBCC4949}" type="pres">
      <dgm:prSet presAssocID="{E731CC7F-48FA-4D22-991C-E676D42A3376}" presName="text4" presStyleLbl="fgAcc4" presStyleIdx="0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CE2DD50-CC64-4068-8745-271A447A7DC9}" type="pres">
      <dgm:prSet presAssocID="{E731CC7F-48FA-4D22-991C-E676D42A3376}" presName="hierChild5" presStyleCnt="0"/>
      <dgm:spPr/>
    </dgm:pt>
    <dgm:pt modelId="{CDAAA6C6-E821-472C-B983-97A3B8201BC8}" type="pres">
      <dgm:prSet presAssocID="{1EA96C05-A74F-448D-B4A2-E497CABCD3D0}" presName="Name23" presStyleLbl="parChTrans1D4" presStyleIdx="1" presStyleCnt="7"/>
      <dgm:spPr/>
      <dgm:t>
        <a:bodyPr/>
        <a:lstStyle/>
        <a:p>
          <a:endParaRPr lang="zh-TW" altLang="en-US"/>
        </a:p>
      </dgm:t>
    </dgm:pt>
    <dgm:pt modelId="{DB03E976-D3FA-40E0-811F-DFF05B1F58C6}" type="pres">
      <dgm:prSet presAssocID="{50769A6C-C1E5-4C26-8B70-99FB2DCC599A}" presName="hierRoot4" presStyleCnt="0"/>
      <dgm:spPr/>
    </dgm:pt>
    <dgm:pt modelId="{A4DCF460-8905-4B58-8A82-7CBBDDE8318D}" type="pres">
      <dgm:prSet presAssocID="{50769A6C-C1E5-4C26-8B70-99FB2DCC599A}" presName="composite4" presStyleCnt="0"/>
      <dgm:spPr/>
    </dgm:pt>
    <dgm:pt modelId="{5F89FBFF-BC1C-45B9-A5C5-533109FD8F30}" type="pres">
      <dgm:prSet presAssocID="{50769A6C-C1E5-4C26-8B70-99FB2DCC599A}" presName="background4" presStyleLbl="node4" presStyleIdx="1" presStyleCnt="7"/>
      <dgm:spPr/>
    </dgm:pt>
    <dgm:pt modelId="{11F23D63-8D55-4800-83C4-21979D394342}" type="pres">
      <dgm:prSet presAssocID="{50769A6C-C1E5-4C26-8B70-99FB2DCC599A}" presName="text4" presStyleLbl="fgAcc4" presStyleIdx="1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8B18042-3974-4D5E-A0D8-B6474DDADC26}" type="pres">
      <dgm:prSet presAssocID="{50769A6C-C1E5-4C26-8B70-99FB2DCC599A}" presName="hierChild5" presStyleCnt="0"/>
      <dgm:spPr/>
    </dgm:pt>
    <dgm:pt modelId="{DAD738E2-61CF-4C1B-86EC-D3BA5E6328FF}" type="pres">
      <dgm:prSet presAssocID="{A7E051F7-544D-42A9-9FFA-4E8EF1630391}" presName="Name23" presStyleLbl="parChTrans1D4" presStyleIdx="2" presStyleCnt="7"/>
      <dgm:spPr/>
      <dgm:t>
        <a:bodyPr/>
        <a:lstStyle/>
        <a:p>
          <a:endParaRPr lang="zh-TW" altLang="en-US"/>
        </a:p>
      </dgm:t>
    </dgm:pt>
    <dgm:pt modelId="{69CFB6C1-3D76-48DC-B5F7-C42DB5EABC0C}" type="pres">
      <dgm:prSet presAssocID="{247A8FC6-5325-475F-B2A9-1A15D87396A6}" presName="hierRoot4" presStyleCnt="0"/>
      <dgm:spPr/>
    </dgm:pt>
    <dgm:pt modelId="{F46DB8A0-BCE4-40BE-AF12-2F5D49DD41AC}" type="pres">
      <dgm:prSet presAssocID="{247A8FC6-5325-475F-B2A9-1A15D87396A6}" presName="composite4" presStyleCnt="0"/>
      <dgm:spPr/>
    </dgm:pt>
    <dgm:pt modelId="{31DB7DD6-D56A-4003-9352-8BC50226F4FC}" type="pres">
      <dgm:prSet presAssocID="{247A8FC6-5325-475F-B2A9-1A15D87396A6}" presName="background4" presStyleLbl="node4" presStyleIdx="2" presStyleCnt="7"/>
      <dgm:spPr/>
    </dgm:pt>
    <dgm:pt modelId="{6EC79428-946D-43FF-B402-271758C9FF0A}" type="pres">
      <dgm:prSet presAssocID="{247A8FC6-5325-475F-B2A9-1A15D87396A6}" presName="text4" presStyleLbl="fgAcc4" presStyleIdx="2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D52E5E5-907F-4694-A9C2-969BD7EC4DD6}" type="pres">
      <dgm:prSet presAssocID="{247A8FC6-5325-475F-B2A9-1A15D87396A6}" presName="hierChild5" presStyleCnt="0"/>
      <dgm:spPr/>
    </dgm:pt>
    <dgm:pt modelId="{B2611646-1A4E-4B59-9E9F-E47ECDCFB1F3}" type="pres">
      <dgm:prSet presAssocID="{269BFAC9-93C9-4BDC-9349-4E339B459CEB}" presName="Name23" presStyleLbl="parChTrans1D4" presStyleIdx="3" presStyleCnt="7"/>
      <dgm:spPr/>
      <dgm:t>
        <a:bodyPr/>
        <a:lstStyle/>
        <a:p>
          <a:endParaRPr lang="zh-TW" altLang="en-US"/>
        </a:p>
      </dgm:t>
    </dgm:pt>
    <dgm:pt modelId="{B5A192F1-B398-4F07-A46A-A76C7A6077D9}" type="pres">
      <dgm:prSet presAssocID="{DAC9C070-BEAA-4777-BF98-663476556233}" presName="hierRoot4" presStyleCnt="0"/>
      <dgm:spPr/>
    </dgm:pt>
    <dgm:pt modelId="{AF090668-D533-4B0F-8660-D8AAB1C584C2}" type="pres">
      <dgm:prSet presAssocID="{DAC9C070-BEAA-4777-BF98-663476556233}" presName="composite4" presStyleCnt="0"/>
      <dgm:spPr/>
    </dgm:pt>
    <dgm:pt modelId="{3D6EDF51-D2E9-49B7-8B6B-4DB8FD8ED12D}" type="pres">
      <dgm:prSet presAssocID="{DAC9C070-BEAA-4777-BF98-663476556233}" presName="background4" presStyleLbl="node4" presStyleIdx="3" presStyleCnt="7"/>
      <dgm:spPr/>
    </dgm:pt>
    <dgm:pt modelId="{B2EB13BB-0AC5-4289-B35A-453CDCCB3C6E}" type="pres">
      <dgm:prSet presAssocID="{DAC9C070-BEAA-4777-BF98-663476556233}" presName="text4" presStyleLbl="fgAcc4" presStyleIdx="3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3174A83-31CE-46E5-B37A-84BFC201861D}" type="pres">
      <dgm:prSet presAssocID="{DAC9C070-BEAA-4777-BF98-663476556233}" presName="hierChild5" presStyleCnt="0"/>
      <dgm:spPr/>
    </dgm:pt>
    <dgm:pt modelId="{234CFCE5-E331-49C1-9481-A19C6B6C2A8D}" type="pres">
      <dgm:prSet presAssocID="{32B6A7D0-00E0-417A-8AFF-874F99743F96}" presName="Name23" presStyleLbl="parChTrans1D4" presStyleIdx="4" presStyleCnt="7"/>
      <dgm:spPr/>
      <dgm:t>
        <a:bodyPr/>
        <a:lstStyle/>
        <a:p>
          <a:endParaRPr lang="zh-TW" altLang="en-US"/>
        </a:p>
      </dgm:t>
    </dgm:pt>
    <dgm:pt modelId="{7D0111F5-4991-474C-B09E-DC9C218BFFC7}" type="pres">
      <dgm:prSet presAssocID="{34F29A53-B0F1-48AF-81CB-F51FA4E08ACE}" presName="hierRoot4" presStyleCnt="0"/>
      <dgm:spPr/>
    </dgm:pt>
    <dgm:pt modelId="{DE87EB9C-7D64-4A52-AEE8-F80F11182862}" type="pres">
      <dgm:prSet presAssocID="{34F29A53-B0F1-48AF-81CB-F51FA4E08ACE}" presName="composite4" presStyleCnt="0"/>
      <dgm:spPr/>
    </dgm:pt>
    <dgm:pt modelId="{1356397E-F749-45F3-8C6D-E9A0B4B8EF50}" type="pres">
      <dgm:prSet presAssocID="{34F29A53-B0F1-48AF-81CB-F51FA4E08ACE}" presName="background4" presStyleLbl="node4" presStyleIdx="4" presStyleCnt="7"/>
      <dgm:spPr/>
    </dgm:pt>
    <dgm:pt modelId="{6BD371D7-E6B5-4089-8393-0B47DFBDA0FF}" type="pres">
      <dgm:prSet presAssocID="{34F29A53-B0F1-48AF-81CB-F51FA4E08ACE}" presName="text4" presStyleLbl="fgAcc4" presStyleIdx="4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44364A-D896-4C44-9D12-CFEE0194F88F}" type="pres">
      <dgm:prSet presAssocID="{34F29A53-B0F1-48AF-81CB-F51FA4E08ACE}" presName="hierChild5" presStyleCnt="0"/>
      <dgm:spPr/>
    </dgm:pt>
    <dgm:pt modelId="{E4B88277-6F70-4711-8AD0-F284F2148924}" type="pres">
      <dgm:prSet presAssocID="{76030BE9-3596-4EDD-BB1C-50715AFB7CF3}" presName="Name17" presStyleLbl="parChTrans1D3" presStyleIdx="1" presStyleCnt="4"/>
      <dgm:spPr/>
      <dgm:t>
        <a:bodyPr/>
        <a:lstStyle/>
        <a:p>
          <a:endParaRPr lang="zh-TW" altLang="en-US"/>
        </a:p>
      </dgm:t>
    </dgm:pt>
    <dgm:pt modelId="{C21478EC-380F-40FE-848E-0E69B920D33A}" type="pres">
      <dgm:prSet presAssocID="{10719EFA-A3E8-4FAC-8949-B65D2CE8A4F1}" presName="hierRoot3" presStyleCnt="0"/>
      <dgm:spPr/>
    </dgm:pt>
    <dgm:pt modelId="{21A5EBEB-15DF-4B27-9B8C-E510D85B78A0}" type="pres">
      <dgm:prSet presAssocID="{10719EFA-A3E8-4FAC-8949-B65D2CE8A4F1}" presName="composite3" presStyleCnt="0"/>
      <dgm:spPr/>
    </dgm:pt>
    <dgm:pt modelId="{5BCEDAC9-00D9-45E9-B694-3685815B8E75}" type="pres">
      <dgm:prSet presAssocID="{10719EFA-A3E8-4FAC-8949-B65D2CE8A4F1}" presName="background3" presStyleLbl="node3" presStyleIdx="1" presStyleCnt="4"/>
      <dgm:spPr/>
    </dgm:pt>
    <dgm:pt modelId="{6BABF0A3-0E22-4BE7-8841-F0AC2A9EA4F1}" type="pres">
      <dgm:prSet presAssocID="{10719EFA-A3E8-4FAC-8949-B65D2CE8A4F1}" presName="text3" presStyleLbl="fgAcc3" presStyleIdx="1" presStyleCnt="4" custLinFactNeighborX="-2695" custLinFactNeighborY="231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4539C93-93DD-499E-9F7C-60944B758A0E}" type="pres">
      <dgm:prSet presAssocID="{10719EFA-A3E8-4FAC-8949-B65D2CE8A4F1}" presName="hierChild4" presStyleCnt="0"/>
      <dgm:spPr/>
    </dgm:pt>
    <dgm:pt modelId="{5A917EF9-2218-44BD-B1F5-38A1945B51E5}" type="pres">
      <dgm:prSet presAssocID="{68A2435D-6DF7-4003-B7AD-8896634E53EB}" presName="Name23" presStyleLbl="parChTrans1D4" presStyleIdx="5" presStyleCnt="7"/>
      <dgm:spPr/>
      <dgm:t>
        <a:bodyPr/>
        <a:lstStyle/>
        <a:p>
          <a:endParaRPr lang="zh-TW" altLang="en-US"/>
        </a:p>
      </dgm:t>
    </dgm:pt>
    <dgm:pt modelId="{6F167468-0352-4C13-93C3-EAD4E9F36115}" type="pres">
      <dgm:prSet presAssocID="{315C2C49-4B3E-4714-8BFA-4AA58E9F4E02}" presName="hierRoot4" presStyleCnt="0"/>
      <dgm:spPr/>
    </dgm:pt>
    <dgm:pt modelId="{D495890C-746C-4B05-A555-EA58B66F6F55}" type="pres">
      <dgm:prSet presAssocID="{315C2C49-4B3E-4714-8BFA-4AA58E9F4E02}" presName="composite4" presStyleCnt="0"/>
      <dgm:spPr/>
    </dgm:pt>
    <dgm:pt modelId="{35EA04A9-385C-4B6D-BF63-97B9821D0E53}" type="pres">
      <dgm:prSet presAssocID="{315C2C49-4B3E-4714-8BFA-4AA58E9F4E02}" presName="background4" presStyleLbl="node4" presStyleIdx="5" presStyleCnt="7"/>
      <dgm:spPr/>
    </dgm:pt>
    <dgm:pt modelId="{C978D3D1-A7FD-4458-9473-1454151F4455}" type="pres">
      <dgm:prSet presAssocID="{315C2C49-4B3E-4714-8BFA-4AA58E9F4E02}" presName="text4" presStyleLbl="fgAcc4" presStyleIdx="5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74AF91B-36C2-4697-8165-85784ECA696B}" type="pres">
      <dgm:prSet presAssocID="{315C2C49-4B3E-4714-8BFA-4AA58E9F4E02}" presName="hierChild5" presStyleCnt="0"/>
      <dgm:spPr/>
    </dgm:pt>
    <dgm:pt modelId="{A9C4EA56-ABE6-439A-AAE6-60B3266932E7}" type="pres">
      <dgm:prSet presAssocID="{1BCF50D2-E439-40D5-9967-6C8DFE1FEA3B}" presName="Name23" presStyleLbl="parChTrans1D4" presStyleIdx="6" presStyleCnt="7"/>
      <dgm:spPr/>
      <dgm:t>
        <a:bodyPr/>
        <a:lstStyle/>
        <a:p>
          <a:endParaRPr lang="zh-TW" altLang="en-US"/>
        </a:p>
      </dgm:t>
    </dgm:pt>
    <dgm:pt modelId="{EB074625-66FF-43D6-91C4-05ED1481C316}" type="pres">
      <dgm:prSet presAssocID="{E4F0E496-F005-4910-9099-47EFDD87D5B5}" presName="hierRoot4" presStyleCnt="0"/>
      <dgm:spPr/>
    </dgm:pt>
    <dgm:pt modelId="{97B07E25-F782-423A-A6FE-16A7E033AED4}" type="pres">
      <dgm:prSet presAssocID="{E4F0E496-F005-4910-9099-47EFDD87D5B5}" presName="composite4" presStyleCnt="0"/>
      <dgm:spPr/>
    </dgm:pt>
    <dgm:pt modelId="{7EFCC4F9-4082-4778-8E3A-F7DFDDE5013D}" type="pres">
      <dgm:prSet presAssocID="{E4F0E496-F005-4910-9099-47EFDD87D5B5}" presName="background4" presStyleLbl="node4" presStyleIdx="6" presStyleCnt="7"/>
      <dgm:spPr/>
    </dgm:pt>
    <dgm:pt modelId="{8F2B837D-360E-4DE2-BEBC-EAD8F93D2AA7}" type="pres">
      <dgm:prSet presAssocID="{E4F0E496-F005-4910-9099-47EFDD87D5B5}" presName="text4" presStyleLbl="fgAcc4" presStyleIdx="6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DD8FE4-EEA4-45DA-BED1-35968F374298}" type="pres">
      <dgm:prSet presAssocID="{E4F0E496-F005-4910-9099-47EFDD87D5B5}" presName="hierChild5" presStyleCnt="0"/>
      <dgm:spPr/>
    </dgm:pt>
    <dgm:pt modelId="{FC38BE21-939A-48FB-A2B3-DB37A15061F5}" type="pres">
      <dgm:prSet presAssocID="{FE5CF753-C185-438B-B0BB-11CAE8B252ED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BA4ED079-2CDE-4452-B7B9-9DC1075D9A5E}" type="pres">
      <dgm:prSet presAssocID="{64A120D9-0163-4ED7-BA25-9BEE242A4244}" presName="hierRoot2" presStyleCnt="0"/>
      <dgm:spPr/>
    </dgm:pt>
    <dgm:pt modelId="{84598C39-D498-46C7-A43A-B9B3BBE4AA6D}" type="pres">
      <dgm:prSet presAssocID="{64A120D9-0163-4ED7-BA25-9BEE242A4244}" presName="composite2" presStyleCnt="0"/>
      <dgm:spPr/>
    </dgm:pt>
    <dgm:pt modelId="{5CEE5300-A151-4F0D-B194-1567545BF8E8}" type="pres">
      <dgm:prSet presAssocID="{64A120D9-0163-4ED7-BA25-9BEE242A4244}" presName="background2" presStyleLbl="node2" presStyleIdx="1" presStyleCnt="2"/>
      <dgm:spPr/>
    </dgm:pt>
    <dgm:pt modelId="{3FE4B6AE-79E8-4AF0-BE9D-5816F61E3EE5}" type="pres">
      <dgm:prSet presAssocID="{64A120D9-0163-4ED7-BA25-9BEE242A424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BCFF81D-EAF9-41F9-9C8A-D2206B139E6B}" type="pres">
      <dgm:prSet presAssocID="{64A120D9-0163-4ED7-BA25-9BEE242A4244}" presName="hierChild3" presStyleCnt="0"/>
      <dgm:spPr/>
    </dgm:pt>
    <dgm:pt modelId="{5FC28EFC-12D8-4C83-89DC-28E9799EED15}" type="pres">
      <dgm:prSet presAssocID="{43D0399C-3A31-4D29-A460-5A3BA7BED6A7}" presName="Name17" presStyleLbl="parChTrans1D3" presStyleIdx="2" presStyleCnt="4"/>
      <dgm:spPr/>
      <dgm:t>
        <a:bodyPr/>
        <a:lstStyle/>
        <a:p>
          <a:endParaRPr lang="zh-TW" altLang="en-US"/>
        </a:p>
      </dgm:t>
    </dgm:pt>
    <dgm:pt modelId="{784F65E5-BFBC-46C8-B6B0-33960C665CCE}" type="pres">
      <dgm:prSet presAssocID="{144E9FDC-AE35-4E87-8373-AD309BD8F2C9}" presName="hierRoot3" presStyleCnt="0"/>
      <dgm:spPr/>
    </dgm:pt>
    <dgm:pt modelId="{8F9FA2DE-8A38-4C9A-BBB8-685EC8DF9F69}" type="pres">
      <dgm:prSet presAssocID="{144E9FDC-AE35-4E87-8373-AD309BD8F2C9}" presName="composite3" presStyleCnt="0"/>
      <dgm:spPr/>
    </dgm:pt>
    <dgm:pt modelId="{29980ECB-7679-47A3-B0CC-5E6DE1F3F319}" type="pres">
      <dgm:prSet presAssocID="{144E9FDC-AE35-4E87-8373-AD309BD8F2C9}" presName="background3" presStyleLbl="node3" presStyleIdx="2" presStyleCnt="4"/>
      <dgm:spPr/>
    </dgm:pt>
    <dgm:pt modelId="{1ED67796-32A1-4407-9B89-6F40690C44E7}" type="pres">
      <dgm:prSet presAssocID="{144E9FDC-AE35-4E87-8373-AD309BD8F2C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F168658-6D9E-4E6C-AAD5-876B8D13E77F}" type="pres">
      <dgm:prSet presAssocID="{144E9FDC-AE35-4E87-8373-AD309BD8F2C9}" presName="hierChild4" presStyleCnt="0"/>
      <dgm:spPr/>
    </dgm:pt>
    <dgm:pt modelId="{77DF119C-81BF-4EBC-BAFA-7C259D57ECAD}" type="pres">
      <dgm:prSet presAssocID="{0525ED37-8F98-47D4-8615-3EB1C8735675}" presName="Name17" presStyleLbl="parChTrans1D3" presStyleIdx="3" presStyleCnt="4"/>
      <dgm:spPr/>
      <dgm:t>
        <a:bodyPr/>
        <a:lstStyle/>
        <a:p>
          <a:endParaRPr lang="zh-TW" altLang="en-US"/>
        </a:p>
      </dgm:t>
    </dgm:pt>
    <dgm:pt modelId="{45F6F8F0-42FA-41BB-9970-42433EC11799}" type="pres">
      <dgm:prSet presAssocID="{0F86ED52-C4D1-4325-936B-22219EC21860}" presName="hierRoot3" presStyleCnt="0"/>
      <dgm:spPr/>
    </dgm:pt>
    <dgm:pt modelId="{8651E864-5553-4B46-8A8E-1397F0E70767}" type="pres">
      <dgm:prSet presAssocID="{0F86ED52-C4D1-4325-936B-22219EC21860}" presName="composite3" presStyleCnt="0"/>
      <dgm:spPr/>
    </dgm:pt>
    <dgm:pt modelId="{63CF01D6-3DF2-495F-B628-A3E24B1D2F3E}" type="pres">
      <dgm:prSet presAssocID="{0F86ED52-C4D1-4325-936B-22219EC21860}" presName="background3" presStyleLbl="node3" presStyleIdx="3" presStyleCnt="4"/>
      <dgm:spPr/>
    </dgm:pt>
    <dgm:pt modelId="{622ED4F7-68D1-4682-9D19-1424292321FB}" type="pres">
      <dgm:prSet presAssocID="{0F86ED52-C4D1-4325-936B-22219EC21860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9FCAA43-2A44-4751-BC9D-BE7073888902}" type="pres">
      <dgm:prSet presAssocID="{0F86ED52-C4D1-4325-936B-22219EC21860}" presName="hierChild4" presStyleCnt="0"/>
      <dgm:spPr/>
    </dgm:pt>
  </dgm:ptLst>
  <dgm:cxnLst>
    <dgm:cxn modelId="{B2634C32-84A4-4B5E-8D77-4C5DD234670F}" type="presOf" srcId="{269BFAC9-93C9-4BDC-9349-4E339B459CEB}" destId="{B2611646-1A4E-4B59-9E9F-E47ECDCFB1F3}" srcOrd="0" destOrd="0" presId="urn:microsoft.com/office/officeart/2005/8/layout/hierarchy1"/>
    <dgm:cxn modelId="{342C0BE9-1504-4FFE-9059-32D54126B0EE}" srcId="{17A92B14-4A00-4DAF-8A0A-B4D56B52DB25}" destId="{DAC9C070-BEAA-4777-BF98-663476556233}" srcOrd="1" destOrd="0" parTransId="{269BFAC9-93C9-4BDC-9349-4E339B459CEB}" sibTransId="{BB396179-17D2-4C4D-93F6-58AEDFADB80E}"/>
    <dgm:cxn modelId="{2982E932-2812-4ABC-B999-F2EE9C105B7E}" srcId="{E731CC7F-48FA-4D22-991C-E676D42A3376}" destId="{50769A6C-C1E5-4C26-8B70-99FB2DCC599A}" srcOrd="0" destOrd="0" parTransId="{1EA96C05-A74F-448D-B4A2-E497CABCD3D0}" sibTransId="{AC2A09CC-A226-4E03-8538-DB9B127FFE9D}"/>
    <dgm:cxn modelId="{71F8A624-A651-4794-A3DC-FF6B61B7AA13}" type="presOf" srcId="{0525ED37-8F98-47D4-8615-3EB1C8735675}" destId="{77DF119C-81BF-4EBC-BAFA-7C259D57ECAD}" srcOrd="0" destOrd="0" presId="urn:microsoft.com/office/officeart/2005/8/layout/hierarchy1"/>
    <dgm:cxn modelId="{D2467BF1-2077-457F-AD11-06510DACFB49}" srcId="{2FE147DB-5BE6-490E-8E38-406DB33B529D}" destId="{6C06BC92-D67F-48B4-8C6D-E7F4086B3637}" srcOrd="0" destOrd="0" parTransId="{528A38DA-2B5C-4724-9790-5DA85B65B376}" sibTransId="{0D619FF7-3D27-427C-8635-F86936547247}"/>
    <dgm:cxn modelId="{BDCC31E1-4B8F-4F41-A4F0-43046F90FE3D}" type="presOf" srcId="{76030BE9-3596-4EDD-BB1C-50715AFB7CF3}" destId="{E4B88277-6F70-4711-8AD0-F284F2148924}" srcOrd="0" destOrd="0" presId="urn:microsoft.com/office/officeart/2005/8/layout/hierarchy1"/>
    <dgm:cxn modelId="{BC3A50BF-7770-432D-98D3-D9DC14B43C3B}" type="presOf" srcId="{10719EFA-A3E8-4FAC-8949-B65D2CE8A4F1}" destId="{6BABF0A3-0E22-4BE7-8841-F0AC2A9EA4F1}" srcOrd="0" destOrd="0" presId="urn:microsoft.com/office/officeart/2005/8/layout/hierarchy1"/>
    <dgm:cxn modelId="{C641B633-94ED-47AD-96AD-69757E70E879}" type="presOf" srcId="{68A2435D-6DF7-4003-B7AD-8896634E53EB}" destId="{5A917EF9-2218-44BD-B1F5-38A1945B51E5}" srcOrd="0" destOrd="0" presId="urn:microsoft.com/office/officeart/2005/8/layout/hierarchy1"/>
    <dgm:cxn modelId="{59BD6850-7CAF-42F0-BED1-527388038E3C}" srcId="{6C06BC92-D67F-48B4-8C6D-E7F4086B3637}" destId="{17A92B14-4A00-4DAF-8A0A-B4D56B52DB25}" srcOrd="0" destOrd="0" parTransId="{0008DCDA-4926-4599-A09C-F7F5AD7864E1}" sibTransId="{407EA305-E473-45EC-9E8C-3C0FB4B6B575}"/>
    <dgm:cxn modelId="{FDD1A73C-5806-4D10-83BA-A4C3D62DB7BD}" type="presOf" srcId="{0F86ED52-C4D1-4325-936B-22219EC21860}" destId="{622ED4F7-68D1-4682-9D19-1424292321FB}" srcOrd="0" destOrd="0" presId="urn:microsoft.com/office/officeart/2005/8/layout/hierarchy1"/>
    <dgm:cxn modelId="{DFF9E25B-FFD4-4DC7-BFA0-9E7C8C3C5018}" type="presOf" srcId="{A7E051F7-544D-42A9-9FFA-4E8EF1630391}" destId="{DAD738E2-61CF-4C1B-86EC-D3BA5E6328FF}" srcOrd="0" destOrd="0" presId="urn:microsoft.com/office/officeart/2005/8/layout/hierarchy1"/>
    <dgm:cxn modelId="{07D85423-0A63-4A3B-930D-DEF9A29FFA07}" type="presOf" srcId="{6C06BC92-D67F-48B4-8C6D-E7F4086B3637}" destId="{495B025F-6343-4FA3-AFD0-0EABD24DC1BA}" srcOrd="0" destOrd="0" presId="urn:microsoft.com/office/officeart/2005/8/layout/hierarchy1"/>
    <dgm:cxn modelId="{457F920E-A166-42D2-85C6-D091027AB2CD}" type="presOf" srcId="{FE5CF753-C185-438B-B0BB-11CAE8B252ED}" destId="{FC38BE21-939A-48FB-A2B3-DB37A15061F5}" srcOrd="0" destOrd="0" presId="urn:microsoft.com/office/officeart/2005/8/layout/hierarchy1"/>
    <dgm:cxn modelId="{E2CC2E30-C6A5-4FAF-AAF4-070501EFDC6E}" srcId="{2FE147DB-5BE6-490E-8E38-406DB33B529D}" destId="{64A120D9-0163-4ED7-BA25-9BEE242A4244}" srcOrd="1" destOrd="0" parTransId="{FE5CF753-C185-438B-B0BB-11CAE8B252ED}" sibTransId="{B173D02C-1567-43D4-B451-0550B6BE126C}"/>
    <dgm:cxn modelId="{7C18EF36-7751-40E6-9CE7-52BF29447650}" type="presOf" srcId="{17A92B14-4A00-4DAF-8A0A-B4D56B52DB25}" destId="{10B69E15-58E5-4C62-A139-6909FB74F5A7}" srcOrd="0" destOrd="0" presId="urn:microsoft.com/office/officeart/2005/8/layout/hierarchy1"/>
    <dgm:cxn modelId="{B94635BD-D067-40B5-BAC5-3340006410E3}" type="presOf" srcId="{E731CC7F-48FA-4D22-991C-E676D42A3376}" destId="{8892613A-21E1-451C-9A9B-5D46EBCC4949}" srcOrd="0" destOrd="0" presId="urn:microsoft.com/office/officeart/2005/8/layout/hierarchy1"/>
    <dgm:cxn modelId="{110A3BF3-16A3-4A39-8718-DD6A6E0F0057}" type="presOf" srcId="{976B9187-EEE1-46E9-B609-1529177B017B}" destId="{477F1E9E-AE34-452E-A6A9-60F57F04CE7F}" srcOrd="0" destOrd="0" presId="urn:microsoft.com/office/officeart/2005/8/layout/hierarchy1"/>
    <dgm:cxn modelId="{FE6EDC6E-28DD-4549-9BD6-97A78535F38A}" type="presOf" srcId="{E4F0E496-F005-4910-9099-47EFDD87D5B5}" destId="{8F2B837D-360E-4DE2-BEBC-EAD8F93D2AA7}" srcOrd="0" destOrd="0" presId="urn:microsoft.com/office/officeart/2005/8/layout/hierarchy1"/>
    <dgm:cxn modelId="{3C5EDB52-E78E-40A6-A6F7-0B962E77A584}" type="presOf" srcId="{64A120D9-0163-4ED7-BA25-9BEE242A4244}" destId="{3FE4B6AE-79E8-4AF0-BE9D-5816F61E3EE5}" srcOrd="0" destOrd="0" presId="urn:microsoft.com/office/officeart/2005/8/layout/hierarchy1"/>
    <dgm:cxn modelId="{B49EF737-0FBF-4A35-89AC-93F5ED986219}" type="presOf" srcId="{43D0399C-3A31-4D29-A460-5A3BA7BED6A7}" destId="{5FC28EFC-12D8-4C83-89DC-28E9799EED15}" srcOrd="0" destOrd="0" presId="urn:microsoft.com/office/officeart/2005/8/layout/hierarchy1"/>
    <dgm:cxn modelId="{DA3EC847-BDBA-4514-AB1E-D5C840B657F0}" type="presOf" srcId="{1BCF50D2-E439-40D5-9967-6C8DFE1FEA3B}" destId="{A9C4EA56-ABE6-439A-AAE6-60B3266932E7}" srcOrd="0" destOrd="0" presId="urn:microsoft.com/office/officeart/2005/8/layout/hierarchy1"/>
    <dgm:cxn modelId="{13C90048-75AB-40D1-ACE3-3B3B9FCC9CB7}" type="presOf" srcId="{F1104490-DEFD-437F-A168-2F3EA1C8F6F5}" destId="{DC87A63B-E9F7-4E00-9D5B-9A3247F84F43}" srcOrd="0" destOrd="0" presId="urn:microsoft.com/office/officeart/2005/8/layout/hierarchy1"/>
    <dgm:cxn modelId="{F8A52AC6-4BE5-4DC0-A8B9-AC154668217C}" srcId="{64A120D9-0163-4ED7-BA25-9BEE242A4244}" destId="{0F86ED52-C4D1-4325-936B-22219EC21860}" srcOrd="1" destOrd="0" parTransId="{0525ED37-8F98-47D4-8615-3EB1C8735675}" sibTransId="{E8B4C2E6-4BAD-4F3C-8522-B7027B8744BB}"/>
    <dgm:cxn modelId="{9AF63531-E553-442D-A44A-5A80D6631A94}" type="presOf" srcId="{2FE147DB-5BE6-490E-8E38-406DB33B529D}" destId="{36391F74-5DB0-4518-9BAC-D67E0370DBEC}" srcOrd="0" destOrd="0" presId="urn:microsoft.com/office/officeart/2005/8/layout/hierarchy1"/>
    <dgm:cxn modelId="{92EF41BB-BDF3-4D31-9D36-A22B35CEFE8C}" type="presOf" srcId="{247A8FC6-5325-475F-B2A9-1A15D87396A6}" destId="{6EC79428-946D-43FF-B402-271758C9FF0A}" srcOrd="0" destOrd="0" presId="urn:microsoft.com/office/officeart/2005/8/layout/hierarchy1"/>
    <dgm:cxn modelId="{F336D4ED-2E40-4DA8-9800-36F8476EE520}" type="presOf" srcId="{528A38DA-2B5C-4724-9790-5DA85B65B376}" destId="{0711AB62-D1BF-43FC-81A6-591F66285D50}" srcOrd="0" destOrd="0" presId="urn:microsoft.com/office/officeart/2005/8/layout/hierarchy1"/>
    <dgm:cxn modelId="{75F0C4DF-15D0-4AEE-8300-CA81A958C4D9}" srcId="{10719EFA-A3E8-4FAC-8949-B65D2CE8A4F1}" destId="{315C2C49-4B3E-4714-8BFA-4AA58E9F4E02}" srcOrd="0" destOrd="0" parTransId="{68A2435D-6DF7-4003-B7AD-8896634E53EB}" sibTransId="{5A3667FC-23D6-4D92-B011-FB4BFE69AAB5}"/>
    <dgm:cxn modelId="{94CAC5B5-6B40-4EE0-A206-B1C8FB7505C5}" srcId="{E731CC7F-48FA-4D22-991C-E676D42A3376}" destId="{247A8FC6-5325-475F-B2A9-1A15D87396A6}" srcOrd="1" destOrd="0" parTransId="{A7E051F7-544D-42A9-9FFA-4E8EF1630391}" sibTransId="{A48CC384-4BB5-4120-AF98-2D614436CD01}"/>
    <dgm:cxn modelId="{EC837CE7-91FC-44E5-BE1C-99C8F5127B04}" type="presOf" srcId="{34F29A53-B0F1-48AF-81CB-F51FA4E08ACE}" destId="{6BD371D7-E6B5-4089-8393-0B47DFBDA0FF}" srcOrd="0" destOrd="0" presId="urn:microsoft.com/office/officeart/2005/8/layout/hierarchy1"/>
    <dgm:cxn modelId="{B19F7183-6B9B-4B1B-9EB9-026A709A9C79}" type="presOf" srcId="{144E9FDC-AE35-4E87-8373-AD309BD8F2C9}" destId="{1ED67796-32A1-4407-9B89-6F40690C44E7}" srcOrd="0" destOrd="0" presId="urn:microsoft.com/office/officeart/2005/8/layout/hierarchy1"/>
    <dgm:cxn modelId="{EFF85462-87EE-4D7F-8316-97C12DCA05D1}" type="presOf" srcId="{1EA96C05-A74F-448D-B4A2-E497CABCD3D0}" destId="{CDAAA6C6-E821-472C-B983-97A3B8201BC8}" srcOrd="0" destOrd="0" presId="urn:microsoft.com/office/officeart/2005/8/layout/hierarchy1"/>
    <dgm:cxn modelId="{B1183F44-275A-4EF3-8429-63E8C69018E5}" srcId="{10719EFA-A3E8-4FAC-8949-B65D2CE8A4F1}" destId="{E4F0E496-F005-4910-9099-47EFDD87D5B5}" srcOrd="1" destOrd="0" parTransId="{1BCF50D2-E439-40D5-9967-6C8DFE1FEA3B}" sibTransId="{8A60AD3A-27C5-491E-94CF-0908D21844E4}"/>
    <dgm:cxn modelId="{0E868925-6555-46A1-BEFB-1FB257A19319}" type="presOf" srcId="{DAC9C070-BEAA-4777-BF98-663476556233}" destId="{B2EB13BB-0AC5-4289-B35A-453CDCCB3C6E}" srcOrd="0" destOrd="0" presId="urn:microsoft.com/office/officeart/2005/8/layout/hierarchy1"/>
    <dgm:cxn modelId="{CFB7A69D-0F76-4603-917D-5B768EA3FB35}" type="presOf" srcId="{315C2C49-4B3E-4714-8BFA-4AA58E9F4E02}" destId="{C978D3D1-A7FD-4458-9473-1454151F4455}" srcOrd="0" destOrd="0" presId="urn:microsoft.com/office/officeart/2005/8/layout/hierarchy1"/>
    <dgm:cxn modelId="{9C583455-252E-43E8-949F-E009D200E9F9}" srcId="{976B9187-EEE1-46E9-B609-1529177B017B}" destId="{2FE147DB-5BE6-490E-8E38-406DB33B529D}" srcOrd="0" destOrd="0" parTransId="{14518584-BABB-4036-9447-0DB9DD7F2FAA}" sibTransId="{DC00CCC7-7227-4437-A456-812D4D7F4AE9}"/>
    <dgm:cxn modelId="{057F6176-A82F-4848-8B98-C1D389E2ECB3}" type="presOf" srcId="{0008DCDA-4926-4599-A09C-F7F5AD7864E1}" destId="{92E37B41-1323-43E4-9D9B-D546A7FA06B6}" srcOrd="0" destOrd="0" presId="urn:microsoft.com/office/officeart/2005/8/layout/hierarchy1"/>
    <dgm:cxn modelId="{9A0737CF-1EEE-4F46-BF5C-051E2CED43B4}" type="presOf" srcId="{32B6A7D0-00E0-417A-8AFF-874F99743F96}" destId="{234CFCE5-E331-49C1-9481-A19C6B6C2A8D}" srcOrd="0" destOrd="0" presId="urn:microsoft.com/office/officeart/2005/8/layout/hierarchy1"/>
    <dgm:cxn modelId="{5F4BD307-4262-4698-9773-4BAAF24A5806}" srcId="{6C06BC92-D67F-48B4-8C6D-E7F4086B3637}" destId="{10719EFA-A3E8-4FAC-8949-B65D2CE8A4F1}" srcOrd="1" destOrd="0" parTransId="{76030BE9-3596-4EDD-BB1C-50715AFB7CF3}" sibTransId="{D991A4D9-907A-43E1-A5C7-B97C9A213894}"/>
    <dgm:cxn modelId="{E47065A5-FDA8-4C13-AF04-41C71D01FD11}" type="presOf" srcId="{50769A6C-C1E5-4C26-8B70-99FB2DCC599A}" destId="{11F23D63-8D55-4800-83C4-21979D394342}" srcOrd="0" destOrd="0" presId="urn:microsoft.com/office/officeart/2005/8/layout/hierarchy1"/>
    <dgm:cxn modelId="{B8ED4EFC-DF91-475F-B76D-13E29C8C3D83}" srcId="{17A92B14-4A00-4DAF-8A0A-B4D56B52DB25}" destId="{34F29A53-B0F1-48AF-81CB-F51FA4E08ACE}" srcOrd="2" destOrd="0" parTransId="{32B6A7D0-00E0-417A-8AFF-874F99743F96}" sibTransId="{8E7D3391-829C-472A-AFBB-601972A21D66}"/>
    <dgm:cxn modelId="{06CADEEA-68CC-4EDA-B8C3-703F08C90992}" srcId="{64A120D9-0163-4ED7-BA25-9BEE242A4244}" destId="{144E9FDC-AE35-4E87-8373-AD309BD8F2C9}" srcOrd="0" destOrd="0" parTransId="{43D0399C-3A31-4D29-A460-5A3BA7BED6A7}" sibTransId="{062D214A-AB0B-4026-B4BD-E6D81D3A151F}"/>
    <dgm:cxn modelId="{8372B1B5-549D-4515-8B1E-557C1184AF0F}" srcId="{17A92B14-4A00-4DAF-8A0A-B4D56B52DB25}" destId="{E731CC7F-48FA-4D22-991C-E676D42A3376}" srcOrd="0" destOrd="0" parTransId="{F1104490-DEFD-437F-A168-2F3EA1C8F6F5}" sibTransId="{A6999925-CDDA-44B7-926F-237CA9DB3154}"/>
    <dgm:cxn modelId="{96A00BD1-F20A-4786-AE08-8D82253C5A02}" type="presParOf" srcId="{477F1E9E-AE34-452E-A6A9-60F57F04CE7F}" destId="{9D0F854F-4B94-4E28-A17E-AEB0D6D49FBF}" srcOrd="0" destOrd="0" presId="urn:microsoft.com/office/officeart/2005/8/layout/hierarchy1"/>
    <dgm:cxn modelId="{F3B33C55-4CB6-4D95-B91B-6C9F6D814F10}" type="presParOf" srcId="{9D0F854F-4B94-4E28-A17E-AEB0D6D49FBF}" destId="{C8745CF5-CDDE-4F59-ABCB-BE9BFE0382B9}" srcOrd="0" destOrd="0" presId="urn:microsoft.com/office/officeart/2005/8/layout/hierarchy1"/>
    <dgm:cxn modelId="{8F5A3EAA-D70A-46AC-A104-53133810ECEA}" type="presParOf" srcId="{C8745CF5-CDDE-4F59-ABCB-BE9BFE0382B9}" destId="{B2428059-F3B3-4C57-87E9-ED7D2D6B9EEF}" srcOrd="0" destOrd="0" presId="urn:microsoft.com/office/officeart/2005/8/layout/hierarchy1"/>
    <dgm:cxn modelId="{3645BFEB-7785-4F15-94A3-A079BD003892}" type="presParOf" srcId="{C8745CF5-CDDE-4F59-ABCB-BE9BFE0382B9}" destId="{36391F74-5DB0-4518-9BAC-D67E0370DBEC}" srcOrd="1" destOrd="0" presId="urn:microsoft.com/office/officeart/2005/8/layout/hierarchy1"/>
    <dgm:cxn modelId="{107B768E-5AFB-4AF8-A4D8-E19B2F184222}" type="presParOf" srcId="{9D0F854F-4B94-4E28-A17E-AEB0D6D49FBF}" destId="{54C86681-FA8D-4163-B6E6-067E962BABB3}" srcOrd="1" destOrd="0" presId="urn:microsoft.com/office/officeart/2005/8/layout/hierarchy1"/>
    <dgm:cxn modelId="{BA793D8E-C4AD-454D-B627-9C39176F6FB4}" type="presParOf" srcId="{54C86681-FA8D-4163-B6E6-067E962BABB3}" destId="{0711AB62-D1BF-43FC-81A6-591F66285D50}" srcOrd="0" destOrd="0" presId="urn:microsoft.com/office/officeart/2005/8/layout/hierarchy1"/>
    <dgm:cxn modelId="{5C3D0C5A-1F4C-4C63-8F69-CBC82A08B9A9}" type="presParOf" srcId="{54C86681-FA8D-4163-B6E6-067E962BABB3}" destId="{174CBDB9-6E66-483A-9BE9-C88FFC3150E7}" srcOrd="1" destOrd="0" presId="urn:microsoft.com/office/officeart/2005/8/layout/hierarchy1"/>
    <dgm:cxn modelId="{61588F41-335D-4455-9FF6-4E0DECBADCE6}" type="presParOf" srcId="{174CBDB9-6E66-483A-9BE9-C88FFC3150E7}" destId="{F28A10D3-A788-406F-982C-8317CBA42A1D}" srcOrd="0" destOrd="0" presId="urn:microsoft.com/office/officeart/2005/8/layout/hierarchy1"/>
    <dgm:cxn modelId="{853DEDCA-71BB-4419-AF3A-4AB78EA85CC2}" type="presParOf" srcId="{F28A10D3-A788-406F-982C-8317CBA42A1D}" destId="{C7F62917-903C-4CF4-99B2-A2A6A227DC28}" srcOrd="0" destOrd="0" presId="urn:microsoft.com/office/officeart/2005/8/layout/hierarchy1"/>
    <dgm:cxn modelId="{B7E05320-5338-4FDC-A193-896528DAFC1E}" type="presParOf" srcId="{F28A10D3-A788-406F-982C-8317CBA42A1D}" destId="{495B025F-6343-4FA3-AFD0-0EABD24DC1BA}" srcOrd="1" destOrd="0" presId="urn:microsoft.com/office/officeart/2005/8/layout/hierarchy1"/>
    <dgm:cxn modelId="{06DE529F-EBB1-4155-9227-ADEE9B9BD652}" type="presParOf" srcId="{174CBDB9-6E66-483A-9BE9-C88FFC3150E7}" destId="{383376FF-720A-41CB-91CC-ED62FBC80905}" srcOrd="1" destOrd="0" presId="urn:microsoft.com/office/officeart/2005/8/layout/hierarchy1"/>
    <dgm:cxn modelId="{4EE92343-E094-415B-9DEC-6BFCAE479033}" type="presParOf" srcId="{383376FF-720A-41CB-91CC-ED62FBC80905}" destId="{92E37B41-1323-43E4-9D9B-D546A7FA06B6}" srcOrd="0" destOrd="0" presId="urn:microsoft.com/office/officeart/2005/8/layout/hierarchy1"/>
    <dgm:cxn modelId="{4E0BF274-13FF-4DE3-B390-35C8AFFBD54E}" type="presParOf" srcId="{383376FF-720A-41CB-91CC-ED62FBC80905}" destId="{8D6006E3-9626-4EE7-B004-6D041B822CA4}" srcOrd="1" destOrd="0" presId="urn:microsoft.com/office/officeart/2005/8/layout/hierarchy1"/>
    <dgm:cxn modelId="{4F1DFD22-E40F-4BA3-8D45-F7C842D146A5}" type="presParOf" srcId="{8D6006E3-9626-4EE7-B004-6D041B822CA4}" destId="{7B6FD6AA-5533-4783-89DD-15F6AD8DAD3C}" srcOrd="0" destOrd="0" presId="urn:microsoft.com/office/officeart/2005/8/layout/hierarchy1"/>
    <dgm:cxn modelId="{619977BB-81E1-4E43-8845-72CA9EEDECB8}" type="presParOf" srcId="{7B6FD6AA-5533-4783-89DD-15F6AD8DAD3C}" destId="{F3F02C15-C8F7-4CD9-8DCA-E126891DAE0A}" srcOrd="0" destOrd="0" presId="urn:microsoft.com/office/officeart/2005/8/layout/hierarchy1"/>
    <dgm:cxn modelId="{FCFF02F3-E6A9-4BB4-8137-B862DD15A0EA}" type="presParOf" srcId="{7B6FD6AA-5533-4783-89DD-15F6AD8DAD3C}" destId="{10B69E15-58E5-4C62-A139-6909FB74F5A7}" srcOrd="1" destOrd="0" presId="urn:microsoft.com/office/officeart/2005/8/layout/hierarchy1"/>
    <dgm:cxn modelId="{BAAB2E98-A418-4788-BB65-0805541BC767}" type="presParOf" srcId="{8D6006E3-9626-4EE7-B004-6D041B822CA4}" destId="{9FFA0099-9524-43E7-97F3-0C4CD6BB965B}" srcOrd="1" destOrd="0" presId="urn:microsoft.com/office/officeart/2005/8/layout/hierarchy1"/>
    <dgm:cxn modelId="{F33A8E7A-B22B-475C-A0A5-501098449EEB}" type="presParOf" srcId="{9FFA0099-9524-43E7-97F3-0C4CD6BB965B}" destId="{DC87A63B-E9F7-4E00-9D5B-9A3247F84F43}" srcOrd="0" destOrd="0" presId="urn:microsoft.com/office/officeart/2005/8/layout/hierarchy1"/>
    <dgm:cxn modelId="{69D2B306-55D9-4A54-95A9-F1EC1FD3075F}" type="presParOf" srcId="{9FFA0099-9524-43E7-97F3-0C4CD6BB965B}" destId="{1732BE10-5511-4B33-92D9-403C6D59F865}" srcOrd="1" destOrd="0" presId="urn:microsoft.com/office/officeart/2005/8/layout/hierarchy1"/>
    <dgm:cxn modelId="{24E4BC44-1AD3-4BE9-82E3-37AACDB55DE6}" type="presParOf" srcId="{1732BE10-5511-4B33-92D9-403C6D59F865}" destId="{1FB6E003-AF84-4127-806C-2E2FEEC1FF0F}" srcOrd="0" destOrd="0" presId="urn:microsoft.com/office/officeart/2005/8/layout/hierarchy1"/>
    <dgm:cxn modelId="{45BFEBAD-7389-46AC-AA29-2B898ABFD716}" type="presParOf" srcId="{1FB6E003-AF84-4127-806C-2E2FEEC1FF0F}" destId="{91277D88-C00F-4CE3-A08F-488E0EC9E0FF}" srcOrd="0" destOrd="0" presId="urn:microsoft.com/office/officeart/2005/8/layout/hierarchy1"/>
    <dgm:cxn modelId="{AFF077F2-CF8D-45F8-9764-13E1BEBECC0B}" type="presParOf" srcId="{1FB6E003-AF84-4127-806C-2E2FEEC1FF0F}" destId="{8892613A-21E1-451C-9A9B-5D46EBCC4949}" srcOrd="1" destOrd="0" presId="urn:microsoft.com/office/officeart/2005/8/layout/hierarchy1"/>
    <dgm:cxn modelId="{5F8714EC-DA5C-4D15-8444-CA04C44B2E8B}" type="presParOf" srcId="{1732BE10-5511-4B33-92D9-403C6D59F865}" destId="{0CE2DD50-CC64-4068-8745-271A447A7DC9}" srcOrd="1" destOrd="0" presId="urn:microsoft.com/office/officeart/2005/8/layout/hierarchy1"/>
    <dgm:cxn modelId="{B3D8CC7D-AA85-40BA-9169-4F722E41B96F}" type="presParOf" srcId="{0CE2DD50-CC64-4068-8745-271A447A7DC9}" destId="{CDAAA6C6-E821-472C-B983-97A3B8201BC8}" srcOrd="0" destOrd="0" presId="urn:microsoft.com/office/officeart/2005/8/layout/hierarchy1"/>
    <dgm:cxn modelId="{6070898A-52F7-4D30-9A7C-C6B36E719389}" type="presParOf" srcId="{0CE2DD50-CC64-4068-8745-271A447A7DC9}" destId="{DB03E976-D3FA-40E0-811F-DFF05B1F58C6}" srcOrd="1" destOrd="0" presId="urn:microsoft.com/office/officeart/2005/8/layout/hierarchy1"/>
    <dgm:cxn modelId="{9577C1D7-FDFC-4CD1-9423-4725B5B4F47A}" type="presParOf" srcId="{DB03E976-D3FA-40E0-811F-DFF05B1F58C6}" destId="{A4DCF460-8905-4B58-8A82-7CBBDDE8318D}" srcOrd="0" destOrd="0" presId="urn:microsoft.com/office/officeart/2005/8/layout/hierarchy1"/>
    <dgm:cxn modelId="{6958B64F-5885-490F-B61F-1CFF67CCFC70}" type="presParOf" srcId="{A4DCF460-8905-4B58-8A82-7CBBDDE8318D}" destId="{5F89FBFF-BC1C-45B9-A5C5-533109FD8F30}" srcOrd="0" destOrd="0" presId="urn:microsoft.com/office/officeart/2005/8/layout/hierarchy1"/>
    <dgm:cxn modelId="{23197A91-84FE-4B3B-86A0-80A69952D72D}" type="presParOf" srcId="{A4DCF460-8905-4B58-8A82-7CBBDDE8318D}" destId="{11F23D63-8D55-4800-83C4-21979D394342}" srcOrd="1" destOrd="0" presId="urn:microsoft.com/office/officeart/2005/8/layout/hierarchy1"/>
    <dgm:cxn modelId="{5A82CF99-99F5-4EB2-A871-AAF28AEECE18}" type="presParOf" srcId="{DB03E976-D3FA-40E0-811F-DFF05B1F58C6}" destId="{A8B18042-3974-4D5E-A0D8-B6474DDADC26}" srcOrd="1" destOrd="0" presId="urn:microsoft.com/office/officeart/2005/8/layout/hierarchy1"/>
    <dgm:cxn modelId="{5B18494A-53CC-40EB-B24B-A6973AB1E7E7}" type="presParOf" srcId="{0CE2DD50-CC64-4068-8745-271A447A7DC9}" destId="{DAD738E2-61CF-4C1B-86EC-D3BA5E6328FF}" srcOrd="2" destOrd="0" presId="urn:microsoft.com/office/officeart/2005/8/layout/hierarchy1"/>
    <dgm:cxn modelId="{D309CD04-0A1D-451F-A528-91CDBF0FEDEF}" type="presParOf" srcId="{0CE2DD50-CC64-4068-8745-271A447A7DC9}" destId="{69CFB6C1-3D76-48DC-B5F7-C42DB5EABC0C}" srcOrd="3" destOrd="0" presId="urn:microsoft.com/office/officeart/2005/8/layout/hierarchy1"/>
    <dgm:cxn modelId="{C4A91353-65C9-4A16-9901-8740A2059CD2}" type="presParOf" srcId="{69CFB6C1-3D76-48DC-B5F7-C42DB5EABC0C}" destId="{F46DB8A0-BCE4-40BE-AF12-2F5D49DD41AC}" srcOrd="0" destOrd="0" presId="urn:microsoft.com/office/officeart/2005/8/layout/hierarchy1"/>
    <dgm:cxn modelId="{0FCCA53C-F5E6-459A-B068-54F7ECB8B0C1}" type="presParOf" srcId="{F46DB8A0-BCE4-40BE-AF12-2F5D49DD41AC}" destId="{31DB7DD6-D56A-4003-9352-8BC50226F4FC}" srcOrd="0" destOrd="0" presId="urn:microsoft.com/office/officeart/2005/8/layout/hierarchy1"/>
    <dgm:cxn modelId="{AC490423-FC6B-414A-8101-F665B6C41C9A}" type="presParOf" srcId="{F46DB8A0-BCE4-40BE-AF12-2F5D49DD41AC}" destId="{6EC79428-946D-43FF-B402-271758C9FF0A}" srcOrd="1" destOrd="0" presId="urn:microsoft.com/office/officeart/2005/8/layout/hierarchy1"/>
    <dgm:cxn modelId="{323DC450-6477-46F3-B12F-2FE08BAE985C}" type="presParOf" srcId="{69CFB6C1-3D76-48DC-B5F7-C42DB5EABC0C}" destId="{DD52E5E5-907F-4694-A9C2-969BD7EC4DD6}" srcOrd="1" destOrd="0" presId="urn:microsoft.com/office/officeart/2005/8/layout/hierarchy1"/>
    <dgm:cxn modelId="{A7B5FF69-FD34-4A89-AFDE-D065867A1785}" type="presParOf" srcId="{9FFA0099-9524-43E7-97F3-0C4CD6BB965B}" destId="{B2611646-1A4E-4B59-9E9F-E47ECDCFB1F3}" srcOrd="2" destOrd="0" presId="urn:microsoft.com/office/officeart/2005/8/layout/hierarchy1"/>
    <dgm:cxn modelId="{64F91D12-657B-43C8-B689-35323CB519A8}" type="presParOf" srcId="{9FFA0099-9524-43E7-97F3-0C4CD6BB965B}" destId="{B5A192F1-B398-4F07-A46A-A76C7A6077D9}" srcOrd="3" destOrd="0" presId="urn:microsoft.com/office/officeart/2005/8/layout/hierarchy1"/>
    <dgm:cxn modelId="{4B5BC82E-193D-4E7B-9715-331077676590}" type="presParOf" srcId="{B5A192F1-B398-4F07-A46A-A76C7A6077D9}" destId="{AF090668-D533-4B0F-8660-D8AAB1C584C2}" srcOrd="0" destOrd="0" presId="urn:microsoft.com/office/officeart/2005/8/layout/hierarchy1"/>
    <dgm:cxn modelId="{BB49FAB7-89AA-441E-B27A-E7EFB8AB1218}" type="presParOf" srcId="{AF090668-D533-4B0F-8660-D8AAB1C584C2}" destId="{3D6EDF51-D2E9-49B7-8B6B-4DB8FD8ED12D}" srcOrd="0" destOrd="0" presId="urn:microsoft.com/office/officeart/2005/8/layout/hierarchy1"/>
    <dgm:cxn modelId="{237B63F9-6958-4FE9-B1AA-6492FFCD2D87}" type="presParOf" srcId="{AF090668-D533-4B0F-8660-D8AAB1C584C2}" destId="{B2EB13BB-0AC5-4289-B35A-453CDCCB3C6E}" srcOrd="1" destOrd="0" presId="urn:microsoft.com/office/officeart/2005/8/layout/hierarchy1"/>
    <dgm:cxn modelId="{ED61CCEF-79ED-4805-AE4C-293FFA044B60}" type="presParOf" srcId="{B5A192F1-B398-4F07-A46A-A76C7A6077D9}" destId="{33174A83-31CE-46E5-B37A-84BFC201861D}" srcOrd="1" destOrd="0" presId="urn:microsoft.com/office/officeart/2005/8/layout/hierarchy1"/>
    <dgm:cxn modelId="{8A166ABA-C81D-4D79-B8E8-B3B4073E3C82}" type="presParOf" srcId="{9FFA0099-9524-43E7-97F3-0C4CD6BB965B}" destId="{234CFCE5-E331-49C1-9481-A19C6B6C2A8D}" srcOrd="4" destOrd="0" presId="urn:microsoft.com/office/officeart/2005/8/layout/hierarchy1"/>
    <dgm:cxn modelId="{FF0639E0-AF98-4F68-A058-F11C49BCD413}" type="presParOf" srcId="{9FFA0099-9524-43E7-97F3-0C4CD6BB965B}" destId="{7D0111F5-4991-474C-B09E-DC9C218BFFC7}" srcOrd="5" destOrd="0" presId="urn:microsoft.com/office/officeart/2005/8/layout/hierarchy1"/>
    <dgm:cxn modelId="{77234E93-EE91-45CE-8FA4-1E5CC976CA86}" type="presParOf" srcId="{7D0111F5-4991-474C-B09E-DC9C218BFFC7}" destId="{DE87EB9C-7D64-4A52-AEE8-F80F11182862}" srcOrd="0" destOrd="0" presId="urn:microsoft.com/office/officeart/2005/8/layout/hierarchy1"/>
    <dgm:cxn modelId="{86E8B2B6-18A1-40AA-B0A8-9A81761A700A}" type="presParOf" srcId="{DE87EB9C-7D64-4A52-AEE8-F80F11182862}" destId="{1356397E-F749-45F3-8C6D-E9A0B4B8EF50}" srcOrd="0" destOrd="0" presId="urn:microsoft.com/office/officeart/2005/8/layout/hierarchy1"/>
    <dgm:cxn modelId="{6E6EF3B3-4A3F-421A-A849-D7C0F5151EFA}" type="presParOf" srcId="{DE87EB9C-7D64-4A52-AEE8-F80F11182862}" destId="{6BD371D7-E6B5-4089-8393-0B47DFBDA0FF}" srcOrd="1" destOrd="0" presId="urn:microsoft.com/office/officeart/2005/8/layout/hierarchy1"/>
    <dgm:cxn modelId="{AC5131CC-6DCB-4D16-A35F-D670BE9509AC}" type="presParOf" srcId="{7D0111F5-4991-474C-B09E-DC9C218BFFC7}" destId="{4A44364A-D896-4C44-9D12-CFEE0194F88F}" srcOrd="1" destOrd="0" presId="urn:microsoft.com/office/officeart/2005/8/layout/hierarchy1"/>
    <dgm:cxn modelId="{E02A25F8-B338-4077-9B5C-9608DDFB94D0}" type="presParOf" srcId="{383376FF-720A-41CB-91CC-ED62FBC80905}" destId="{E4B88277-6F70-4711-8AD0-F284F2148924}" srcOrd="2" destOrd="0" presId="urn:microsoft.com/office/officeart/2005/8/layout/hierarchy1"/>
    <dgm:cxn modelId="{7D23D26D-56AA-464A-8FC3-8BEC891B3531}" type="presParOf" srcId="{383376FF-720A-41CB-91CC-ED62FBC80905}" destId="{C21478EC-380F-40FE-848E-0E69B920D33A}" srcOrd="3" destOrd="0" presId="urn:microsoft.com/office/officeart/2005/8/layout/hierarchy1"/>
    <dgm:cxn modelId="{AD889F6B-471C-4453-9CEE-EB68EC168D72}" type="presParOf" srcId="{C21478EC-380F-40FE-848E-0E69B920D33A}" destId="{21A5EBEB-15DF-4B27-9B8C-E510D85B78A0}" srcOrd="0" destOrd="0" presId="urn:microsoft.com/office/officeart/2005/8/layout/hierarchy1"/>
    <dgm:cxn modelId="{6D7D9A67-BEB9-4E3A-B55B-C9DB1CB11CD5}" type="presParOf" srcId="{21A5EBEB-15DF-4B27-9B8C-E510D85B78A0}" destId="{5BCEDAC9-00D9-45E9-B694-3685815B8E75}" srcOrd="0" destOrd="0" presId="urn:microsoft.com/office/officeart/2005/8/layout/hierarchy1"/>
    <dgm:cxn modelId="{4AA49DA3-9C0C-45BD-ACAC-9506CDB0DF31}" type="presParOf" srcId="{21A5EBEB-15DF-4B27-9B8C-E510D85B78A0}" destId="{6BABF0A3-0E22-4BE7-8841-F0AC2A9EA4F1}" srcOrd="1" destOrd="0" presId="urn:microsoft.com/office/officeart/2005/8/layout/hierarchy1"/>
    <dgm:cxn modelId="{5EC63C19-4237-4B3A-A610-C280DA2D5FBA}" type="presParOf" srcId="{C21478EC-380F-40FE-848E-0E69B920D33A}" destId="{D4539C93-93DD-499E-9F7C-60944B758A0E}" srcOrd="1" destOrd="0" presId="urn:microsoft.com/office/officeart/2005/8/layout/hierarchy1"/>
    <dgm:cxn modelId="{E90670EE-3AC5-4B6F-91C0-568FBE8505A2}" type="presParOf" srcId="{D4539C93-93DD-499E-9F7C-60944B758A0E}" destId="{5A917EF9-2218-44BD-B1F5-38A1945B51E5}" srcOrd="0" destOrd="0" presId="urn:microsoft.com/office/officeart/2005/8/layout/hierarchy1"/>
    <dgm:cxn modelId="{9F473C27-9A28-4646-8C00-671DFDE7F883}" type="presParOf" srcId="{D4539C93-93DD-499E-9F7C-60944B758A0E}" destId="{6F167468-0352-4C13-93C3-EAD4E9F36115}" srcOrd="1" destOrd="0" presId="urn:microsoft.com/office/officeart/2005/8/layout/hierarchy1"/>
    <dgm:cxn modelId="{9683D74C-3ED5-44CD-83AE-59DB63FA30AF}" type="presParOf" srcId="{6F167468-0352-4C13-93C3-EAD4E9F36115}" destId="{D495890C-746C-4B05-A555-EA58B66F6F55}" srcOrd="0" destOrd="0" presId="urn:microsoft.com/office/officeart/2005/8/layout/hierarchy1"/>
    <dgm:cxn modelId="{3C8D35D3-EB3C-4AC5-8A0E-1A199240C9D6}" type="presParOf" srcId="{D495890C-746C-4B05-A555-EA58B66F6F55}" destId="{35EA04A9-385C-4B6D-BF63-97B9821D0E53}" srcOrd="0" destOrd="0" presId="urn:microsoft.com/office/officeart/2005/8/layout/hierarchy1"/>
    <dgm:cxn modelId="{B13EDD09-2E21-4CA8-BDB3-D814F56C612D}" type="presParOf" srcId="{D495890C-746C-4B05-A555-EA58B66F6F55}" destId="{C978D3D1-A7FD-4458-9473-1454151F4455}" srcOrd="1" destOrd="0" presId="urn:microsoft.com/office/officeart/2005/8/layout/hierarchy1"/>
    <dgm:cxn modelId="{C3D4B126-0D50-4625-A0F4-3526596467F3}" type="presParOf" srcId="{6F167468-0352-4C13-93C3-EAD4E9F36115}" destId="{874AF91B-36C2-4697-8165-85784ECA696B}" srcOrd="1" destOrd="0" presId="urn:microsoft.com/office/officeart/2005/8/layout/hierarchy1"/>
    <dgm:cxn modelId="{05BEC2C7-D95D-4863-9ACF-165D28696D96}" type="presParOf" srcId="{D4539C93-93DD-499E-9F7C-60944B758A0E}" destId="{A9C4EA56-ABE6-439A-AAE6-60B3266932E7}" srcOrd="2" destOrd="0" presId="urn:microsoft.com/office/officeart/2005/8/layout/hierarchy1"/>
    <dgm:cxn modelId="{06A52AB3-244C-4BFE-AC31-6A654A2924B5}" type="presParOf" srcId="{D4539C93-93DD-499E-9F7C-60944B758A0E}" destId="{EB074625-66FF-43D6-91C4-05ED1481C316}" srcOrd="3" destOrd="0" presId="urn:microsoft.com/office/officeart/2005/8/layout/hierarchy1"/>
    <dgm:cxn modelId="{EBD29DC3-7A60-47F0-8A03-169565B83051}" type="presParOf" srcId="{EB074625-66FF-43D6-91C4-05ED1481C316}" destId="{97B07E25-F782-423A-A6FE-16A7E033AED4}" srcOrd="0" destOrd="0" presId="urn:microsoft.com/office/officeart/2005/8/layout/hierarchy1"/>
    <dgm:cxn modelId="{E0D3E496-8781-4E27-8911-2BE58BD1CA11}" type="presParOf" srcId="{97B07E25-F782-423A-A6FE-16A7E033AED4}" destId="{7EFCC4F9-4082-4778-8E3A-F7DFDDE5013D}" srcOrd="0" destOrd="0" presId="urn:microsoft.com/office/officeart/2005/8/layout/hierarchy1"/>
    <dgm:cxn modelId="{76626183-02AE-494C-BAAC-FE8D781770EC}" type="presParOf" srcId="{97B07E25-F782-423A-A6FE-16A7E033AED4}" destId="{8F2B837D-360E-4DE2-BEBC-EAD8F93D2AA7}" srcOrd="1" destOrd="0" presId="urn:microsoft.com/office/officeart/2005/8/layout/hierarchy1"/>
    <dgm:cxn modelId="{ACC8027E-DDC7-415A-B643-B89FB6AD5709}" type="presParOf" srcId="{EB074625-66FF-43D6-91C4-05ED1481C316}" destId="{B9DD8FE4-EEA4-45DA-BED1-35968F374298}" srcOrd="1" destOrd="0" presId="urn:microsoft.com/office/officeart/2005/8/layout/hierarchy1"/>
    <dgm:cxn modelId="{E4FF4E2C-91A8-4C62-A792-1DC27E185E7C}" type="presParOf" srcId="{54C86681-FA8D-4163-B6E6-067E962BABB3}" destId="{FC38BE21-939A-48FB-A2B3-DB37A15061F5}" srcOrd="2" destOrd="0" presId="urn:microsoft.com/office/officeart/2005/8/layout/hierarchy1"/>
    <dgm:cxn modelId="{CEEA13DE-2831-42DF-B644-3A7722E0D7DC}" type="presParOf" srcId="{54C86681-FA8D-4163-B6E6-067E962BABB3}" destId="{BA4ED079-2CDE-4452-B7B9-9DC1075D9A5E}" srcOrd="3" destOrd="0" presId="urn:microsoft.com/office/officeart/2005/8/layout/hierarchy1"/>
    <dgm:cxn modelId="{B4A39530-F637-4A80-B637-73BA0A8D5AAF}" type="presParOf" srcId="{BA4ED079-2CDE-4452-B7B9-9DC1075D9A5E}" destId="{84598C39-D498-46C7-A43A-B9B3BBE4AA6D}" srcOrd="0" destOrd="0" presId="urn:microsoft.com/office/officeart/2005/8/layout/hierarchy1"/>
    <dgm:cxn modelId="{056BA097-9D2F-45A7-AC62-69F6077EE7FE}" type="presParOf" srcId="{84598C39-D498-46C7-A43A-B9B3BBE4AA6D}" destId="{5CEE5300-A151-4F0D-B194-1567545BF8E8}" srcOrd="0" destOrd="0" presId="urn:microsoft.com/office/officeart/2005/8/layout/hierarchy1"/>
    <dgm:cxn modelId="{53DF8BCD-4084-4636-A5A0-1525C962BEFD}" type="presParOf" srcId="{84598C39-D498-46C7-A43A-B9B3BBE4AA6D}" destId="{3FE4B6AE-79E8-4AF0-BE9D-5816F61E3EE5}" srcOrd="1" destOrd="0" presId="urn:microsoft.com/office/officeart/2005/8/layout/hierarchy1"/>
    <dgm:cxn modelId="{18D14987-0ED1-40F1-AA37-C287D056F3BC}" type="presParOf" srcId="{BA4ED079-2CDE-4452-B7B9-9DC1075D9A5E}" destId="{6BCFF81D-EAF9-41F9-9C8A-D2206B139E6B}" srcOrd="1" destOrd="0" presId="urn:microsoft.com/office/officeart/2005/8/layout/hierarchy1"/>
    <dgm:cxn modelId="{3F3467A6-6816-474E-BBD8-7003D5C07216}" type="presParOf" srcId="{6BCFF81D-EAF9-41F9-9C8A-D2206B139E6B}" destId="{5FC28EFC-12D8-4C83-89DC-28E9799EED15}" srcOrd="0" destOrd="0" presId="urn:microsoft.com/office/officeart/2005/8/layout/hierarchy1"/>
    <dgm:cxn modelId="{F56585B4-A59F-46F2-A934-26B823C0921E}" type="presParOf" srcId="{6BCFF81D-EAF9-41F9-9C8A-D2206B139E6B}" destId="{784F65E5-BFBC-46C8-B6B0-33960C665CCE}" srcOrd="1" destOrd="0" presId="urn:microsoft.com/office/officeart/2005/8/layout/hierarchy1"/>
    <dgm:cxn modelId="{BD099860-A677-4317-83C0-5D1230DF6B39}" type="presParOf" srcId="{784F65E5-BFBC-46C8-B6B0-33960C665CCE}" destId="{8F9FA2DE-8A38-4C9A-BBB8-685EC8DF9F69}" srcOrd="0" destOrd="0" presId="urn:microsoft.com/office/officeart/2005/8/layout/hierarchy1"/>
    <dgm:cxn modelId="{E45E6F46-3FC9-480A-8180-F26E711935D6}" type="presParOf" srcId="{8F9FA2DE-8A38-4C9A-BBB8-685EC8DF9F69}" destId="{29980ECB-7679-47A3-B0CC-5E6DE1F3F319}" srcOrd="0" destOrd="0" presId="urn:microsoft.com/office/officeart/2005/8/layout/hierarchy1"/>
    <dgm:cxn modelId="{64EF80C9-A696-41E2-919A-12342E078ED9}" type="presParOf" srcId="{8F9FA2DE-8A38-4C9A-BBB8-685EC8DF9F69}" destId="{1ED67796-32A1-4407-9B89-6F40690C44E7}" srcOrd="1" destOrd="0" presId="urn:microsoft.com/office/officeart/2005/8/layout/hierarchy1"/>
    <dgm:cxn modelId="{D3337678-47BA-47EF-A1F4-E23B0F5504E2}" type="presParOf" srcId="{784F65E5-BFBC-46C8-B6B0-33960C665CCE}" destId="{7F168658-6D9E-4E6C-AAD5-876B8D13E77F}" srcOrd="1" destOrd="0" presId="urn:microsoft.com/office/officeart/2005/8/layout/hierarchy1"/>
    <dgm:cxn modelId="{8DCF2CD9-7F92-4137-A052-291EC0A4BA5A}" type="presParOf" srcId="{6BCFF81D-EAF9-41F9-9C8A-D2206B139E6B}" destId="{77DF119C-81BF-4EBC-BAFA-7C259D57ECAD}" srcOrd="2" destOrd="0" presId="urn:microsoft.com/office/officeart/2005/8/layout/hierarchy1"/>
    <dgm:cxn modelId="{8C55DDB5-0309-4521-BC88-451B2EDDEBF3}" type="presParOf" srcId="{6BCFF81D-EAF9-41F9-9C8A-D2206B139E6B}" destId="{45F6F8F0-42FA-41BB-9970-42433EC11799}" srcOrd="3" destOrd="0" presId="urn:microsoft.com/office/officeart/2005/8/layout/hierarchy1"/>
    <dgm:cxn modelId="{DB8FA8F0-A270-4A0B-943A-D83A4AC50A2C}" type="presParOf" srcId="{45F6F8F0-42FA-41BB-9970-42433EC11799}" destId="{8651E864-5553-4B46-8A8E-1397F0E70767}" srcOrd="0" destOrd="0" presId="urn:microsoft.com/office/officeart/2005/8/layout/hierarchy1"/>
    <dgm:cxn modelId="{710BBEE8-84A4-40E1-9F77-F6798482DED4}" type="presParOf" srcId="{8651E864-5553-4B46-8A8E-1397F0E70767}" destId="{63CF01D6-3DF2-495F-B628-A3E24B1D2F3E}" srcOrd="0" destOrd="0" presId="urn:microsoft.com/office/officeart/2005/8/layout/hierarchy1"/>
    <dgm:cxn modelId="{56F409C0-27F3-4B66-8C4C-E5B5E236399A}" type="presParOf" srcId="{8651E864-5553-4B46-8A8E-1397F0E70767}" destId="{622ED4F7-68D1-4682-9D19-1424292321FB}" srcOrd="1" destOrd="0" presId="urn:microsoft.com/office/officeart/2005/8/layout/hierarchy1"/>
    <dgm:cxn modelId="{99078777-5FA8-4622-B18F-3458EAF30ABC}" type="presParOf" srcId="{45F6F8F0-42FA-41BB-9970-42433EC11799}" destId="{79FCAA43-2A44-4751-BC9D-BE70738889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6B9187-EEE1-46E9-B609-1529177B01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E147DB-5BE6-490E-8E38-406DB33B529D}">
      <dgm:prSet phldrT="[文字]"/>
      <dgm:spPr/>
      <dgm:t>
        <a:bodyPr/>
        <a:lstStyle/>
        <a:p>
          <a:r>
            <a:rPr lang="zh-TW" altLang="en-US" dirty="0" smtClean="0"/>
            <a:t>我愛鳥</a:t>
          </a:r>
          <a:endParaRPr lang="zh-TW" altLang="en-US" dirty="0"/>
        </a:p>
      </dgm:t>
    </dgm:pt>
    <dgm:pt modelId="{14518584-BABB-4036-9447-0DB9DD7F2FAA}" type="parTrans" cxnId="{9C583455-252E-43E8-949F-E009D200E9F9}">
      <dgm:prSet/>
      <dgm:spPr/>
      <dgm:t>
        <a:bodyPr/>
        <a:lstStyle/>
        <a:p>
          <a:endParaRPr lang="zh-TW" altLang="en-US"/>
        </a:p>
      </dgm:t>
    </dgm:pt>
    <dgm:pt modelId="{DC00CCC7-7227-4437-A456-812D4D7F4AE9}" type="sibTrans" cxnId="{9C583455-252E-43E8-949F-E009D200E9F9}">
      <dgm:prSet/>
      <dgm:spPr/>
      <dgm:t>
        <a:bodyPr/>
        <a:lstStyle/>
        <a:p>
          <a:endParaRPr lang="zh-TW" altLang="en-US"/>
        </a:p>
      </dgm:t>
    </dgm:pt>
    <dgm:pt modelId="{6C06BC92-D67F-48B4-8C6D-E7F4086B3637}">
      <dgm:prSet phldrT="[文字]"/>
      <dgm:spPr/>
      <dgm:t>
        <a:bodyPr/>
        <a:lstStyle/>
        <a:p>
          <a:r>
            <a:rPr lang="zh-TW" altLang="en-US" dirty="0" smtClean="0"/>
            <a:t>欣賞鳥的自由</a:t>
          </a:r>
          <a:endParaRPr lang="zh-TW" altLang="en-US" dirty="0"/>
        </a:p>
      </dgm:t>
    </dgm:pt>
    <dgm:pt modelId="{528A38DA-2B5C-4724-9790-5DA85B65B376}" type="parTrans" cxnId="{D2467BF1-2077-457F-AD11-06510DACFB49}">
      <dgm:prSet/>
      <dgm:spPr/>
      <dgm:t>
        <a:bodyPr/>
        <a:lstStyle/>
        <a:p>
          <a:endParaRPr lang="zh-TW" altLang="en-US"/>
        </a:p>
      </dgm:t>
    </dgm:pt>
    <dgm:pt modelId="{0D619FF7-3D27-427C-8635-F86936547247}" type="sibTrans" cxnId="{D2467BF1-2077-457F-AD11-06510DACFB49}">
      <dgm:prSet/>
      <dgm:spPr/>
      <dgm:t>
        <a:bodyPr/>
        <a:lstStyle/>
        <a:p>
          <a:endParaRPr lang="zh-TW" altLang="en-US"/>
        </a:p>
      </dgm:t>
    </dgm:pt>
    <dgm:pt modelId="{17A92B14-4A00-4DAF-8A0A-B4D56B52DB25}">
      <dgm:prSet phldrT="[文字]"/>
      <dgm:spPr/>
      <dgm:t>
        <a:bodyPr/>
        <a:lstStyle/>
        <a:p>
          <a:r>
            <a:rPr lang="zh-TW" altLang="en-US" dirty="0" smtClean="0"/>
            <a:t>活動</a:t>
          </a:r>
          <a:endParaRPr lang="zh-TW" altLang="en-US" dirty="0"/>
        </a:p>
      </dgm:t>
    </dgm:pt>
    <dgm:pt modelId="{0008DCDA-4926-4599-A09C-F7F5AD7864E1}" type="parTrans" cxnId="{59BD6850-7CAF-42F0-BED1-527388038E3C}">
      <dgm:prSet/>
      <dgm:spPr/>
      <dgm:t>
        <a:bodyPr/>
        <a:lstStyle/>
        <a:p>
          <a:endParaRPr lang="zh-TW" altLang="en-US"/>
        </a:p>
      </dgm:t>
    </dgm:pt>
    <dgm:pt modelId="{407EA305-E473-45EC-9E8C-3C0FB4B6B575}" type="sibTrans" cxnId="{59BD6850-7CAF-42F0-BED1-527388038E3C}">
      <dgm:prSet/>
      <dgm:spPr/>
      <dgm:t>
        <a:bodyPr/>
        <a:lstStyle/>
        <a:p>
          <a:endParaRPr lang="zh-TW" altLang="en-US"/>
        </a:p>
      </dgm:t>
    </dgm:pt>
    <dgm:pt modelId="{64A120D9-0163-4ED7-BA25-9BEE242A4244}">
      <dgm:prSet phldrT="[文字]"/>
      <dgm:spPr/>
      <dgm:t>
        <a:bodyPr/>
        <a:lstStyle/>
        <a:p>
          <a:r>
            <a:rPr lang="zh-TW" altLang="en-US" dirty="0" smtClean="0"/>
            <a:t>關注鳥的苦悶</a:t>
          </a:r>
          <a:endParaRPr lang="zh-TW" altLang="en-US" dirty="0"/>
        </a:p>
      </dgm:t>
    </dgm:pt>
    <dgm:pt modelId="{FE5CF753-C185-438B-B0BB-11CAE8B252ED}" type="parTrans" cxnId="{E2CC2E30-C6A5-4FAF-AAF4-070501EFDC6E}">
      <dgm:prSet/>
      <dgm:spPr/>
      <dgm:t>
        <a:bodyPr/>
        <a:lstStyle/>
        <a:p>
          <a:endParaRPr lang="zh-TW" altLang="en-US"/>
        </a:p>
      </dgm:t>
    </dgm:pt>
    <dgm:pt modelId="{B173D02C-1567-43D4-B451-0550B6BE126C}" type="sibTrans" cxnId="{E2CC2E30-C6A5-4FAF-AAF4-070501EFDC6E}">
      <dgm:prSet/>
      <dgm:spPr/>
      <dgm:t>
        <a:bodyPr/>
        <a:lstStyle/>
        <a:p>
          <a:endParaRPr lang="zh-TW" altLang="en-US"/>
        </a:p>
      </dgm:t>
    </dgm:pt>
    <dgm:pt modelId="{144E9FDC-AE35-4E87-8373-AD309BD8F2C9}">
      <dgm:prSet phldrT="[文字]"/>
      <dgm:spPr/>
      <dgm:t>
        <a:bodyPr/>
        <a:lstStyle/>
        <a:p>
          <a:r>
            <a:rPr lang="zh-TW" altLang="en-US" dirty="0" smtClean="0"/>
            <a:t>籠中鳥</a:t>
          </a:r>
          <a:endParaRPr lang="zh-TW" altLang="en-US" dirty="0"/>
        </a:p>
      </dgm:t>
    </dgm:pt>
    <dgm:pt modelId="{43D0399C-3A31-4D29-A460-5A3BA7BED6A7}" type="parTrans" cxnId="{06CADEEA-68CC-4EDA-B8C3-703F08C90992}">
      <dgm:prSet/>
      <dgm:spPr/>
      <dgm:t>
        <a:bodyPr/>
        <a:lstStyle/>
        <a:p>
          <a:endParaRPr lang="zh-TW" altLang="en-US"/>
        </a:p>
      </dgm:t>
    </dgm:pt>
    <dgm:pt modelId="{062D214A-AB0B-4026-B4BD-E6D81D3A151F}" type="sibTrans" cxnId="{06CADEEA-68CC-4EDA-B8C3-703F08C90992}">
      <dgm:prSet/>
      <dgm:spPr/>
      <dgm:t>
        <a:bodyPr/>
        <a:lstStyle/>
        <a:p>
          <a:endParaRPr lang="zh-TW" altLang="en-US"/>
        </a:p>
      </dgm:t>
    </dgm:pt>
    <dgm:pt modelId="{0F86ED52-C4D1-4325-936B-22219EC21860}">
      <dgm:prSet/>
      <dgm:spPr/>
      <dgm:t>
        <a:bodyPr/>
        <a:lstStyle/>
        <a:p>
          <a:r>
            <a:rPr lang="zh-TW" altLang="en-US" dirty="0" smtClean="0"/>
            <a:t>胳膊鷹</a:t>
          </a:r>
          <a:endParaRPr lang="zh-TW" altLang="en-US" dirty="0"/>
        </a:p>
      </dgm:t>
    </dgm:pt>
    <dgm:pt modelId="{0525ED37-8F98-47D4-8615-3EB1C8735675}" type="parTrans" cxnId="{F8A52AC6-4BE5-4DC0-A8B9-AC154668217C}">
      <dgm:prSet/>
      <dgm:spPr/>
      <dgm:t>
        <a:bodyPr/>
        <a:lstStyle/>
        <a:p>
          <a:endParaRPr lang="zh-TW" altLang="en-US"/>
        </a:p>
      </dgm:t>
    </dgm:pt>
    <dgm:pt modelId="{E8B4C2E6-4BAD-4F3C-8522-B7027B8744BB}" type="sibTrans" cxnId="{F8A52AC6-4BE5-4DC0-A8B9-AC154668217C}">
      <dgm:prSet/>
      <dgm:spPr/>
      <dgm:t>
        <a:bodyPr/>
        <a:lstStyle/>
        <a:p>
          <a:endParaRPr lang="zh-TW" altLang="en-US"/>
        </a:p>
      </dgm:t>
    </dgm:pt>
    <dgm:pt modelId="{10719EFA-A3E8-4FAC-8949-B65D2CE8A4F1}">
      <dgm:prSet/>
      <dgm:spPr/>
      <dgm:t>
        <a:bodyPr/>
        <a:lstStyle/>
        <a:p>
          <a:r>
            <a:rPr lang="zh-TW" altLang="en-US" dirty="0" smtClean="0"/>
            <a:t>聲音</a:t>
          </a:r>
          <a:endParaRPr lang="zh-TW" altLang="en-US" dirty="0"/>
        </a:p>
      </dgm:t>
    </dgm:pt>
    <dgm:pt modelId="{76030BE9-3596-4EDD-BB1C-50715AFB7CF3}" type="parTrans" cxnId="{5F4BD307-4262-4698-9773-4BAAF24A5806}">
      <dgm:prSet/>
      <dgm:spPr/>
      <dgm:t>
        <a:bodyPr/>
        <a:lstStyle/>
        <a:p>
          <a:endParaRPr lang="zh-TW" altLang="en-US"/>
        </a:p>
      </dgm:t>
    </dgm:pt>
    <dgm:pt modelId="{D991A4D9-907A-43E1-A5C7-B97C9A213894}" type="sibTrans" cxnId="{5F4BD307-4262-4698-9773-4BAAF24A5806}">
      <dgm:prSet/>
      <dgm:spPr/>
      <dgm:t>
        <a:bodyPr/>
        <a:lstStyle/>
        <a:p>
          <a:endParaRPr lang="zh-TW" altLang="en-US"/>
        </a:p>
      </dgm:t>
    </dgm:pt>
    <dgm:pt modelId="{315C2C49-4B3E-4714-8BFA-4AA58E9F4E02}">
      <dgm:prSet/>
      <dgm:spPr/>
      <dgm:t>
        <a:bodyPr/>
        <a:lstStyle/>
        <a:p>
          <a:r>
            <a:rPr lang="zh-TW" altLang="en-US" dirty="0" smtClean="0"/>
            <a:t>哀樂</a:t>
          </a:r>
          <a:endParaRPr lang="zh-TW" altLang="en-US" dirty="0"/>
        </a:p>
      </dgm:t>
    </dgm:pt>
    <dgm:pt modelId="{68A2435D-6DF7-4003-B7AD-8896634E53EB}" type="parTrans" cxnId="{75F0C4DF-15D0-4AEE-8300-CA81A958C4D9}">
      <dgm:prSet/>
      <dgm:spPr/>
      <dgm:t>
        <a:bodyPr/>
        <a:lstStyle/>
        <a:p>
          <a:endParaRPr lang="zh-TW" altLang="en-US"/>
        </a:p>
      </dgm:t>
    </dgm:pt>
    <dgm:pt modelId="{5A3667FC-23D6-4D92-B011-FB4BFE69AAB5}" type="sibTrans" cxnId="{75F0C4DF-15D0-4AEE-8300-CA81A958C4D9}">
      <dgm:prSet/>
      <dgm:spPr/>
      <dgm:t>
        <a:bodyPr/>
        <a:lstStyle/>
        <a:p>
          <a:endParaRPr lang="zh-TW" altLang="en-US"/>
        </a:p>
      </dgm:t>
    </dgm:pt>
    <dgm:pt modelId="{E4F0E496-F005-4910-9099-47EFDD87D5B5}">
      <dgm:prSet/>
      <dgm:spPr/>
      <dgm:t>
        <a:bodyPr/>
        <a:lstStyle/>
        <a:p>
          <a:r>
            <a:rPr lang="zh-TW" altLang="en-US" dirty="0" smtClean="0"/>
            <a:t>交響樂</a:t>
          </a:r>
          <a:endParaRPr lang="zh-TW" altLang="en-US" dirty="0"/>
        </a:p>
      </dgm:t>
    </dgm:pt>
    <dgm:pt modelId="{1BCF50D2-E439-40D5-9967-6C8DFE1FEA3B}" type="parTrans" cxnId="{B1183F44-275A-4EF3-8429-63E8C69018E5}">
      <dgm:prSet/>
      <dgm:spPr/>
      <dgm:t>
        <a:bodyPr/>
        <a:lstStyle/>
        <a:p>
          <a:endParaRPr lang="zh-TW" altLang="en-US"/>
        </a:p>
      </dgm:t>
    </dgm:pt>
    <dgm:pt modelId="{8A60AD3A-27C5-491E-94CF-0908D21844E4}" type="sibTrans" cxnId="{B1183F44-275A-4EF3-8429-63E8C69018E5}">
      <dgm:prSet/>
      <dgm:spPr/>
      <dgm:t>
        <a:bodyPr/>
        <a:lstStyle/>
        <a:p>
          <a:endParaRPr lang="zh-TW" altLang="en-US"/>
        </a:p>
      </dgm:t>
    </dgm:pt>
    <dgm:pt modelId="{E731CC7F-48FA-4D22-991C-E676D42A3376}">
      <dgm:prSet/>
      <dgm:spPr/>
      <dgm:t>
        <a:bodyPr/>
        <a:lstStyle/>
        <a:p>
          <a:r>
            <a:rPr lang="zh-TW" altLang="en-US" dirty="0" smtClean="0"/>
            <a:t>自由跳盪</a:t>
          </a:r>
          <a:endParaRPr lang="zh-TW" altLang="en-US" dirty="0"/>
        </a:p>
      </dgm:t>
    </dgm:pt>
    <dgm:pt modelId="{F1104490-DEFD-437F-A168-2F3EA1C8F6F5}" type="parTrans" cxnId="{8372B1B5-549D-4515-8B1E-557C1184AF0F}">
      <dgm:prSet/>
      <dgm:spPr/>
      <dgm:t>
        <a:bodyPr/>
        <a:lstStyle/>
        <a:p>
          <a:endParaRPr lang="zh-TW" altLang="en-US"/>
        </a:p>
      </dgm:t>
    </dgm:pt>
    <dgm:pt modelId="{A6999925-CDDA-44B7-926F-237CA9DB3154}" type="sibTrans" cxnId="{8372B1B5-549D-4515-8B1E-557C1184AF0F}">
      <dgm:prSet/>
      <dgm:spPr/>
      <dgm:t>
        <a:bodyPr/>
        <a:lstStyle/>
        <a:p>
          <a:endParaRPr lang="zh-TW" altLang="en-US"/>
        </a:p>
      </dgm:t>
    </dgm:pt>
    <dgm:pt modelId="{DAC9C070-BEAA-4777-BF98-663476556233}">
      <dgm:prSet/>
      <dgm:spPr/>
      <dgm:t>
        <a:bodyPr/>
        <a:lstStyle/>
        <a:p>
          <a:r>
            <a:rPr lang="zh-TW" altLang="en-US" dirty="0" smtClean="0"/>
            <a:t>自由來去</a:t>
          </a:r>
          <a:endParaRPr lang="zh-TW" altLang="en-US" dirty="0"/>
        </a:p>
      </dgm:t>
    </dgm:pt>
    <dgm:pt modelId="{269BFAC9-93C9-4BDC-9349-4E339B459CEB}" type="parTrans" cxnId="{342C0BE9-1504-4FFE-9059-32D54126B0EE}">
      <dgm:prSet/>
      <dgm:spPr/>
      <dgm:t>
        <a:bodyPr/>
        <a:lstStyle/>
        <a:p>
          <a:endParaRPr lang="zh-TW" altLang="en-US"/>
        </a:p>
      </dgm:t>
    </dgm:pt>
    <dgm:pt modelId="{BB396179-17D2-4C4D-93F6-58AEDFADB80E}" type="sibTrans" cxnId="{342C0BE9-1504-4FFE-9059-32D54126B0EE}">
      <dgm:prSet/>
      <dgm:spPr/>
      <dgm:t>
        <a:bodyPr/>
        <a:lstStyle/>
        <a:p>
          <a:endParaRPr lang="zh-TW" altLang="en-US"/>
        </a:p>
      </dgm:t>
    </dgm:pt>
    <dgm:pt modelId="{34F29A53-B0F1-48AF-81CB-F51FA4E08ACE}">
      <dgm:prSet/>
      <dgm:spPr/>
      <dgm:t>
        <a:bodyPr/>
        <a:lstStyle/>
        <a:p>
          <a:r>
            <a:rPr lang="zh-TW" altLang="en-US" dirty="0" smtClean="0"/>
            <a:t>自由姿態</a:t>
          </a:r>
          <a:endParaRPr lang="zh-TW" altLang="en-US" dirty="0"/>
        </a:p>
      </dgm:t>
    </dgm:pt>
    <dgm:pt modelId="{32B6A7D0-00E0-417A-8AFF-874F99743F96}" type="parTrans" cxnId="{B8ED4EFC-DF91-475F-B76D-13E29C8C3D83}">
      <dgm:prSet/>
      <dgm:spPr/>
      <dgm:t>
        <a:bodyPr/>
        <a:lstStyle/>
        <a:p>
          <a:endParaRPr lang="zh-TW" altLang="en-US"/>
        </a:p>
      </dgm:t>
    </dgm:pt>
    <dgm:pt modelId="{8E7D3391-829C-472A-AFBB-601972A21D66}" type="sibTrans" cxnId="{B8ED4EFC-DF91-475F-B76D-13E29C8C3D83}">
      <dgm:prSet/>
      <dgm:spPr/>
      <dgm:t>
        <a:bodyPr/>
        <a:lstStyle/>
        <a:p>
          <a:endParaRPr lang="zh-TW" altLang="en-US"/>
        </a:p>
      </dgm:t>
    </dgm:pt>
    <dgm:pt modelId="{50769A6C-C1E5-4C26-8B70-99FB2DCC599A}">
      <dgm:prSet/>
      <dgm:spPr/>
      <dgm:t>
        <a:bodyPr/>
        <a:lstStyle/>
        <a:p>
          <a:r>
            <a:rPr lang="zh-TW" altLang="en-US" dirty="0" smtClean="0"/>
            <a:t>種類</a:t>
          </a:r>
          <a:endParaRPr lang="zh-TW" altLang="en-US" dirty="0"/>
        </a:p>
      </dgm:t>
    </dgm:pt>
    <dgm:pt modelId="{1EA96C05-A74F-448D-B4A2-E497CABCD3D0}" type="parTrans" cxnId="{2982E932-2812-4ABC-B999-F2EE9C105B7E}">
      <dgm:prSet/>
      <dgm:spPr/>
      <dgm:t>
        <a:bodyPr/>
        <a:lstStyle/>
        <a:p>
          <a:endParaRPr lang="zh-TW" altLang="en-US"/>
        </a:p>
      </dgm:t>
    </dgm:pt>
    <dgm:pt modelId="{AC2A09CC-A226-4E03-8538-DB9B127FFE9D}" type="sibTrans" cxnId="{2982E932-2812-4ABC-B999-F2EE9C105B7E}">
      <dgm:prSet/>
      <dgm:spPr/>
      <dgm:t>
        <a:bodyPr/>
        <a:lstStyle/>
        <a:p>
          <a:endParaRPr lang="zh-TW" altLang="en-US"/>
        </a:p>
      </dgm:t>
    </dgm:pt>
    <dgm:pt modelId="{247A8FC6-5325-475F-B2A9-1A15D87396A6}">
      <dgm:prSet/>
      <dgm:spPr/>
      <dgm:t>
        <a:bodyPr/>
        <a:lstStyle/>
        <a:p>
          <a:r>
            <a:rPr lang="zh-TW" altLang="en-US" dirty="0" smtClean="0"/>
            <a:t>俊俏</a:t>
          </a:r>
          <a:endParaRPr lang="zh-TW" altLang="en-US" dirty="0"/>
        </a:p>
      </dgm:t>
    </dgm:pt>
    <dgm:pt modelId="{A7E051F7-544D-42A9-9FFA-4E8EF1630391}" type="parTrans" cxnId="{94CAC5B5-6B40-4EE0-A206-B1C8FB7505C5}">
      <dgm:prSet/>
      <dgm:spPr/>
      <dgm:t>
        <a:bodyPr/>
        <a:lstStyle/>
        <a:p>
          <a:endParaRPr lang="zh-TW" altLang="en-US"/>
        </a:p>
      </dgm:t>
    </dgm:pt>
    <dgm:pt modelId="{A48CC384-4BB5-4120-AF98-2D614436CD01}" type="sibTrans" cxnId="{94CAC5B5-6B40-4EE0-A206-B1C8FB7505C5}">
      <dgm:prSet/>
      <dgm:spPr/>
      <dgm:t>
        <a:bodyPr/>
        <a:lstStyle/>
        <a:p>
          <a:endParaRPr lang="zh-TW" altLang="en-US"/>
        </a:p>
      </dgm:t>
    </dgm:pt>
    <dgm:pt modelId="{477F1E9E-AE34-452E-A6A9-60F57F04CE7F}" type="pres">
      <dgm:prSet presAssocID="{976B9187-EEE1-46E9-B609-1529177B01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D0F854F-4B94-4E28-A17E-AEB0D6D49FBF}" type="pres">
      <dgm:prSet presAssocID="{2FE147DB-5BE6-490E-8E38-406DB33B529D}" presName="hierRoot1" presStyleCnt="0"/>
      <dgm:spPr/>
    </dgm:pt>
    <dgm:pt modelId="{C8745CF5-CDDE-4F59-ABCB-BE9BFE0382B9}" type="pres">
      <dgm:prSet presAssocID="{2FE147DB-5BE6-490E-8E38-406DB33B529D}" presName="composite" presStyleCnt="0"/>
      <dgm:spPr/>
    </dgm:pt>
    <dgm:pt modelId="{B2428059-F3B3-4C57-87E9-ED7D2D6B9EEF}" type="pres">
      <dgm:prSet presAssocID="{2FE147DB-5BE6-490E-8E38-406DB33B529D}" presName="background" presStyleLbl="node0" presStyleIdx="0" presStyleCnt="1"/>
      <dgm:spPr/>
    </dgm:pt>
    <dgm:pt modelId="{36391F74-5DB0-4518-9BAC-D67E0370DBEC}" type="pres">
      <dgm:prSet presAssocID="{2FE147DB-5BE6-490E-8E38-406DB33B529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4C86681-FA8D-4163-B6E6-067E962BABB3}" type="pres">
      <dgm:prSet presAssocID="{2FE147DB-5BE6-490E-8E38-406DB33B529D}" presName="hierChild2" presStyleCnt="0"/>
      <dgm:spPr/>
    </dgm:pt>
    <dgm:pt modelId="{0711AB62-D1BF-43FC-81A6-591F66285D50}" type="pres">
      <dgm:prSet presAssocID="{528A38DA-2B5C-4724-9790-5DA85B65B376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174CBDB9-6E66-483A-9BE9-C88FFC3150E7}" type="pres">
      <dgm:prSet presAssocID="{6C06BC92-D67F-48B4-8C6D-E7F4086B3637}" presName="hierRoot2" presStyleCnt="0"/>
      <dgm:spPr/>
    </dgm:pt>
    <dgm:pt modelId="{F28A10D3-A788-406F-982C-8317CBA42A1D}" type="pres">
      <dgm:prSet presAssocID="{6C06BC92-D67F-48B4-8C6D-E7F4086B3637}" presName="composite2" presStyleCnt="0"/>
      <dgm:spPr/>
    </dgm:pt>
    <dgm:pt modelId="{C7F62917-903C-4CF4-99B2-A2A6A227DC28}" type="pres">
      <dgm:prSet presAssocID="{6C06BC92-D67F-48B4-8C6D-E7F4086B3637}" presName="background2" presStyleLbl="node2" presStyleIdx="0" presStyleCnt="2"/>
      <dgm:spPr/>
    </dgm:pt>
    <dgm:pt modelId="{495B025F-6343-4FA3-AFD0-0EABD24DC1BA}" type="pres">
      <dgm:prSet presAssocID="{6C06BC92-D67F-48B4-8C6D-E7F4086B363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83376FF-720A-41CB-91CC-ED62FBC80905}" type="pres">
      <dgm:prSet presAssocID="{6C06BC92-D67F-48B4-8C6D-E7F4086B3637}" presName="hierChild3" presStyleCnt="0"/>
      <dgm:spPr/>
    </dgm:pt>
    <dgm:pt modelId="{92E37B41-1323-43E4-9D9B-D546A7FA06B6}" type="pres">
      <dgm:prSet presAssocID="{0008DCDA-4926-4599-A09C-F7F5AD7864E1}" presName="Name17" presStyleLbl="parChTrans1D3" presStyleIdx="0" presStyleCnt="4"/>
      <dgm:spPr/>
      <dgm:t>
        <a:bodyPr/>
        <a:lstStyle/>
        <a:p>
          <a:endParaRPr lang="zh-TW" altLang="en-US"/>
        </a:p>
      </dgm:t>
    </dgm:pt>
    <dgm:pt modelId="{8D6006E3-9626-4EE7-B004-6D041B822CA4}" type="pres">
      <dgm:prSet presAssocID="{17A92B14-4A00-4DAF-8A0A-B4D56B52DB25}" presName="hierRoot3" presStyleCnt="0"/>
      <dgm:spPr/>
    </dgm:pt>
    <dgm:pt modelId="{7B6FD6AA-5533-4783-89DD-15F6AD8DAD3C}" type="pres">
      <dgm:prSet presAssocID="{17A92B14-4A00-4DAF-8A0A-B4D56B52DB25}" presName="composite3" presStyleCnt="0"/>
      <dgm:spPr/>
    </dgm:pt>
    <dgm:pt modelId="{F3F02C15-C8F7-4CD9-8DCA-E126891DAE0A}" type="pres">
      <dgm:prSet presAssocID="{17A92B14-4A00-4DAF-8A0A-B4D56B52DB25}" presName="background3" presStyleLbl="node3" presStyleIdx="0" presStyleCnt="4"/>
      <dgm:spPr/>
    </dgm:pt>
    <dgm:pt modelId="{10B69E15-58E5-4C62-A139-6909FB74F5A7}" type="pres">
      <dgm:prSet presAssocID="{17A92B14-4A00-4DAF-8A0A-B4D56B52DB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FFA0099-9524-43E7-97F3-0C4CD6BB965B}" type="pres">
      <dgm:prSet presAssocID="{17A92B14-4A00-4DAF-8A0A-B4D56B52DB25}" presName="hierChild4" presStyleCnt="0"/>
      <dgm:spPr/>
    </dgm:pt>
    <dgm:pt modelId="{DC87A63B-E9F7-4E00-9D5B-9A3247F84F43}" type="pres">
      <dgm:prSet presAssocID="{F1104490-DEFD-437F-A168-2F3EA1C8F6F5}" presName="Name23" presStyleLbl="parChTrans1D4" presStyleIdx="0" presStyleCnt="7"/>
      <dgm:spPr/>
      <dgm:t>
        <a:bodyPr/>
        <a:lstStyle/>
        <a:p>
          <a:endParaRPr lang="zh-TW" altLang="en-US"/>
        </a:p>
      </dgm:t>
    </dgm:pt>
    <dgm:pt modelId="{1732BE10-5511-4B33-92D9-403C6D59F865}" type="pres">
      <dgm:prSet presAssocID="{E731CC7F-48FA-4D22-991C-E676D42A3376}" presName="hierRoot4" presStyleCnt="0"/>
      <dgm:spPr/>
    </dgm:pt>
    <dgm:pt modelId="{1FB6E003-AF84-4127-806C-2E2FEEC1FF0F}" type="pres">
      <dgm:prSet presAssocID="{E731CC7F-48FA-4D22-991C-E676D42A3376}" presName="composite4" presStyleCnt="0"/>
      <dgm:spPr/>
    </dgm:pt>
    <dgm:pt modelId="{91277D88-C00F-4CE3-A08F-488E0EC9E0FF}" type="pres">
      <dgm:prSet presAssocID="{E731CC7F-48FA-4D22-991C-E676D42A3376}" presName="background4" presStyleLbl="node4" presStyleIdx="0" presStyleCnt="7"/>
      <dgm:spPr/>
    </dgm:pt>
    <dgm:pt modelId="{8892613A-21E1-451C-9A9B-5D46EBCC4949}" type="pres">
      <dgm:prSet presAssocID="{E731CC7F-48FA-4D22-991C-E676D42A3376}" presName="text4" presStyleLbl="fgAcc4" presStyleIdx="0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CE2DD50-CC64-4068-8745-271A447A7DC9}" type="pres">
      <dgm:prSet presAssocID="{E731CC7F-48FA-4D22-991C-E676D42A3376}" presName="hierChild5" presStyleCnt="0"/>
      <dgm:spPr/>
    </dgm:pt>
    <dgm:pt modelId="{CDAAA6C6-E821-472C-B983-97A3B8201BC8}" type="pres">
      <dgm:prSet presAssocID="{1EA96C05-A74F-448D-B4A2-E497CABCD3D0}" presName="Name23" presStyleLbl="parChTrans1D4" presStyleIdx="1" presStyleCnt="7"/>
      <dgm:spPr/>
      <dgm:t>
        <a:bodyPr/>
        <a:lstStyle/>
        <a:p>
          <a:endParaRPr lang="zh-TW" altLang="en-US"/>
        </a:p>
      </dgm:t>
    </dgm:pt>
    <dgm:pt modelId="{DB03E976-D3FA-40E0-811F-DFF05B1F58C6}" type="pres">
      <dgm:prSet presAssocID="{50769A6C-C1E5-4C26-8B70-99FB2DCC599A}" presName="hierRoot4" presStyleCnt="0"/>
      <dgm:spPr/>
    </dgm:pt>
    <dgm:pt modelId="{A4DCF460-8905-4B58-8A82-7CBBDDE8318D}" type="pres">
      <dgm:prSet presAssocID="{50769A6C-C1E5-4C26-8B70-99FB2DCC599A}" presName="composite4" presStyleCnt="0"/>
      <dgm:spPr/>
    </dgm:pt>
    <dgm:pt modelId="{5F89FBFF-BC1C-45B9-A5C5-533109FD8F30}" type="pres">
      <dgm:prSet presAssocID="{50769A6C-C1E5-4C26-8B70-99FB2DCC599A}" presName="background4" presStyleLbl="node4" presStyleIdx="1" presStyleCnt="7"/>
      <dgm:spPr/>
    </dgm:pt>
    <dgm:pt modelId="{11F23D63-8D55-4800-83C4-21979D394342}" type="pres">
      <dgm:prSet presAssocID="{50769A6C-C1E5-4C26-8B70-99FB2DCC599A}" presName="text4" presStyleLbl="fgAcc4" presStyleIdx="1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8B18042-3974-4D5E-A0D8-B6474DDADC26}" type="pres">
      <dgm:prSet presAssocID="{50769A6C-C1E5-4C26-8B70-99FB2DCC599A}" presName="hierChild5" presStyleCnt="0"/>
      <dgm:spPr/>
    </dgm:pt>
    <dgm:pt modelId="{DAD738E2-61CF-4C1B-86EC-D3BA5E6328FF}" type="pres">
      <dgm:prSet presAssocID="{A7E051F7-544D-42A9-9FFA-4E8EF1630391}" presName="Name23" presStyleLbl="parChTrans1D4" presStyleIdx="2" presStyleCnt="7"/>
      <dgm:spPr/>
      <dgm:t>
        <a:bodyPr/>
        <a:lstStyle/>
        <a:p>
          <a:endParaRPr lang="zh-TW" altLang="en-US"/>
        </a:p>
      </dgm:t>
    </dgm:pt>
    <dgm:pt modelId="{69CFB6C1-3D76-48DC-B5F7-C42DB5EABC0C}" type="pres">
      <dgm:prSet presAssocID="{247A8FC6-5325-475F-B2A9-1A15D87396A6}" presName="hierRoot4" presStyleCnt="0"/>
      <dgm:spPr/>
    </dgm:pt>
    <dgm:pt modelId="{F46DB8A0-BCE4-40BE-AF12-2F5D49DD41AC}" type="pres">
      <dgm:prSet presAssocID="{247A8FC6-5325-475F-B2A9-1A15D87396A6}" presName="composite4" presStyleCnt="0"/>
      <dgm:spPr/>
    </dgm:pt>
    <dgm:pt modelId="{31DB7DD6-D56A-4003-9352-8BC50226F4FC}" type="pres">
      <dgm:prSet presAssocID="{247A8FC6-5325-475F-B2A9-1A15D87396A6}" presName="background4" presStyleLbl="node4" presStyleIdx="2" presStyleCnt="7"/>
      <dgm:spPr/>
    </dgm:pt>
    <dgm:pt modelId="{6EC79428-946D-43FF-B402-271758C9FF0A}" type="pres">
      <dgm:prSet presAssocID="{247A8FC6-5325-475F-B2A9-1A15D87396A6}" presName="text4" presStyleLbl="fgAcc4" presStyleIdx="2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D52E5E5-907F-4694-A9C2-969BD7EC4DD6}" type="pres">
      <dgm:prSet presAssocID="{247A8FC6-5325-475F-B2A9-1A15D87396A6}" presName="hierChild5" presStyleCnt="0"/>
      <dgm:spPr/>
    </dgm:pt>
    <dgm:pt modelId="{B2611646-1A4E-4B59-9E9F-E47ECDCFB1F3}" type="pres">
      <dgm:prSet presAssocID="{269BFAC9-93C9-4BDC-9349-4E339B459CEB}" presName="Name23" presStyleLbl="parChTrans1D4" presStyleIdx="3" presStyleCnt="7"/>
      <dgm:spPr/>
      <dgm:t>
        <a:bodyPr/>
        <a:lstStyle/>
        <a:p>
          <a:endParaRPr lang="zh-TW" altLang="en-US"/>
        </a:p>
      </dgm:t>
    </dgm:pt>
    <dgm:pt modelId="{B5A192F1-B398-4F07-A46A-A76C7A6077D9}" type="pres">
      <dgm:prSet presAssocID="{DAC9C070-BEAA-4777-BF98-663476556233}" presName="hierRoot4" presStyleCnt="0"/>
      <dgm:spPr/>
    </dgm:pt>
    <dgm:pt modelId="{AF090668-D533-4B0F-8660-D8AAB1C584C2}" type="pres">
      <dgm:prSet presAssocID="{DAC9C070-BEAA-4777-BF98-663476556233}" presName="composite4" presStyleCnt="0"/>
      <dgm:spPr/>
    </dgm:pt>
    <dgm:pt modelId="{3D6EDF51-D2E9-49B7-8B6B-4DB8FD8ED12D}" type="pres">
      <dgm:prSet presAssocID="{DAC9C070-BEAA-4777-BF98-663476556233}" presName="background4" presStyleLbl="node4" presStyleIdx="3" presStyleCnt="7"/>
      <dgm:spPr/>
    </dgm:pt>
    <dgm:pt modelId="{B2EB13BB-0AC5-4289-B35A-453CDCCB3C6E}" type="pres">
      <dgm:prSet presAssocID="{DAC9C070-BEAA-4777-BF98-663476556233}" presName="text4" presStyleLbl="fgAcc4" presStyleIdx="3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3174A83-31CE-46E5-B37A-84BFC201861D}" type="pres">
      <dgm:prSet presAssocID="{DAC9C070-BEAA-4777-BF98-663476556233}" presName="hierChild5" presStyleCnt="0"/>
      <dgm:spPr/>
    </dgm:pt>
    <dgm:pt modelId="{234CFCE5-E331-49C1-9481-A19C6B6C2A8D}" type="pres">
      <dgm:prSet presAssocID="{32B6A7D0-00E0-417A-8AFF-874F99743F96}" presName="Name23" presStyleLbl="parChTrans1D4" presStyleIdx="4" presStyleCnt="7"/>
      <dgm:spPr/>
      <dgm:t>
        <a:bodyPr/>
        <a:lstStyle/>
        <a:p>
          <a:endParaRPr lang="zh-TW" altLang="en-US"/>
        </a:p>
      </dgm:t>
    </dgm:pt>
    <dgm:pt modelId="{7D0111F5-4991-474C-B09E-DC9C218BFFC7}" type="pres">
      <dgm:prSet presAssocID="{34F29A53-B0F1-48AF-81CB-F51FA4E08ACE}" presName="hierRoot4" presStyleCnt="0"/>
      <dgm:spPr/>
    </dgm:pt>
    <dgm:pt modelId="{DE87EB9C-7D64-4A52-AEE8-F80F11182862}" type="pres">
      <dgm:prSet presAssocID="{34F29A53-B0F1-48AF-81CB-F51FA4E08ACE}" presName="composite4" presStyleCnt="0"/>
      <dgm:spPr/>
    </dgm:pt>
    <dgm:pt modelId="{1356397E-F749-45F3-8C6D-E9A0B4B8EF50}" type="pres">
      <dgm:prSet presAssocID="{34F29A53-B0F1-48AF-81CB-F51FA4E08ACE}" presName="background4" presStyleLbl="node4" presStyleIdx="4" presStyleCnt="7"/>
      <dgm:spPr/>
    </dgm:pt>
    <dgm:pt modelId="{6BD371D7-E6B5-4089-8393-0B47DFBDA0FF}" type="pres">
      <dgm:prSet presAssocID="{34F29A53-B0F1-48AF-81CB-F51FA4E08ACE}" presName="text4" presStyleLbl="fgAcc4" presStyleIdx="4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44364A-D896-4C44-9D12-CFEE0194F88F}" type="pres">
      <dgm:prSet presAssocID="{34F29A53-B0F1-48AF-81CB-F51FA4E08ACE}" presName="hierChild5" presStyleCnt="0"/>
      <dgm:spPr/>
    </dgm:pt>
    <dgm:pt modelId="{E4B88277-6F70-4711-8AD0-F284F2148924}" type="pres">
      <dgm:prSet presAssocID="{76030BE9-3596-4EDD-BB1C-50715AFB7CF3}" presName="Name17" presStyleLbl="parChTrans1D3" presStyleIdx="1" presStyleCnt="4"/>
      <dgm:spPr/>
      <dgm:t>
        <a:bodyPr/>
        <a:lstStyle/>
        <a:p>
          <a:endParaRPr lang="zh-TW" altLang="en-US"/>
        </a:p>
      </dgm:t>
    </dgm:pt>
    <dgm:pt modelId="{C21478EC-380F-40FE-848E-0E69B920D33A}" type="pres">
      <dgm:prSet presAssocID="{10719EFA-A3E8-4FAC-8949-B65D2CE8A4F1}" presName="hierRoot3" presStyleCnt="0"/>
      <dgm:spPr/>
    </dgm:pt>
    <dgm:pt modelId="{21A5EBEB-15DF-4B27-9B8C-E510D85B78A0}" type="pres">
      <dgm:prSet presAssocID="{10719EFA-A3E8-4FAC-8949-B65D2CE8A4F1}" presName="composite3" presStyleCnt="0"/>
      <dgm:spPr/>
    </dgm:pt>
    <dgm:pt modelId="{5BCEDAC9-00D9-45E9-B694-3685815B8E75}" type="pres">
      <dgm:prSet presAssocID="{10719EFA-A3E8-4FAC-8949-B65D2CE8A4F1}" presName="background3" presStyleLbl="node3" presStyleIdx="1" presStyleCnt="4"/>
      <dgm:spPr/>
    </dgm:pt>
    <dgm:pt modelId="{6BABF0A3-0E22-4BE7-8841-F0AC2A9EA4F1}" type="pres">
      <dgm:prSet presAssocID="{10719EFA-A3E8-4FAC-8949-B65D2CE8A4F1}" presName="text3" presStyleLbl="fgAcc3" presStyleIdx="1" presStyleCnt="4" custLinFactNeighborX="-2695" custLinFactNeighborY="231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4539C93-93DD-499E-9F7C-60944B758A0E}" type="pres">
      <dgm:prSet presAssocID="{10719EFA-A3E8-4FAC-8949-B65D2CE8A4F1}" presName="hierChild4" presStyleCnt="0"/>
      <dgm:spPr/>
    </dgm:pt>
    <dgm:pt modelId="{5A917EF9-2218-44BD-B1F5-38A1945B51E5}" type="pres">
      <dgm:prSet presAssocID="{68A2435D-6DF7-4003-B7AD-8896634E53EB}" presName="Name23" presStyleLbl="parChTrans1D4" presStyleIdx="5" presStyleCnt="7"/>
      <dgm:spPr/>
      <dgm:t>
        <a:bodyPr/>
        <a:lstStyle/>
        <a:p>
          <a:endParaRPr lang="zh-TW" altLang="en-US"/>
        </a:p>
      </dgm:t>
    </dgm:pt>
    <dgm:pt modelId="{6F167468-0352-4C13-93C3-EAD4E9F36115}" type="pres">
      <dgm:prSet presAssocID="{315C2C49-4B3E-4714-8BFA-4AA58E9F4E02}" presName="hierRoot4" presStyleCnt="0"/>
      <dgm:spPr/>
    </dgm:pt>
    <dgm:pt modelId="{D495890C-746C-4B05-A555-EA58B66F6F55}" type="pres">
      <dgm:prSet presAssocID="{315C2C49-4B3E-4714-8BFA-4AA58E9F4E02}" presName="composite4" presStyleCnt="0"/>
      <dgm:spPr/>
    </dgm:pt>
    <dgm:pt modelId="{35EA04A9-385C-4B6D-BF63-97B9821D0E53}" type="pres">
      <dgm:prSet presAssocID="{315C2C49-4B3E-4714-8BFA-4AA58E9F4E02}" presName="background4" presStyleLbl="node4" presStyleIdx="5" presStyleCnt="7"/>
      <dgm:spPr/>
    </dgm:pt>
    <dgm:pt modelId="{C978D3D1-A7FD-4458-9473-1454151F4455}" type="pres">
      <dgm:prSet presAssocID="{315C2C49-4B3E-4714-8BFA-4AA58E9F4E02}" presName="text4" presStyleLbl="fgAcc4" presStyleIdx="5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74AF91B-36C2-4697-8165-85784ECA696B}" type="pres">
      <dgm:prSet presAssocID="{315C2C49-4B3E-4714-8BFA-4AA58E9F4E02}" presName="hierChild5" presStyleCnt="0"/>
      <dgm:spPr/>
    </dgm:pt>
    <dgm:pt modelId="{A9C4EA56-ABE6-439A-AAE6-60B3266932E7}" type="pres">
      <dgm:prSet presAssocID="{1BCF50D2-E439-40D5-9967-6C8DFE1FEA3B}" presName="Name23" presStyleLbl="parChTrans1D4" presStyleIdx="6" presStyleCnt="7"/>
      <dgm:spPr/>
      <dgm:t>
        <a:bodyPr/>
        <a:lstStyle/>
        <a:p>
          <a:endParaRPr lang="zh-TW" altLang="en-US"/>
        </a:p>
      </dgm:t>
    </dgm:pt>
    <dgm:pt modelId="{EB074625-66FF-43D6-91C4-05ED1481C316}" type="pres">
      <dgm:prSet presAssocID="{E4F0E496-F005-4910-9099-47EFDD87D5B5}" presName="hierRoot4" presStyleCnt="0"/>
      <dgm:spPr/>
    </dgm:pt>
    <dgm:pt modelId="{97B07E25-F782-423A-A6FE-16A7E033AED4}" type="pres">
      <dgm:prSet presAssocID="{E4F0E496-F005-4910-9099-47EFDD87D5B5}" presName="composite4" presStyleCnt="0"/>
      <dgm:spPr/>
    </dgm:pt>
    <dgm:pt modelId="{7EFCC4F9-4082-4778-8E3A-F7DFDDE5013D}" type="pres">
      <dgm:prSet presAssocID="{E4F0E496-F005-4910-9099-47EFDD87D5B5}" presName="background4" presStyleLbl="node4" presStyleIdx="6" presStyleCnt="7"/>
      <dgm:spPr/>
    </dgm:pt>
    <dgm:pt modelId="{8F2B837D-360E-4DE2-BEBC-EAD8F93D2AA7}" type="pres">
      <dgm:prSet presAssocID="{E4F0E496-F005-4910-9099-47EFDD87D5B5}" presName="text4" presStyleLbl="fgAcc4" presStyleIdx="6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9DD8FE4-EEA4-45DA-BED1-35968F374298}" type="pres">
      <dgm:prSet presAssocID="{E4F0E496-F005-4910-9099-47EFDD87D5B5}" presName="hierChild5" presStyleCnt="0"/>
      <dgm:spPr/>
    </dgm:pt>
    <dgm:pt modelId="{FC38BE21-939A-48FB-A2B3-DB37A15061F5}" type="pres">
      <dgm:prSet presAssocID="{FE5CF753-C185-438B-B0BB-11CAE8B252ED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BA4ED079-2CDE-4452-B7B9-9DC1075D9A5E}" type="pres">
      <dgm:prSet presAssocID="{64A120D9-0163-4ED7-BA25-9BEE242A4244}" presName="hierRoot2" presStyleCnt="0"/>
      <dgm:spPr/>
    </dgm:pt>
    <dgm:pt modelId="{84598C39-D498-46C7-A43A-B9B3BBE4AA6D}" type="pres">
      <dgm:prSet presAssocID="{64A120D9-0163-4ED7-BA25-9BEE242A4244}" presName="composite2" presStyleCnt="0"/>
      <dgm:spPr/>
    </dgm:pt>
    <dgm:pt modelId="{5CEE5300-A151-4F0D-B194-1567545BF8E8}" type="pres">
      <dgm:prSet presAssocID="{64A120D9-0163-4ED7-BA25-9BEE242A4244}" presName="background2" presStyleLbl="node2" presStyleIdx="1" presStyleCnt="2"/>
      <dgm:spPr/>
    </dgm:pt>
    <dgm:pt modelId="{3FE4B6AE-79E8-4AF0-BE9D-5816F61E3EE5}" type="pres">
      <dgm:prSet presAssocID="{64A120D9-0163-4ED7-BA25-9BEE242A424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BCFF81D-EAF9-41F9-9C8A-D2206B139E6B}" type="pres">
      <dgm:prSet presAssocID="{64A120D9-0163-4ED7-BA25-9BEE242A4244}" presName="hierChild3" presStyleCnt="0"/>
      <dgm:spPr/>
    </dgm:pt>
    <dgm:pt modelId="{5FC28EFC-12D8-4C83-89DC-28E9799EED15}" type="pres">
      <dgm:prSet presAssocID="{43D0399C-3A31-4D29-A460-5A3BA7BED6A7}" presName="Name17" presStyleLbl="parChTrans1D3" presStyleIdx="2" presStyleCnt="4"/>
      <dgm:spPr/>
      <dgm:t>
        <a:bodyPr/>
        <a:lstStyle/>
        <a:p>
          <a:endParaRPr lang="zh-TW" altLang="en-US"/>
        </a:p>
      </dgm:t>
    </dgm:pt>
    <dgm:pt modelId="{784F65E5-BFBC-46C8-B6B0-33960C665CCE}" type="pres">
      <dgm:prSet presAssocID="{144E9FDC-AE35-4E87-8373-AD309BD8F2C9}" presName="hierRoot3" presStyleCnt="0"/>
      <dgm:spPr/>
    </dgm:pt>
    <dgm:pt modelId="{8F9FA2DE-8A38-4C9A-BBB8-685EC8DF9F69}" type="pres">
      <dgm:prSet presAssocID="{144E9FDC-AE35-4E87-8373-AD309BD8F2C9}" presName="composite3" presStyleCnt="0"/>
      <dgm:spPr/>
    </dgm:pt>
    <dgm:pt modelId="{29980ECB-7679-47A3-B0CC-5E6DE1F3F319}" type="pres">
      <dgm:prSet presAssocID="{144E9FDC-AE35-4E87-8373-AD309BD8F2C9}" presName="background3" presStyleLbl="node3" presStyleIdx="2" presStyleCnt="4"/>
      <dgm:spPr/>
    </dgm:pt>
    <dgm:pt modelId="{1ED67796-32A1-4407-9B89-6F40690C44E7}" type="pres">
      <dgm:prSet presAssocID="{144E9FDC-AE35-4E87-8373-AD309BD8F2C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F168658-6D9E-4E6C-AAD5-876B8D13E77F}" type="pres">
      <dgm:prSet presAssocID="{144E9FDC-AE35-4E87-8373-AD309BD8F2C9}" presName="hierChild4" presStyleCnt="0"/>
      <dgm:spPr/>
    </dgm:pt>
    <dgm:pt modelId="{77DF119C-81BF-4EBC-BAFA-7C259D57ECAD}" type="pres">
      <dgm:prSet presAssocID="{0525ED37-8F98-47D4-8615-3EB1C8735675}" presName="Name17" presStyleLbl="parChTrans1D3" presStyleIdx="3" presStyleCnt="4"/>
      <dgm:spPr/>
      <dgm:t>
        <a:bodyPr/>
        <a:lstStyle/>
        <a:p>
          <a:endParaRPr lang="zh-TW" altLang="en-US"/>
        </a:p>
      </dgm:t>
    </dgm:pt>
    <dgm:pt modelId="{45F6F8F0-42FA-41BB-9970-42433EC11799}" type="pres">
      <dgm:prSet presAssocID="{0F86ED52-C4D1-4325-936B-22219EC21860}" presName="hierRoot3" presStyleCnt="0"/>
      <dgm:spPr/>
    </dgm:pt>
    <dgm:pt modelId="{8651E864-5553-4B46-8A8E-1397F0E70767}" type="pres">
      <dgm:prSet presAssocID="{0F86ED52-C4D1-4325-936B-22219EC21860}" presName="composite3" presStyleCnt="0"/>
      <dgm:spPr/>
    </dgm:pt>
    <dgm:pt modelId="{63CF01D6-3DF2-495F-B628-A3E24B1D2F3E}" type="pres">
      <dgm:prSet presAssocID="{0F86ED52-C4D1-4325-936B-22219EC21860}" presName="background3" presStyleLbl="node3" presStyleIdx="3" presStyleCnt="4"/>
      <dgm:spPr/>
    </dgm:pt>
    <dgm:pt modelId="{622ED4F7-68D1-4682-9D19-1424292321FB}" type="pres">
      <dgm:prSet presAssocID="{0F86ED52-C4D1-4325-936B-22219EC21860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9FCAA43-2A44-4751-BC9D-BE7073888902}" type="pres">
      <dgm:prSet presAssocID="{0F86ED52-C4D1-4325-936B-22219EC21860}" presName="hierChild4" presStyleCnt="0"/>
      <dgm:spPr/>
    </dgm:pt>
  </dgm:ptLst>
  <dgm:cxnLst>
    <dgm:cxn modelId="{2DE0A49E-1DCE-4E35-9DAD-49EFA650B1A5}" type="presOf" srcId="{50769A6C-C1E5-4C26-8B70-99FB2DCC599A}" destId="{11F23D63-8D55-4800-83C4-21979D394342}" srcOrd="0" destOrd="0" presId="urn:microsoft.com/office/officeart/2005/8/layout/hierarchy1"/>
    <dgm:cxn modelId="{512C4957-D242-4E08-8939-A3F565D8ABB9}" type="presOf" srcId="{FE5CF753-C185-438B-B0BB-11CAE8B252ED}" destId="{FC38BE21-939A-48FB-A2B3-DB37A15061F5}" srcOrd="0" destOrd="0" presId="urn:microsoft.com/office/officeart/2005/8/layout/hierarchy1"/>
    <dgm:cxn modelId="{5A7F6515-474B-45CE-8DBC-C051F029AA4B}" type="presOf" srcId="{247A8FC6-5325-475F-B2A9-1A15D87396A6}" destId="{6EC79428-946D-43FF-B402-271758C9FF0A}" srcOrd="0" destOrd="0" presId="urn:microsoft.com/office/officeart/2005/8/layout/hierarchy1"/>
    <dgm:cxn modelId="{5F4BD307-4262-4698-9773-4BAAF24A5806}" srcId="{6C06BC92-D67F-48B4-8C6D-E7F4086B3637}" destId="{10719EFA-A3E8-4FAC-8949-B65D2CE8A4F1}" srcOrd="1" destOrd="0" parTransId="{76030BE9-3596-4EDD-BB1C-50715AFB7CF3}" sibTransId="{D991A4D9-907A-43E1-A5C7-B97C9A213894}"/>
    <dgm:cxn modelId="{28F38DF4-29D9-47E0-BE42-5D50F0813E65}" type="presOf" srcId="{E731CC7F-48FA-4D22-991C-E676D42A3376}" destId="{8892613A-21E1-451C-9A9B-5D46EBCC4949}" srcOrd="0" destOrd="0" presId="urn:microsoft.com/office/officeart/2005/8/layout/hierarchy1"/>
    <dgm:cxn modelId="{342C0BE9-1504-4FFE-9059-32D54126B0EE}" srcId="{17A92B14-4A00-4DAF-8A0A-B4D56B52DB25}" destId="{DAC9C070-BEAA-4777-BF98-663476556233}" srcOrd="1" destOrd="0" parTransId="{269BFAC9-93C9-4BDC-9349-4E339B459CEB}" sibTransId="{BB396179-17D2-4C4D-93F6-58AEDFADB80E}"/>
    <dgm:cxn modelId="{D2467BF1-2077-457F-AD11-06510DACFB49}" srcId="{2FE147DB-5BE6-490E-8E38-406DB33B529D}" destId="{6C06BC92-D67F-48B4-8C6D-E7F4086B3637}" srcOrd="0" destOrd="0" parTransId="{528A38DA-2B5C-4724-9790-5DA85B65B376}" sibTransId="{0D619FF7-3D27-427C-8635-F86936547247}"/>
    <dgm:cxn modelId="{EB961474-52CB-4E7D-A16D-92536CBADE72}" type="presOf" srcId="{2FE147DB-5BE6-490E-8E38-406DB33B529D}" destId="{36391F74-5DB0-4518-9BAC-D67E0370DBEC}" srcOrd="0" destOrd="0" presId="urn:microsoft.com/office/officeart/2005/8/layout/hierarchy1"/>
    <dgm:cxn modelId="{F11C8C55-EA8C-4A63-9110-32B7B440F059}" type="presOf" srcId="{34F29A53-B0F1-48AF-81CB-F51FA4E08ACE}" destId="{6BD371D7-E6B5-4089-8393-0B47DFBDA0FF}" srcOrd="0" destOrd="0" presId="urn:microsoft.com/office/officeart/2005/8/layout/hierarchy1"/>
    <dgm:cxn modelId="{2982E932-2812-4ABC-B999-F2EE9C105B7E}" srcId="{E731CC7F-48FA-4D22-991C-E676D42A3376}" destId="{50769A6C-C1E5-4C26-8B70-99FB2DCC599A}" srcOrd="0" destOrd="0" parTransId="{1EA96C05-A74F-448D-B4A2-E497CABCD3D0}" sibTransId="{AC2A09CC-A226-4E03-8538-DB9B127FFE9D}"/>
    <dgm:cxn modelId="{59BD6850-7CAF-42F0-BED1-527388038E3C}" srcId="{6C06BC92-D67F-48B4-8C6D-E7F4086B3637}" destId="{17A92B14-4A00-4DAF-8A0A-B4D56B52DB25}" srcOrd="0" destOrd="0" parTransId="{0008DCDA-4926-4599-A09C-F7F5AD7864E1}" sibTransId="{407EA305-E473-45EC-9E8C-3C0FB4B6B575}"/>
    <dgm:cxn modelId="{3D8D6A11-7799-42AD-8FC1-85037AD9E09E}" type="presOf" srcId="{A7E051F7-544D-42A9-9FFA-4E8EF1630391}" destId="{DAD738E2-61CF-4C1B-86EC-D3BA5E6328FF}" srcOrd="0" destOrd="0" presId="urn:microsoft.com/office/officeart/2005/8/layout/hierarchy1"/>
    <dgm:cxn modelId="{F8A52AC6-4BE5-4DC0-A8B9-AC154668217C}" srcId="{64A120D9-0163-4ED7-BA25-9BEE242A4244}" destId="{0F86ED52-C4D1-4325-936B-22219EC21860}" srcOrd="1" destOrd="0" parTransId="{0525ED37-8F98-47D4-8615-3EB1C8735675}" sibTransId="{E8B4C2E6-4BAD-4F3C-8522-B7027B8744BB}"/>
    <dgm:cxn modelId="{94CAC5B5-6B40-4EE0-A206-B1C8FB7505C5}" srcId="{E731CC7F-48FA-4D22-991C-E676D42A3376}" destId="{247A8FC6-5325-475F-B2A9-1A15D87396A6}" srcOrd="1" destOrd="0" parTransId="{A7E051F7-544D-42A9-9FFA-4E8EF1630391}" sibTransId="{A48CC384-4BB5-4120-AF98-2D614436CD01}"/>
    <dgm:cxn modelId="{C76183D2-CC6C-48B9-BB67-0A419D7061D4}" type="presOf" srcId="{17A92B14-4A00-4DAF-8A0A-B4D56B52DB25}" destId="{10B69E15-58E5-4C62-A139-6909FB74F5A7}" srcOrd="0" destOrd="0" presId="urn:microsoft.com/office/officeart/2005/8/layout/hierarchy1"/>
    <dgm:cxn modelId="{B8ED4EFC-DF91-475F-B76D-13E29C8C3D83}" srcId="{17A92B14-4A00-4DAF-8A0A-B4D56B52DB25}" destId="{34F29A53-B0F1-48AF-81CB-F51FA4E08ACE}" srcOrd="2" destOrd="0" parTransId="{32B6A7D0-00E0-417A-8AFF-874F99743F96}" sibTransId="{8E7D3391-829C-472A-AFBB-601972A21D66}"/>
    <dgm:cxn modelId="{F45F61B7-A8C3-4CE3-AFE0-01736AC0F4AD}" type="presOf" srcId="{43D0399C-3A31-4D29-A460-5A3BA7BED6A7}" destId="{5FC28EFC-12D8-4C83-89DC-28E9799EED15}" srcOrd="0" destOrd="0" presId="urn:microsoft.com/office/officeart/2005/8/layout/hierarchy1"/>
    <dgm:cxn modelId="{75F0C4DF-15D0-4AEE-8300-CA81A958C4D9}" srcId="{10719EFA-A3E8-4FAC-8949-B65D2CE8A4F1}" destId="{315C2C49-4B3E-4714-8BFA-4AA58E9F4E02}" srcOrd="0" destOrd="0" parTransId="{68A2435D-6DF7-4003-B7AD-8896634E53EB}" sibTransId="{5A3667FC-23D6-4D92-B011-FB4BFE69AAB5}"/>
    <dgm:cxn modelId="{0844B5E4-94C3-4C6C-8D1A-D3A06B17601D}" type="presOf" srcId="{E4F0E496-F005-4910-9099-47EFDD87D5B5}" destId="{8F2B837D-360E-4DE2-BEBC-EAD8F93D2AA7}" srcOrd="0" destOrd="0" presId="urn:microsoft.com/office/officeart/2005/8/layout/hierarchy1"/>
    <dgm:cxn modelId="{2FC01D00-479A-4E1D-97B8-0EDD98DA5043}" type="presOf" srcId="{269BFAC9-93C9-4BDC-9349-4E339B459CEB}" destId="{B2611646-1A4E-4B59-9E9F-E47ECDCFB1F3}" srcOrd="0" destOrd="0" presId="urn:microsoft.com/office/officeart/2005/8/layout/hierarchy1"/>
    <dgm:cxn modelId="{E2CC2E30-C6A5-4FAF-AAF4-070501EFDC6E}" srcId="{2FE147DB-5BE6-490E-8E38-406DB33B529D}" destId="{64A120D9-0163-4ED7-BA25-9BEE242A4244}" srcOrd="1" destOrd="0" parTransId="{FE5CF753-C185-438B-B0BB-11CAE8B252ED}" sibTransId="{B173D02C-1567-43D4-B451-0550B6BE126C}"/>
    <dgm:cxn modelId="{8372B1B5-549D-4515-8B1E-557C1184AF0F}" srcId="{17A92B14-4A00-4DAF-8A0A-B4D56B52DB25}" destId="{E731CC7F-48FA-4D22-991C-E676D42A3376}" srcOrd="0" destOrd="0" parTransId="{F1104490-DEFD-437F-A168-2F3EA1C8F6F5}" sibTransId="{A6999925-CDDA-44B7-926F-237CA9DB3154}"/>
    <dgm:cxn modelId="{ABB5AF98-0213-4B3C-AC6A-765C5D090338}" type="presOf" srcId="{0008DCDA-4926-4599-A09C-F7F5AD7864E1}" destId="{92E37B41-1323-43E4-9D9B-D546A7FA06B6}" srcOrd="0" destOrd="0" presId="urn:microsoft.com/office/officeart/2005/8/layout/hierarchy1"/>
    <dgm:cxn modelId="{360B0A0B-470E-4B02-AC03-B2587A6862D5}" type="presOf" srcId="{1EA96C05-A74F-448D-B4A2-E497CABCD3D0}" destId="{CDAAA6C6-E821-472C-B983-97A3B8201BC8}" srcOrd="0" destOrd="0" presId="urn:microsoft.com/office/officeart/2005/8/layout/hierarchy1"/>
    <dgm:cxn modelId="{55BC79A7-8F36-4B55-B707-0338109448FF}" type="presOf" srcId="{0F86ED52-C4D1-4325-936B-22219EC21860}" destId="{622ED4F7-68D1-4682-9D19-1424292321FB}" srcOrd="0" destOrd="0" presId="urn:microsoft.com/office/officeart/2005/8/layout/hierarchy1"/>
    <dgm:cxn modelId="{7546FB57-ED7B-40B8-BE25-521D0FAF05F9}" type="presOf" srcId="{64A120D9-0163-4ED7-BA25-9BEE242A4244}" destId="{3FE4B6AE-79E8-4AF0-BE9D-5816F61E3EE5}" srcOrd="0" destOrd="0" presId="urn:microsoft.com/office/officeart/2005/8/layout/hierarchy1"/>
    <dgm:cxn modelId="{6FC1CD4E-CBBB-4654-8875-3856521799AA}" type="presOf" srcId="{0525ED37-8F98-47D4-8615-3EB1C8735675}" destId="{77DF119C-81BF-4EBC-BAFA-7C259D57ECAD}" srcOrd="0" destOrd="0" presId="urn:microsoft.com/office/officeart/2005/8/layout/hierarchy1"/>
    <dgm:cxn modelId="{5C982673-F9BA-4D8D-AD52-66E8332AFAAF}" type="presOf" srcId="{76030BE9-3596-4EDD-BB1C-50715AFB7CF3}" destId="{E4B88277-6F70-4711-8AD0-F284F2148924}" srcOrd="0" destOrd="0" presId="urn:microsoft.com/office/officeart/2005/8/layout/hierarchy1"/>
    <dgm:cxn modelId="{9C583455-252E-43E8-949F-E009D200E9F9}" srcId="{976B9187-EEE1-46E9-B609-1529177B017B}" destId="{2FE147DB-5BE6-490E-8E38-406DB33B529D}" srcOrd="0" destOrd="0" parTransId="{14518584-BABB-4036-9447-0DB9DD7F2FAA}" sibTransId="{DC00CCC7-7227-4437-A456-812D4D7F4AE9}"/>
    <dgm:cxn modelId="{DDD92A4B-4871-4942-9872-6ED646F15A0E}" type="presOf" srcId="{F1104490-DEFD-437F-A168-2F3EA1C8F6F5}" destId="{DC87A63B-E9F7-4E00-9D5B-9A3247F84F43}" srcOrd="0" destOrd="0" presId="urn:microsoft.com/office/officeart/2005/8/layout/hierarchy1"/>
    <dgm:cxn modelId="{0C869A15-64DD-4E36-BFEF-A09D95AE4AA3}" type="presOf" srcId="{528A38DA-2B5C-4724-9790-5DA85B65B376}" destId="{0711AB62-D1BF-43FC-81A6-591F66285D50}" srcOrd="0" destOrd="0" presId="urn:microsoft.com/office/officeart/2005/8/layout/hierarchy1"/>
    <dgm:cxn modelId="{7B65BC4C-F240-4CE7-B6C9-591A9D670F26}" type="presOf" srcId="{144E9FDC-AE35-4E87-8373-AD309BD8F2C9}" destId="{1ED67796-32A1-4407-9B89-6F40690C44E7}" srcOrd="0" destOrd="0" presId="urn:microsoft.com/office/officeart/2005/8/layout/hierarchy1"/>
    <dgm:cxn modelId="{3908FC25-8F1A-451E-BBFD-05AF6852531F}" type="presOf" srcId="{10719EFA-A3E8-4FAC-8949-B65D2CE8A4F1}" destId="{6BABF0A3-0E22-4BE7-8841-F0AC2A9EA4F1}" srcOrd="0" destOrd="0" presId="urn:microsoft.com/office/officeart/2005/8/layout/hierarchy1"/>
    <dgm:cxn modelId="{B1183F44-275A-4EF3-8429-63E8C69018E5}" srcId="{10719EFA-A3E8-4FAC-8949-B65D2CE8A4F1}" destId="{E4F0E496-F005-4910-9099-47EFDD87D5B5}" srcOrd="1" destOrd="0" parTransId="{1BCF50D2-E439-40D5-9967-6C8DFE1FEA3B}" sibTransId="{8A60AD3A-27C5-491E-94CF-0908D21844E4}"/>
    <dgm:cxn modelId="{1AE304BF-933A-4611-B26A-4E0726D2391D}" type="presOf" srcId="{1BCF50D2-E439-40D5-9967-6C8DFE1FEA3B}" destId="{A9C4EA56-ABE6-439A-AAE6-60B3266932E7}" srcOrd="0" destOrd="0" presId="urn:microsoft.com/office/officeart/2005/8/layout/hierarchy1"/>
    <dgm:cxn modelId="{06CADEEA-68CC-4EDA-B8C3-703F08C90992}" srcId="{64A120D9-0163-4ED7-BA25-9BEE242A4244}" destId="{144E9FDC-AE35-4E87-8373-AD309BD8F2C9}" srcOrd="0" destOrd="0" parTransId="{43D0399C-3A31-4D29-A460-5A3BA7BED6A7}" sibTransId="{062D214A-AB0B-4026-B4BD-E6D81D3A151F}"/>
    <dgm:cxn modelId="{CBE3F964-ECB1-4557-ADD4-D03AEAD6EB5A}" type="presOf" srcId="{DAC9C070-BEAA-4777-BF98-663476556233}" destId="{B2EB13BB-0AC5-4289-B35A-453CDCCB3C6E}" srcOrd="0" destOrd="0" presId="urn:microsoft.com/office/officeart/2005/8/layout/hierarchy1"/>
    <dgm:cxn modelId="{36B792C6-1D29-44F6-991B-41C507907B2E}" type="presOf" srcId="{315C2C49-4B3E-4714-8BFA-4AA58E9F4E02}" destId="{C978D3D1-A7FD-4458-9473-1454151F4455}" srcOrd="0" destOrd="0" presId="urn:microsoft.com/office/officeart/2005/8/layout/hierarchy1"/>
    <dgm:cxn modelId="{73CF7908-828C-45FA-A1B9-C14E6791D594}" type="presOf" srcId="{32B6A7D0-00E0-417A-8AFF-874F99743F96}" destId="{234CFCE5-E331-49C1-9481-A19C6B6C2A8D}" srcOrd="0" destOrd="0" presId="urn:microsoft.com/office/officeart/2005/8/layout/hierarchy1"/>
    <dgm:cxn modelId="{9B3B441D-093B-4047-9880-9F197780CFC4}" type="presOf" srcId="{6C06BC92-D67F-48B4-8C6D-E7F4086B3637}" destId="{495B025F-6343-4FA3-AFD0-0EABD24DC1BA}" srcOrd="0" destOrd="0" presId="urn:microsoft.com/office/officeart/2005/8/layout/hierarchy1"/>
    <dgm:cxn modelId="{13E8CB51-C8E4-4F31-AB68-1F6F6EDD3E3D}" type="presOf" srcId="{68A2435D-6DF7-4003-B7AD-8896634E53EB}" destId="{5A917EF9-2218-44BD-B1F5-38A1945B51E5}" srcOrd="0" destOrd="0" presId="urn:microsoft.com/office/officeart/2005/8/layout/hierarchy1"/>
    <dgm:cxn modelId="{980973FF-1BA7-4E74-9632-D28DB6358F4F}" type="presOf" srcId="{976B9187-EEE1-46E9-B609-1529177B017B}" destId="{477F1E9E-AE34-452E-A6A9-60F57F04CE7F}" srcOrd="0" destOrd="0" presId="urn:microsoft.com/office/officeart/2005/8/layout/hierarchy1"/>
    <dgm:cxn modelId="{282BEF0A-58DC-423F-87AA-86AE718E0D8B}" type="presParOf" srcId="{477F1E9E-AE34-452E-A6A9-60F57F04CE7F}" destId="{9D0F854F-4B94-4E28-A17E-AEB0D6D49FBF}" srcOrd="0" destOrd="0" presId="urn:microsoft.com/office/officeart/2005/8/layout/hierarchy1"/>
    <dgm:cxn modelId="{3364E4D6-4616-487A-B51B-03230B73B2D5}" type="presParOf" srcId="{9D0F854F-4B94-4E28-A17E-AEB0D6D49FBF}" destId="{C8745CF5-CDDE-4F59-ABCB-BE9BFE0382B9}" srcOrd="0" destOrd="0" presId="urn:microsoft.com/office/officeart/2005/8/layout/hierarchy1"/>
    <dgm:cxn modelId="{A9922A31-BF2F-47D9-9252-ECC43F048597}" type="presParOf" srcId="{C8745CF5-CDDE-4F59-ABCB-BE9BFE0382B9}" destId="{B2428059-F3B3-4C57-87E9-ED7D2D6B9EEF}" srcOrd="0" destOrd="0" presId="urn:microsoft.com/office/officeart/2005/8/layout/hierarchy1"/>
    <dgm:cxn modelId="{E88D2DC2-30C1-4AFC-A394-2A4A8A8A1FA9}" type="presParOf" srcId="{C8745CF5-CDDE-4F59-ABCB-BE9BFE0382B9}" destId="{36391F74-5DB0-4518-9BAC-D67E0370DBEC}" srcOrd="1" destOrd="0" presId="urn:microsoft.com/office/officeart/2005/8/layout/hierarchy1"/>
    <dgm:cxn modelId="{51D55CF5-AC41-4B9A-B356-5BF8A37A79AE}" type="presParOf" srcId="{9D0F854F-4B94-4E28-A17E-AEB0D6D49FBF}" destId="{54C86681-FA8D-4163-B6E6-067E962BABB3}" srcOrd="1" destOrd="0" presId="urn:microsoft.com/office/officeart/2005/8/layout/hierarchy1"/>
    <dgm:cxn modelId="{34D7CFD7-7D8A-462F-A13B-60F5165C63BC}" type="presParOf" srcId="{54C86681-FA8D-4163-B6E6-067E962BABB3}" destId="{0711AB62-D1BF-43FC-81A6-591F66285D50}" srcOrd="0" destOrd="0" presId="urn:microsoft.com/office/officeart/2005/8/layout/hierarchy1"/>
    <dgm:cxn modelId="{F06C5119-AF49-4416-9BAC-7EB1B6C5E05B}" type="presParOf" srcId="{54C86681-FA8D-4163-B6E6-067E962BABB3}" destId="{174CBDB9-6E66-483A-9BE9-C88FFC3150E7}" srcOrd="1" destOrd="0" presId="urn:microsoft.com/office/officeart/2005/8/layout/hierarchy1"/>
    <dgm:cxn modelId="{CEA56A90-5DC3-4C10-8BB1-A638FEA7729D}" type="presParOf" srcId="{174CBDB9-6E66-483A-9BE9-C88FFC3150E7}" destId="{F28A10D3-A788-406F-982C-8317CBA42A1D}" srcOrd="0" destOrd="0" presId="urn:microsoft.com/office/officeart/2005/8/layout/hierarchy1"/>
    <dgm:cxn modelId="{2999C76F-5068-410A-8ED9-EEA2D2D3AF9B}" type="presParOf" srcId="{F28A10D3-A788-406F-982C-8317CBA42A1D}" destId="{C7F62917-903C-4CF4-99B2-A2A6A227DC28}" srcOrd="0" destOrd="0" presId="urn:microsoft.com/office/officeart/2005/8/layout/hierarchy1"/>
    <dgm:cxn modelId="{CBAD09F3-A93C-40B5-81CE-915F85BB4E01}" type="presParOf" srcId="{F28A10D3-A788-406F-982C-8317CBA42A1D}" destId="{495B025F-6343-4FA3-AFD0-0EABD24DC1BA}" srcOrd="1" destOrd="0" presId="urn:microsoft.com/office/officeart/2005/8/layout/hierarchy1"/>
    <dgm:cxn modelId="{1E5F53E3-4B41-46B5-910F-3E54282C0B38}" type="presParOf" srcId="{174CBDB9-6E66-483A-9BE9-C88FFC3150E7}" destId="{383376FF-720A-41CB-91CC-ED62FBC80905}" srcOrd="1" destOrd="0" presId="urn:microsoft.com/office/officeart/2005/8/layout/hierarchy1"/>
    <dgm:cxn modelId="{A5F6D815-12CF-4B92-9BDE-A9483EB44DFA}" type="presParOf" srcId="{383376FF-720A-41CB-91CC-ED62FBC80905}" destId="{92E37B41-1323-43E4-9D9B-D546A7FA06B6}" srcOrd="0" destOrd="0" presId="urn:microsoft.com/office/officeart/2005/8/layout/hierarchy1"/>
    <dgm:cxn modelId="{A677B0B0-8A70-4DAF-9734-F96F1E1B6EF7}" type="presParOf" srcId="{383376FF-720A-41CB-91CC-ED62FBC80905}" destId="{8D6006E3-9626-4EE7-B004-6D041B822CA4}" srcOrd="1" destOrd="0" presId="urn:microsoft.com/office/officeart/2005/8/layout/hierarchy1"/>
    <dgm:cxn modelId="{F8CC6001-B793-4E0F-962C-3B84CB10E0C3}" type="presParOf" srcId="{8D6006E3-9626-4EE7-B004-6D041B822CA4}" destId="{7B6FD6AA-5533-4783-89DD-15F6AD8DAD3C}" srcOrd="0" destOrd="0" presId="urn:microsoft.com/office/officeart/2005/8/layout/hierarchy1"/>
    <dgm:cxn modelId="{7C5E4D77-0F50-49C0-A974-A8F77C501304}" type="presParOf" srcId="{7B6FD6AA-5533-4783-89DD-15F6AD8DAD3C}" destId="{F3F02C15-C8F7-4CD9-8DCA-E126891DAE0A}" srcOrd="0" destOrd="0" presId="urn:microsoft.com/office/officeart/2005/8/layout/hierarchy1"/>
    <dgm:cxn modelId="{1A41BE33-084C-4B58-80D9-1B80DD5236CD}" type="presParOf" srcId="{7B6FD6AA-5533-4783-89DD-15F6AD8DAD3C}" destId="{10B69E15-58E5-4C62-A139-6909FB74F5A7}" srcOrd="1" destOrd="0" presId="urn:microsoft.com/office/officeart/2005/8/layout/hierarchy1"/>
    <dgm:cxn modelId="{FFB8F304-4713-4DF6-8E47-777900C7897A}" type="presParOf" srcId="{8D6006E3-9626-4EE7-B004-6D041B822CA4}" destId="{9FFA0099-9524-43E7-97F3-0C4CD6BB965B}" srcOrd="1" destOrd="0" presId="urn:microsoft.com/office/officeart/2005/8/layout/hierarchy1"/>
    <dgm:cxn modelId="{7AC7D790-15BB-4791-B61D-5E92E6B00D13}" type="presParOf" srcId="{9FFA0099-9524-43E7-97F3-0C4CD6BB965B}" destId="{DC87A63B-E9F7-4E00-9D5B-9A3247F84F43}" srcOrd="0" destOrd="0" presId="urn:microsoft.com/office/officeart/2005/8/layout/hierarchy1"/>
    <dgm:cxn modelId="{02933613-9F98-44B1-A930-22E44E6FF1B3}" type="presParOf" srcId="{9FFA0099-9524-43E7-97F3-0C4CD6BB965B}" destId="{1732BE10-5511-4B33-92D9-403C6D59F865}" srcOrd="1" destOrd="0" presId="urn:microsoft.com/office/officeart/2005/8/layout/hierarchy1"/>
    <dgm:cxn modelId="{8BA26C2E-6CAC-44BA-BA26-6D01C01BB701}" type="presParOf" srcId="{1732BE10-5511-4B33-92D9-403C6D59F865}" destId="{1FB6E003-AF84-4127-806C-2E2FEEC1FF0F}" srcOrd="0" destOrd="0" presId="urn:microsoft.com/office/officeart/2005/8/layout/hierarchy1"/>
    <dgm:cxn modelId="{2D706659-2B23-41B6-A66C-4D72D7A08674}" type="presParOf" srcId="{1FB6E003-AF84-4127-806C-2E2FEEC1FF0F}" destId="{91277D88-C00F-4CE3-A08F-488E0EC9E0FF}" srcOrd="0" destOrd="0" presId="urn:microsoft.com/office/officeart/2005/8/layout/hierarchy1"/>
    <dgm:cxn modelId="{F2A31BFC-69A6-4405-ADE3-B2E73998CFE1}" type="presParOf" srcId="{1FB6E003-AF84-4127-806C-2E2FEEC1FF0F}" destId="{8892613A-21E1-451C-9A9B-5D46EBCC4949}" srcOrd="1" destOrd="0" presId="urn:microsoft.com/office/officeart/2005/8/layout/hierarchy1"/>
    <dgm:cxn modelId="{F9D20D97-84CE-4531-9507-876DA45DAA66}" type="presParOf" srcId="{1732BE10-5511-4B33-92D9-403C6D59F865}" destId="{0CE2DD50-CC64-4068-8745-271A447A7DC9}" srcOrd="1" destOrd="0" presId="urn:microsoft.com/office/officeart/2005/8/layout/hierarchy1"/>
    <dgm:cxn modelId="{B073FF8F-8E32-4586-955F-FD6775E30096}" type="presParOf" srcId="{0CE2DD50-CC64-4068-8745-271A447A7DC9}" destId="{CDAAA6C6-E821-472C-B983-97A3B8201BC8}" srcOrd="0" destOrd="0" presId="urn:microsoft.com/office/officeart/2005/8/layout/hierarchy1"/>
    <dgm:cxn modelId="{6D0F8202-F12A-4379-8566-7BB9E381F0CD}" type="presParOf" srcId="{0CE2DD50-CC64-4068-8745-271A447A7DC9}" destId="{DB03E976-D3FA-40E0-811F-DFF05B1F58C6}" srcOrd="1" destOrd="0" presId="urn:microsoft.com/office/officeart/2005/8/layout/hierarchy1"/>
    <dgm:cxn modelId="{BE9568DA-8658-4659-8CC8-0AA8D98EBD90}" type="presParOf" srcId="{DB03E976-D3FA-40E0-811F-DFF05B1F58C6}" destId="{A4DCF460-8905-4B58-8A82-7CBBDDE8318D}" srcOrd="0" destOrd="0" presId="urn:microsoft.com/office/officeart/2005/8/layout/hierarchy1"/>
    <dgm:cxn modelId="{BC5B6B3E-0E91-4196-8CC0-FCA666D156DD}" type="presParOf" srcId="{A4DCF460-8905-4B58-8A82-7CBBDDE8318D}" destId="{5F89FBFF-BC1C-45B9-A5C5-533109FD8F30}" srcOrd="0" destOrd="0" presId="urn:microsoft.com/office/officeart/2005/8/layout/hierarchy1"/>
    <dgm:cxn modelId="{FEEDADEE-6FD5-4AA9-BABF-255AF943535A}" type="presParOf" srcId="{A4DCF460-8905-4B58-8A82-7CBBDDE8318D}" destId="{11F23D63-8D55-4800-83C4-21979D394342}" srcOrd="1" destOrd="0" presId="urn:microsoft.com/office/officeart/2005/8/layout/hierarchy1"/>
    <dgm:cxn modelId="{4A7EE1A8-BA3C-4D03-84B8-7425E6D9E113}" type="presParOf" srcId="{DB03E976-D3FA-40E0-811F-DFF05B1F58C6}" destId="{A8B18042-3974-4D5E-A0D8-B6474DDADC26}" srcOrd="1" destOrd="0" presId="urn:microsoft.com/office/officeart/2005/8/layout/hierarchy1"/>
    <dgm:cxn modelId="{6DB8C500-3D13-42BB-8EAA-8E8961DCC0C5}" type="presParOf" srcId="{0CE2DD50-CC64-4068-8745-271A447A7DC9}" destId="{DAD738E2-61CF-4C1B-86EC-D3BA5E6328FF}" srcOrd="2" destOrd="0" presId="urn:microsoft.com/office/officeart/2005/8/layout/hierarchy1"/>
    <dgm:cxn modelId="{ED0930C2-03E8-496C-A558-65183025C5CE}" type="presParOf" srcId="{0CE2DD50-CC64-4068-8745-271A447A7DC9}" destId="{69CFB6C1-3D76-48DC-B5F7-C42DB5EABC0C}" srcOrd="3" destOrd="0" presId="urn:microsoft.com/office/officeart/2005/8/layout/hierarchy1"/>
    <dgm:cxn modelId="{4A5D68FB-061D-47B3-8A16-AF738411FC35}" type="presParOf" srcId="{69CFB6C1-3D76-48DC-B5F7-C42DB5EABC0C}" destId="{F46DB8A0-BCE4-40BE-AF12-2F5D49DD41AC}" srcOrd="0" destOrd="0" presId="urn:microsoft.com/office/officeart/2005/8/layout/hierarchy1"/>
    <dgm:cxn modelId="{D45540E9-DC25-44E8-AA92-9B643FC42E9F}" type="presParOf" srcId="{F46DB8A0-BCE4-40BE-AF12-2F5D49DD41AC}" destId="{31DB7DD6-D56A-4003-9352-8BC50226F4FC}" srcOrd="0" destOrd="0" presId="urn:microsoft.com/office/officeart/2005/8/layout/hierarchy1"/>
    <dgm:cxn modelId="{D733F4C4-4977-4985-93AA-4BBD42AAAA3C}" type="presParOf" srcId="{F46DB8A0-BCE4-40BE-AF12-2F5D49DD41AC}" destId="{6EC79428-946D-43FF-B402-271758C9FF0A}" srcOrd="1" destOrd="0" presId="urn:microsoft.com/office/officeart/2005/8/layout/hierarchy1"/>
    <dgm:cxn modelId="{9AB71DEB-8024-416A-BC23-8BE42653D3F0}" type="presParOf" srcId="{69CFB6C1-3D76-48DC-B5F7-C42DB5EABC0C}" destId="{DD52E5E5-907F-4694-A9C2-969BD7EC4DD6}" srcOrd="1" destOrd="0" presId="urn:microsoft.com/office/officeart/2005/8/layout/hierarchy1"/>
    <dgm:cxn modelId="{AB59D482-C8BB-4BD2-B888-AE43AB55765F}" type="presParOf" srcId="{9FFA0099-9524-43E7-97F3-0C4CD6BB965B}" destId="{B2611646-1A4E-4B59-9E9F-E47ECDCFB1F3}" srcOrd="2" destOrd="0" presId="urn:microsoft.com/office/officeart/2005/8/layout/hierarchy1"/>
    <dgm:cxn modelId="{158C3F4A-FA56-446D-AA3D-ABE9C3854313}" type="presParOf" srcId="{9FFA0099-9524-43E7-97F3-0C4CD6BB965B}" destId="{B5A192F1-B398-4F07-A46A-A76C7A6077D9}" srcOrd="3" destOrd="0" presId="urn:microsoft.com/office/officeart/2005/8/layout/hierarchy1"/>
    <dgm:cxn modelId="{CBD9CEF4-FF62-4B15-B34D-CA78896B1D88}" type="presParOf" srcId="{B5A192F1-B398-4F07-A46A-A76C7A6077D9}" destId="{AF090668-D533-4B0F-8660-D8AAB1C584C2}" srcOrd="0" destOrd="0" presId="urn:microsoft.com/office/officeart/2005/8/layout/hierarchy1"/>
    <dgm:cxn modelId="{79BB3192-C46F-4B01-A330-F4E2461F5CA6}" type="presParOf" srcId="{AF090668-D533-4B0F-8660-D8AAB1C584C2}" destId="{3D6EDF51-D2E9-49B7-8B6B-4DB8FD8ED12D}" srcOrd="0" destOrd="0" presId="urn:microsoft.com/office/officeart/2005/8/layout/hierarchy1"/>
    <dgm:cxn modelId="{F12B8D98-8D63-4421-9196-7B38D6238397}" type="presParOf" srcId="{AF090668-D533-4B0F-8660-D8AAB1C584C2}" destId="{B2EB13BB-0AC5-4289-B35A-453CDCCB3C6E}" srcOrd="1" destOrd="0" presId="urn:microsoft.com/office/officeart/2005/8/layout/hierarchy1"/>
    <dgm:cxn modelId="{3C15914A-978B-48E6-8D8F-7E8F12398F47}" type="presParOf" srcId="{B5A192F1-B398-4F07-A46A-A76C7A6077D9}" destId="{33174A83-31CE-46E5-B37A-84BFC201861D}" srcOrd="1" destOrd="0" presId="urn:microsoft.com/office/officeart/2005/8/layout/hierarchy1"/>
    <dgm:cxn modelId="{2CF23B3A-3A23-4DF0-92EA-AF50F362E123}" type="presParOf" srcId="{9FFA0099-9524-43E7-97F3-0C4CD6BB965B}" destId="{234CFCE5-E331-49C1-9481-A19C6B6C2A8D}" srcOrd="4" destOrd="0" presId="urn:microsoft.com/office/officeart/2005/8/layout/hierarchy1"/>
    <dgm:cxn modelId="{0FCA799C-EAC5-4BB7-AB97-5667B66151A5}" type="presParOf" srcId="{9FFA0099-9524-43E7-97F3-0C4CD6BB965B}" destId="{7D0111F5-4991-474C-B09E-DC9C218BFFC7}" srcOrd="5" destOrd="0" presId="urn:microsoft.com/office/officeart/2005/8/layout/hierarchy1"/>
    <dgm:cxn modelId="{2F9FA392-41C2-4A58-9370-80AFD7EB34EB}" type="presParOf" srcId="{7D0111F5-4991-474C-B09E-DC9C218BFFC7}" destId="{DE87EB9C-7D64-4A52-AEE8-F80F11182862}" srcOrd="0" destOrd="0" presId="urn:microsoft.com/office/officeart/2005/8/layout/hierarchy1"/>
    <dgm:cxn modelId="{32B47C83-DA76-489C-88A1-D7D453674BB3}" type="presParOf" srcId="{DE87EB9C-7D64-4A52-AEE8-F80F11182862}" destId="{1356397E-F749-45F3-8C6D-E9A0B4B8EF50}" srcOrd="0" destOrd="0" presId="urn:microsoft.com/office/officeart/2005/8/layout/hierarchy1"/>
    <dgm:cxn modelId="{1AA240D3-7C4A-490E-ADD7-38A67B5E30D8}" type="presParOf" srcId="{DE87EB9C-7D64-4A52-AEE8-F80F11182862}" destId="{6BD371D7-E6B5-4089-8393-0B47DFBDA0FF}" srcOrd="1" destOrd="0" presId="urn:microsoft.com/office/officeart/2005/8/layout/hierarchy1"/>
    <dgm:cxn modelId="{4402329E-CE8B-407D-80BF-5608BCC4A959}" type="presParOf" srcId="{7D0111F5-4991-474C-B09E-DC9C218BFFC7}" destId="{4A44364A-D896-4C44-9D12-CFEE0194F88F}" srcOrd="1" destOrd="0" presId="urn:microsoft.com/office/officeart/2005/8/layout/hierarchy1"/>
    <dgm:cxn modelId="{2EADFEC6-F831-4FDC-894C-D52601F29376}" type="presParOf" srcId="{383376FF-720A-41CB-91CC-ED62FBC80905}" destId="{E4B88277-6F70-4711-8AD0-F284F2148924}" srcOrd="2" destOrd="0" presId="urn:microsoft.com/office/officeart/2005/8/layout/hierarchy1"/>
    <dgm:cxn modelId="{0E3C4CCD-5948-4146-83E6-C7F6F48B422F}" type="presParOf" srcId="{383376FF-720A-41CB-91CC-ED62FBC80905}" destId="{C21478EC-380F-40FE-848E-0E69B920D33A}" srcOrd="3" destOrd="0" presId="urn:microsoft.com/office/officeart/2005/8/layout/hierarchy1"/>
    <dgm:cxn modelId="{A2343916-25CB-45C6-A437-BE9485EB550C}" type="presParOf" srcId="{C21478EC-380F-40FE-848E-0E69B920D33A}" destId="{21A5EBEB-15DF-4B27-9B8C-E510D85B78A0}" srcOrd="0" destOrd="0" presId="urn:microsoft.com/office/officeart/2005/8/layout/hierarchy1"/>
    <dgm:cxn modelId="{E0E32BCE-2451-4DE2-B8B3-B696BD7DF53A}" type="presParOf" srcId="{21A5EBEB-15DF-4B27-9B8C-E510D85B78A0}" destId="{5BCEDAC9-00D9-45E9-B694-3685815B8E75}" srcOrd="0" destOrd="0" presId="urn:microsoft.com/office/officeart/2005/8/layout/hierarchy1"/>
    <dgm:cxn modelId="{4341BBEE-487F-4F87-A8CA-D9063646B682}" type="presParOf" srcId="{21A5EBEB-15DF-4B27-9B8C-E510D85B78A0}" destId="{6BABF0A3-0E22-4BE7-8841-F0AC2A9EA4F1}" srcOrd="1" destOrd="0" presId="urn:microsoft.com/office/officeart/2005/8/layout/hierarchy1"/>
    <dgm:cxn modelId="{F0B6AFCC-E8F6-49D3-B13D-880997D08CC5}" type="presParOf" srcId="{C21478EC-380F-40FE-848E-0E69B920D33A}" destId="{D4539C93-93DD-499E-9F7C-60944B758A0E}" srcOrd="1" destOrd="0" presId="urn:microsoft.com/office/officeart/2005/8/layout/hierarchy1"/>
    <dgm:cxn modelId="{C52D321D-C84A-4BE7-AE8B-006036771E65}" type="presParOf" srcId="{D4539C93-93DD-499E-9F7C-60944B758A0E}" destId="{5A917EF9-2218-44BD-B1F5-38A1945B51E5}" srcOrd="0" destOrd="0" presId="urn:microsoft.com/office/officeart/2005/8/layout/hierarchy1"/>
    <dgm:cxn modelId="{F91BD28F-8657-4F29-A3E7-785072772683}" type="presParOf" srcId="{D4539C93-93DD-499E-9F7C-60944B758A0E}" destId="{6F167468-0352-4C13-93C3-EAD4E9F36115}" srcOrd="1" destOrd="0" presId="urn:microsoft.com/office/officeart/2005/8/layout/hierarchy1"/>
    <dgm:cxn modelId="{855F0937-CC9C-4F0F-92A6-1EFBF60E69A2}" type="presParOf" srcId="{6F167468-0352-4C13-93C3-EAD4E9F36115}" destId="{D495890C-746C-4B05-A555-EA58B66F6F55}" srcOrd="0" destOrd="0" presId="urn:microsoft.com/office/officeart/2005/8/layout/hierarchy1"/>
    <dgm:cxn modelId="{2C2AFC4F-6CB0-4180-9F30-E4EB81F2AC67}" type="presParOf" srcId="{D495890C-746C-4B05-A555-EA58B66F6F55}" destId="{35EA04A9-385C-4B6D-BF63-97B9821D0E53}" srcOrd="0" destOrd="0" presId="urn:microsoft.com/office/officeart/2005/8/layout/hierarchy1"/>
    <dgm:cxn modelId="{ACB68CC8-C861-45AA-8C2D-67CD9CEFF2A0}" type="presParOf" srcId="{D495890C-746C-4B05-A555-EA58B66F6F55}" destId="{C978D3D1-A7FD-4458-9473-1454151F4455}" srcOrd="1" destOrd="0" presId="urn:microsoft.com/office/officeart/2005/8/layout/hierarchy1"/>
    <dgm:cxn modelId="{D55EE0A9-F991-4A36-9C4E-A7739138E371}" type="presParOf" srcId="{6F167468-0352-4C13-93C3-EAD4E9F36115}" destId="{874AF91B-36C2-4697-8165-85784ECA696B}" srcOrd="1" destOrd="0" presId="urn:microsoft.com/office/officeart/2005/8/layout/hierarchy1"/>
    <dgm:cxn modelId="{CBE58944-C521-4383-8164-EBF1E3A03B71}" type="presParOf" srcId="{D4539C93-93DD-499E-9F7C-60944B758A0E}" destId="{A9C4EA56-ABE6-439A-AAE6-60B3266932E7}" srcOrd="2" destOrd="0" presId="urn:microsoft.com/office/officeart/2005/8/layout/hierarchy1"/>
    <dgm:cxn modelId="{88BB6EDE-FEBC-480D-8E6E-96D862C19FB4}" type="presParOf" srcId="{D4539C93-93DD-499E-9F7C-60944B758A0E}" destId="{EB074625-66FF-43D6-91C4-05ED1481C316}" srcOrd="3" destOrd="0" presId="urn:microsoft.com/office/officeart/2005/8/layout/hierarchy1"/>
    <dgm:cxn modelId="{21B02890-8B4A-4FD1-8521-367AC96C81F4}" type="presParOf" srcId="{EB074625-66FF-43D6-91C4-05ED1481C316}" destId="{97B07E25-F782-423A-A6FE-16A7E033AED4}" srcOrd="0" destOrd="0" presId="urn:microsoft.com/office/officeart/2005/8/layout/hierarchy1"/>
    <dgm:cxn modelId="{1E4686E4-E3F7-4B23-BB00-05795911D2CE}" type="presParOf" srcId="{97B07E25-F782-423A-A6FE-16A7E033AED4}" destId="{7EFCC4F9-4082-4778-8E3A-F7DFDDE5013D}" srcOrd="0" destOrd="0" presId="urn:microsoft.com/office/officeart/2005/8/layout/hierarchy1"/>
    <dgm:cxn modelId="{A631A2D5-C5F2-4541-97ED-8DFC6950A605}" type="presParOf" srcId="{97B07E25-F782-423A-A6FE-16A7E033AED4}" destId="{8F2B837D-360E-4DE2-BEBC-EAD8F93D2AA7}" srcOrd="1" destOrd="0" presId="urn:microsoft.com/office/officeart/2005/8/layout/hierarchy1"/>
    <dgm:cxn modelId="{8D7B6EB9-5248-49CB-B927-6CD5D2A58947}" type="presParOf" srcId="{EB074625-66FF-43D6-91C4-05ED1481C316}" destId="{B9DD8FE4-EEA4-45DA-BED1-35968F374298}" srcOrd="1" destOrd="0" presId="urn:microsoft.com/office/officeart/2005/8/layout/hierarchy1"/>
    <dgm:cxn modelId="{2C635BC1-9844-43C9-94BF-19F764B4FFA7}" type="presParOf" srcId="{54C86681-FA8D-4163-B6E6-067E962BABB3}" destId="{FC38BE21-939A-48FB-A2B3-DB37A15061F5}" srcOrd="2" destOrd="0" presId="urn:microsoft.com/office/officeart/2005/8/layout/hierarchy1"/>
    <dgm:cxn modelId="{D577024B-DB55-4DFF-8F38-C8B2C2CEA5E0}" type="presParOf" srcId="{54C86681-FA8D-4163-B6E6-067E962BABB3}" destId="{BA4ED079-2CDE-4452-B7B9-9DC1075D9A5E}" srcOrd="3" destOrd="0" presId="urn:microsoft.com/office/officeart/2005/8/layout/hierarchy1"/>
    <dgm:cxn modelId="{8474D91C-ECAE-408A-930F-5F74CE2343A6}" type="presParOf" srcId="{BA4ED079-2CDE-4452-B7B9-9DC1075D9A5E}" destId="{84598C39-D498-46C7-A43A-B9B3BBE4AA6D}" srcOrd="0" destOrd="0" presId="urn:microsoft.com/office/officeart/2005/8/layout/hierarchy1"/>
    <dgm:cxn modelId="{CEE7FA47-3E7A-491A-A8B4-76A0DA0B6902}" type="presParOf" srcId="{84598C39-D498-46C7-A43A-B9B3BBE4AA6D}" destId="{5CEE5300-A151-4F0D-B194-1567545BF8E8}" srcOrd="0" destOrd="0" presId="urn:microsoft.com/office/officeart/2005/8/layout/hierarchy1"/>
    <dgm:cxn modelId="{898D369F-7E37-441D-BC7D-B3DF9D323E7B}" type="presParOf" srcId="{84598C39-D498-46C7-A43A-B9B3BBE4AA6D}" destId="{3FE4B6AE-79E8-4AF0-BE9D-5816F61E3EE5}" srcOrd="1" destOrd="0" presId="urn:microsoft.com/office/officeart/2005/8/layout/hierarchy1"/>
    <dgm:cxn modelId="{244A5D2D-780F-48A3-ACD9-B837EFC027F1}" type="presParOf" srcId="{BA4ED079-2CDE-4452-B7B9-9DC1075D9A5E}" destId="{6BCFF81D-EAF9-41F9-9C8A-D2206B139E6B}" srcOrd="1" destOrd="0" presId="urn:microsoft.com/office/officeart/2005/8/layout/hierarchy1"/>
    <dgm:cxn modelId="{AAF66346-2618-4024-B62F-8C0A15E16CEF}" type="presParOf" srcId="{6BCFF81D-EAF9-41F9-9C8A-D2206B139E6B}" destId="{5FC28EFC-12D8-4C83-89DC-28E9799EED15}" srcOrd="0" destOrd="0" presId="urn:microsoft.com/office/officeart/2005/8/layout/hierarchy1"/>
    <dgm:cxn modelId="{6C858F97-CFA3-4419-89F9-40556D08D8C8}" type="presParOf" srcId="{6BCFF81D-EAF9-41F9-9C8A-D2206B139E6B}" destId="{784F65E5-BFBC-46C8-B6B0-33960C665CCE}" srcOrd="1" destOrd="0" presId="urn:microsoft.com/office/officeart/2005/8/layout/hierarchy1"/>
    <dgm:cxn modelId="{407DEF1D-7E17-49DC-A591-F37CDFBFD441}" type="presParOf" srcId="{784F65E5-BFBC-46C8-B6B0-33960C665CCE}" destId="{8F9FA2DE-8A38-4C9A-BBB8-685EC8DF9F69}" srcOrd="0" destOrd="0" presId="urn:microsoft.com/office/officeart/2005/8/layout/hierarchy1"/>
    <dgm:cxn modelId="{B0642F59-D039-4E45-A7F3-670CDCDE17EB}" type="presParOf" srcId="{8F9FA2DE-8A38-4C9A-BBB8-685EC8DF9F69}" destId="{29980ECB-7679-47A3-B0CC-5E6DE1F3F319}" srcOrd="0" destOrd="0" presId="urn:microsoft.com/office/officeart/2005/8/layout/hierarchy1"/>
    <dgm:cxn modelId="{E7A157D7-D98A-4F27-99F1-26F0C5B7571E}" type="presParOf" srcId="{8F9FA2DE-8A38-4C9A-BBB8-685EC8DF9F69}" destId="{1ED67796-32A1-4407-9B89-6F40690C44E7}" srcOrd="1" destOrd="0" presId="urn:microsoft.com/office/officeart/2005/8/layout/hierarchy1"/>
    <dgm:cxn modelId="{1DC443AB-5915-49A3-A1FB-AC20C1DBADA8}" type="presParOf" srcId="{784F65E5-BFBC-46C8-B6B0-33960C665CCE}" destId="{7F168658-6D9E-4E6C-AAD5-876B8D13E77F}" srcOrd="1" destOrd="0" presId="urn:microsoft.com/office/officeart/2005/8/layout/hierarchy1"/>
    <dgm:cxn modelId="{4DF93111-BABB-4A81-A040-DE9D0DE6F809}" type="presParOf" srcId="{6BCFF81D-EAF9-41F9-9C8A-D2206B139E6B}" destId="{77DF119C-81BF-4EBC-BAFA-7C259D57ECAD}" srcOrd="2" destOrd="0" presId="urn:microsoft.com/office/officeart/2005/8/layout/hierarchy1"/>
    <dgm:cxn modelId="{2E4F7880-5E4D-45B9-9171-384ACB4D8FBA}" type="presParOf" srcId="{6BCFF81D-EAF9-41F9-9C8A-D2206B139E6B}" destId="{45F6F8F0-42FA-41BB-9970-42433EC11799}" srcOrd="3" destOrd="0" presId="urn:microsoft.com/office/officeart/2005/8/layout/hierarchy1"/>
    <dgm:cxn modelId="{58545E50-F8CF-40D3-A349-1A15DBE0AF42}" type="presParOf" srcId="{45F6F8F0-42FA-41BB-9970-42433EC11799}" destId="{8651E864-5553-4B46-8A8E-1397F0E70767}" srcOrd="0" destOrd="0" presId="urn:microsoft.com/office/officeart/2005/8/layout/hierarchy1"/>
    <dgm:cxn modelId="{DC0655C4-0FC9-4808-9B67-E99BD2AEC970}" type="presParOf" srcId="{8651E864-5553-4B46-8A8E-1397F0E70767}" destId="{63CF01D6-3DF2-495F-B628-A3E24B1D2F3E}" srcOrd="0" destOrd="0" presId="urn:microsoft.com/office/officeart/2005/8/layout/hierarchy1"/>
    <dgm:cxn modelId="{AA3E4E58-6E26-4FB3-98F9-3260E00885AA}" type="presParOf" srcId="{8651E864-5553-4B46-8A8E-1397F0E70767}" destId="{622ED4F7-68D1-4682-9D19-1424292321FB}" srcOrd="1" destOrd="0" presId="urn:microsoft.com/office/officeart/2005/8/layout/hierarchy1"/>
    <dgm:cxn modelId="{06DB12D0-F1E5-40B9-B68A-893B134919D7}" type="presParOf" srcId="{45F6F8F0-42FA-41BB-9970-42433EC11799}" destId="{79FCAA43-2A44-4751-BC9D-BE70738889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0C8019-11C2-48F0-B3EF-F9E3D6D0DD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B07228F-21A6-47AB-9DBD-6B40B3A773B9}">
      <dgm:prSet phldrT="[文字]"/>
      <dgm:spPr/>
      <dgm:t>
        <a:bodyPr/>
        <a:lstStyle/>
        <a:p>
          <a:r>
            <a:rPr lang="zh-TW" altLang="en-US" dirty="0" smtClean="0"/>
            <a:t>閱讀能力</a:t>
          </a:r>
          <a:endParaRPr lang="zh-TW" altLang="en-US" dirty="0"/>
        </a:p>
      </dgm:t>
    </dgm:pt>
    <dgm:pt modelId="{2A8D8F5F-E54D-4A00-B561-BFC69C522EF4}" type="parTrans" cxnId="{B0B690F0-1A46-43BD-954A-9136026192C6}">
      <dgm:prSet/>
      <dgm:spPr/>
      <dgm:t>
        <a:bodyPr/>
        <a:lstStyle/>
        <a:p>
          <a:endParaRPr lang="zh-TW" altLang="en-US"/>
        </a:p>
      </dgm:t>
    </dgm:pt>
    <dgm:pt modelId="{F912D3DB-CB79-46D8-A1B5-F2A863EA852A}" type="sibTrans" cxnId="{B0B690F0-1A46-43BD-954A-9136026192C6}">
      <dgm:prSet/>
      <dgm:spPr/>
      <dgm:t>
        <a:bodyPr/>
        <a:lstStyle/>
        <a:p>
          <a:endParaRPr lang="zh-TW" altLang="en-US"/>
        </a:p>
      </dgm:t>
    </dgm:pt>
    <dgm:pt modelId="{63CF3EAA-BA2F-4C53-9729-BBECD2C7A3E6}">
      <dgm:prSet phldrT="[文字]"/>
      <dgm:spPr/>
      <dgm:t>
        <a:bodyPr/>
        <a:lstStyle/>
        <a:p>
          <a:r>
            <a:rPr lang="zh-TW" altLang="en-US" dirty="0" smtClean="0"/>
            <a:t>文本閱讀</a:t>
          </a:r>
          <a:endParaRPr lang="zh-TW" altLang="en-US" dirty="0"/>
        </a:p>
      </dgm:t>
    </dgm:pt>
    <dgm:pt modelId="{A506407A-3F15-4223-A275-1CB1BB13DD3A}" type="parTrans" cxnId="{A90453FD-C521-4CAB-816D-02503F1D4CD6}">
      <dgm:prSet/>
      <dgm:spPr/>
      <dgm:t>
        <a:bodyPr/>
        <a:lstStyle/>
        <a:p>
          <a:endParaRPr lang="zh-TW" altLang="en-US"/>
        </a:p>
      </dgm:t>
    </dgm:pt>
    <dgm:pt modelId="{570E490F-A1AA-4567-8B80-F7682B0325AB}" type="sibTrans" cxnId="{A90453FD-C521-4CAB-816D-02503F1D4CD6}">
      <dgm:prSet/>
      <dgm:spPr/>
      <dgm:t>
        <a:bodyPr/>
        <a:lstStyle/>
        <a:p>
          <a:endParaRPr lang="zh-TW" altLang="en-US"/>
        </a:p>
      </dgm:t>
    </dgm:pt>
    <dgm:pt modelId="{DDA8C442-0FEF-4CF7-BDD3-F0B833BBB4CA}">
      <dgm:prSet phldrT="[文字]" custT="1"/>
      <dgm:spPr/>
      <dgm:t>
        <a:bodyPr/>
        <a:lstStyle/>
        <a:p>
          <a:r>
            <a:rPr lang="zh-TW" altLang="en-US" sz="2500" dirty="0" smtClean="0"/>
            <a:t>能檢索與擷取</a:t>
          </a:r>
          <a:endParaRPr lang="zh-TW" altLang="en-US" sz="2500" dirty="0"/>
        </a:p>
      </dgm:t>
    </dgm:pt>
    <dgm:pt modelId="{1B1FFEBB-AF72-4985-B542-823686657160}" type="parTrans" cxnId="{5CDA321E-B348-4C2C-BC51-DF0832DAE43C}">
      <dgm:prSet/>
      <dgm:spPr/>
      <dgm:t>
        <a:bodyPr/>
        <a:lstStyle/>
        <a:p>
          <a:endParaRPr lang="zh-TW" altLang="en-US"/>
        </a:p>
      </dgm:t>
    </dgm:pt>
    <dgm:pt modelId="{385C540F-9132-4F1F-8D4E-58806BCE8952}" type="sibTrans" cxnId="{5CDA321E-B348-4C2C-BC51-DF0832DAE43C}">
      <dgm:prSet/>
      <dgm:spPr/>
      <dgm:t>
        <a:bodyPr/>
        <a:lstStyle/>
        <a:p>
          <a:endParaRPr lang="zh-TW" altLang="en-US"/>
        </a:p>
      </dgm:t>
    </dgm:pt>
    <dgm:pt modelId="{7017CCFA-A3D7-405C-AC97-712DF4BE92BD}">
      <dgm:prSet phldrT="[文字]" custT="1"/>
      <dgm:spPr/>
      <dgm:t>
        <a:bodyPr/>
        <a:lstStyle/>
        <a:p>
          <a:r>
            <a:rPr lang="zh-TW" altLang="en-US" sz="2500" dirty="0" smtClean="0"/>
            <a:t>能統整與解釋</a:t>
          </a:r>
          <a:endParaRPr lang="zh-TW" altLang="en-US" sz="2500" dirty="0"/>
        </a:p>
      </dgm:t>
    </dgm:pt>
    <dgm:pt modelId="{92E4F204-4457-4B20-A6CC-34945175C2DF}" type="parTrans" cxnId="{D480749B-BAC0-43E8-A626-AC3CA5AED068}">
      <dgm:prSet/>
      <dgm:spPr/>
      <dgm:t>
        <a:bodyPr/>
        <a:lstStyle/>
        <a:p>
          <a:endParaRPr lang="zh-TW" altLang="en-US"/>
        </a:p>
      </dgm:t>
    </dgm:pt>
    <dgm:pt modelId="{E1850B11-F536-4414-BC47-7AEF612F6004}" type="sibTrans" cxnId="{D480749B-BAC0-43E8-A626-AC3CA5AED068}">
      <dgm:prSet/>
      <dgm:spPr/>
      <dgm:t>
        <a:bodyPr/>
        <a:lstStyle/>
        <a:p>
          <a:endParaRPr lang="zh-TW" altLang="en-US"/>
        </a:p>
      </dgm:t>
    </dgm:pt>
    <dgm:pt modelId="{B0FCD74C-2980-499D-99C6-B4E8F509CEA4}">
      <dgm:prSet phldrT="[文字]"/>
      <dgm:spPr/>
      <dgm:t>
        <a:bodyPr/>
        <a:lstStyle/>
        <a:p>
          <a:r>
            <a:rPr lang="zh-TW" altLang="en-US" dirty="0" smtClean="0"/>
            <a:t>外在連結</a:t>
          </a:r>
          <a:endParaRPr lang="zh-TW" altLang="en-US" dirty="0"/>
        </a:p>
      </dgm:t>
    </dgm:pt>
    <dgm:pt modelId="{27DBD5AB-4D7F-4AE0-A16D-C3C80B96F7EF}" type="parTrans" cxnId="{BAF18EDE-6207-4052-A0DF-E6A0A4D9A7D9}">
      <dgm:prSet/>
      <dgm:spPr/>
      <dgm:t>
        <a:bodyPr/>
        <a:lstStyle/>
        <a:p>
          <a:endParaRPr lang="zh-TW" altLang="en-US"/>
        </a:p>
      </dgm:t>
    </dgm:pt>
    <dgm:pt modelId="{D2355AFD-41E3-4625-A166-10670E4E1D33}" type="sibTrans" cxnId="{BAF18EDE-6207-4052-A0DF-E6A0A4D9A7D9}">
      <dgm:prSet/>
      <dgm:spPr/>
      <dgm:t>
        <a:bodyPr/>
        <a:lstStyle/>
        <a:p>
          <a:endParaRPr lang="zh-TW" altLang="en-US"/>
        </a:p>
      </dgm:t>
    </dgm:pt>
    <dgm:pt modelId="{02582682-7860-4CAE-8287-6F95ACFF6A8B}">
      <dgm:prSet phldrT="[文字]" custT="1"/>
      <dgm:spPr/>
      <dgm:t>
        <a:bodyPr/>
        <a:lstStyle/>
        <a:p>
          <a:r>
            <a:rPr lang="zh-TW" altLang="en-US" sz="2500" dirty="0" smtClean="0"/>
            <a:t>能反思與評鑑</a:t>
          </a:r>
          <a:endParaRPr lang="zh-TW" altLang="en-US" sz="2500" dirty="0"/>
        </a:p>
      </dgm:t>
    </dgm:pt>
    <dgm:pt modelId="{CDC3150D-661A-4A81-BFBF-52E4B9CA5364}" type="parTrans" cxnId="{021CB504-B2D4-4505-AD27-C85DED560B46}">
      <dgm:prSet/>
      <dgm:spPr/>
      <dgm:t>
        <a:bodyPr/>
        <a:lstStyle/>
        <a:p>
          <a:endParaRPr lang="zh-TW" altLang="en-US"/>
        </a:p>
      </dgm:t>
    </dgm:pt>
    <dgm:pt modelId="{B6574403-758E-4E36-BBD8-5030A6A1D18C}" type="sibTrans" cxnId="{021CB504-B2D4-4505-AD27-C85DED560B46}">
      <dgm:prSet/>
      <dgm:spPr/>
      <dgm:t>
        <a:bodyPr/>
        <a:lstStyle/>
        <a:p>
          <a:endParaRPr lang="zh-TW" altLang="en-US"/>
        </a:p>
      </dgm:t>
    </dgm:pt>
    <dgm:pt modelId="{878EDD42-0256-4CE4-9ADE-F005988A17DE}" type="pres">
      <dgm:prSet presAssocID="{360C8019-11C2-48F0-B3EF-F9E3D6D0DD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DE16F82-7E81-4E01-A063-6FC876B6AD87}" type="pres">
      <dgm:prSet presAssocID="{2B07228F-21A6-47AB-9DBD-6B40B3A773B9}" presName="hierRoot1" presStyleCnt="0"/>
      <dgm:spPr/>
    </dgm:pt>
    <dgm:pt modelId="{41190B24-5C6A-47A1-90E7-AC6D5006C83F}" type="pres">
      <dgm:prSet presAssocID="{2B07228F-21A6-47AB-9DBD-6B40B3A773B9}" presName="composite" presStyleCnt="0"/>
      <dgm:spPr/>
    </dgm:pt>
    <dgm:pt modelId="{A909DAB9-3FD5-4396-B0C1-0C2825116BBD}" type="pres">
      <dgm:prSet presAssocID="{2B07228F-21A6-47AB-9DBD-6B40B3A773B9}" presName="background" presStyleLbl="node0" presStyleIdx="0" presStyleCnt="1"/>
      <dgm:spPr/>
    </dgm:pt>
    <dgm:pt modelId="{0444A7A6-507E-492A-9D31-CDC6062735DA}" type="pres">
      <dgm:prSet presAssocID="{2B07228F-21A6-47AB-9DBD-6B40B3A773B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1C4F99F-86F4-4D6E-BC29-1ECF1C914D88}" type="pres">
      <dgm:prSet presAssocID="{2B07228F-21A6-47AB-9DBD-6B40B3A773B9}" presName="hierChild2" presStyleCnt="0"/>
      <dgm:spPr/>
    </dgm:pt>
    <dgm:pt modelId="{915289D0-8DB4-4F99-8224-612D333F85BD}" type="pres">
      <dgm:prSet presAssocID="{A506407A-3F15-4223-A275-1CB1BB13DD3A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D40FB453-563B-4EDD-B786-E49BE4474458}" type="pres">
      <dgm:prSet presAssocID="{63CF3EAA-BA2F-4C53-9729-BBECD2C7A3E6}" presName="hierRoot2" presStyleCnt="0"/>
      <dgm:spPr/>
    </dgm:pt>
    <dgm:pt modelId="{A307A76E-997B-4475-83E0-62BF36B7B8B6}" type="pres">
      <dgm:prSet presAssocID="{63CF3EAA-BA2F-4C53-9729-BBECD2C7A3E6}" presName="composite2" presStyleCnt="0"/>
      <dgm:spPr/>
    </dgm:pt>
    <dgm:pt modelId="{366D2BB6-9C09-4937-87F0-8B4415602EA4}" type="pres">
      <dgm:prSet presAssocID="{63CF3EAA-BA2F-4C53-9729-BBECD2C7A3E6}" presName="background2" presStyleLbl="node2" presStyleIdx="0" presStyleCnt="2"/>
      <dgm:spPr/>
    </dgm:pt>
    <dgm:pt modelId="{ED096376-04AD-4F5D-A757-4BADA830CA40}" type="pres">
      <dgm:prSet presAssocID="{63CF3EAA-BA2F-4C53-9729-BBECD2C7A3E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7AB84C5-6E70-47F0-AF51-4C0355A06D07}" type="pres">
      <dgm:prSet presAssocID="{63CF3EAA-BA2F-4C53-9729-BBECD2C7A3E6}" presName="hierChild3" presStyleCnt="0"/>
      <dgm:spPr/>
    </dgm:pt>
    <dgm:pt modelId="{AB5CD999-CDAD-4A9A-8F76-280966F0A983}" type="pres">
      <dgm:prSet presAssocID="{1B1FFEBB-AF72-4985-B542-823686657160}" presName="Name17" presStyleLbl="parChTrans1D3" presStyleIdx="0" presStyleCnt="3"/>
      <dgm:spPr/>
      <dgm:t>
        <a:bodyPr/>
        <a:lstStyle/>
        <a:p>
          <a:endParaRPr lang="zh-TW" altLang="en-US"/>
        </a:p>
      </dgm:t>
    </dgm:pt>
    <dgm:pt modelId="{E664ECE1-A953-4AF2-9E1F-3E74EB14EAE2}" type="pres">
      <dgm:prSet presAssocID="{DDA8C442-0FEF-4CF7-BDD3-F0B833BBB4CA}" presName="hierRoot3" presStyleCnt="0"/>
      <dgm:spPr/>
    </dgm:pt>
    <dgm:pt modelId="{5EC49933-BC0E-4E85-BA50-838D5E938679}" type="pres">
      <dgm:prSet presAssocID="{DDA8C442-0FEF-4CF7-BDD3-F0B833BBB4CA}" presName="composite3" presStyleCnt="0"/>
      <dgm:spPr/>
    </dgm:pt>
    <dgm:pt modelId="{9E9E479E-6FC5-4BB7-80CD-4E040B6DC384}" type="pres">
      <dgm:prSet presAssocID="{DDA8C442-0FEF-4CF7-BDD3-F0B833BBB4CA}" presName="background3" presStyleLbl="node3" presStyleIdx="0" presStyleCnt="3"/>
      <dgm:spPr/>
    </dgm:pt>
    <dgm:pt modelId="{01E4B728-F2C9-4400-ADE1-44AA84ACBB93}" type="pres">
      <dgm:prSet presAssocID="{DDA8C442-0FEF-4CF7-BDD3-F0B833BBB4C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8B2160E-9C42-41CB-8539-C142015876DD}" type="pres">
      <dgm:prSet presAssocID="{DDA8C442-0FEF-4CF7-BDD3-F0B833BBB4CA}" presName="hierChild4" presStyleCnt="0"/>
      <dgm:spPr/>
    </dgm:pt>
    <dgm:pt modelId="{64EF2F56-D3AB-458D-A78C-6ED0598B24F7}" type="pres">
      <dgm:prSet presAssocID="{92E4F204-4457-4B20-A6CC-34945175C2DF}" presName="Name17" presStyleLbl="parChTrans1D3" presStyleIdx="1" presStyleCnt="3"/>
      <dgm:spPr/>
      <dgm:t>
        <a:bodyPr/>
        <a:lstStyle/>
        <a:p>
          <a:endParaRPr lang="zh-TW" altLang="en-US"/>
        </a:p>
      </dgm:t>
    </dgm:pt>
    <dgm:pt modelId="{76A31AA1-56B0-4C87-A49A-F27662B5752D}" type="pres">
      <dgm:prSet presAssocID="{7017CCFA-A3D7-405C-AC97-712DF4BE92BD}" presName="hierRoot3" presStyleCnt="0"/>
      <dgm:spPr/>
    </dgm:pt>
    <dgm:pt modelId="{9337B8CD-FC3C-460C-B45F-329E640B9E45}" type="pres">
      <dgm:prSet presAssocID="{7017CCFA-A3D7-405C-AC97-712DF4BE92BD}" presName="composite3" presStyleCnt="0"/>
      <dgm:spPr/>
    </dgm:pt>
    <dgm:pt modelId="{F27939BC-E66F-40AB-9586-50208D988608}" type="pres">
      <dgm:prSet presAssocID="{7017CCFA-A3D7-405C-AC97-712DF4BE92BD}" presName="background3" presStyleLbl="node3" presStyleIdx="1" presStyleCnt="3"/>
      <dgm:spPr/>
    </dgm:pt>
    <dgm:pt modelId="{9E788EC1-1148-424A-B4F0-E32AA481AE6D}" type="pres">
      <dgm:prSet presAssocID="{7017CCFA-A3D7-405C-AC97-712DF4BE92B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34D6B19-1158-4028-B875-6C3084E3CB1F}" type="pres">
      <dgm:prSet presAssocID="{7017CCFA-A3D7-405C-AC97-712DF4BE92BD}" presName="hierChild4" presStyleCnt="0"/>
      <dgm:spPr/>
    </dgm:pt>
    <dgm:pt modelId="{22E3AF92-E24C-4618-98D1-CC37CA2AA74F}" type="pres">
      <dgm:prSet presAssocID="{27DBD5AB-4D7F-4AE0-A16D-C3C80B96F7EF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136FE2AF-97FE-4A32-BD42-F771A1E902F5}" type="pres">
      <dgm:prSet presAssocID="{B0FCD74C-2980-499D-99C6-B4E8F509CEA4}" presName="hierRoot2" presStyleCnt="0"/>
      <dgm:spPr/>
    </dgm:pt>
    <dgm:pt modelId="{26D38118-9655-45FC-A411-6A3A4C54AB02}" type="pres">
      <dgm:prSet presAssocID="{B0FCD74C-2980-499D-99C6-B4E8F509CEA4}" presName="composite2" presStyleCnt="0"/>
      <dgm:spPr/>
    </dgm:pt>
    <dgm:pt modelId="{B30B9206-6EEF-4257-B885-935245B01DF9}" type="pres">
      <dgm:prSet presAssocID="{B0FCD74C-2980-499D-99C6-B4E8F509CEA4}" presName="background2" presStyleLbl="node2" presStyleIdx="1" presStyleCnt="2"/>
      <dgm:spPr/>
    </dgm:pt>
    <dgm:pt modelId="{A39F5C89-DF0D-4127-B54B-FDA17A5E82D7}" type="pres">
      <dgm:prSet presAssocID="{B0FCD74C-2980-499D-99C6-B4E8F509CEA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7FEAE2D-B755-45EB-B537-ECA0796C2AB7}" type="pres">
      <dgm:prSet presAssocID="{B0FCD74C-2980-499D-99C6-B4E8F509CEA4}" presName="hierChild3" presStyleCnt="0"/>
      <dgm:spPr/>
    </dgm:pt>
    <dgm:pt modelId="{A3B9CC4B-61C3-4687-8F2D-E7F0AC76F6AE}" type="pres">
      <dgm:prSet presAssocID="{CDC3150D-661A-4A81-BFBF-52E4B9CA5364}" presName="Name17" presStyleLbl="parChTrans1D3" presStyleIdx="2" presStyleCnt="3"/>
      <dgm:spPr/>
      <dgm:t>
        <a:bodyPr/>
        <a:lstStyle/>
        <a:p>
          <a:endParaRPr lang="zh-TW" altLang="en-US"/>
        </a:p>
      </dgm:t>
    </dgm:pt>
    <dgm:pt modelId="{C52DF47B-E51D-4A46-A464-8FEF4BADC108}" type="pres">
      <dgm:prSet presAssocID="{02582682-7860-4CAE-8287-6F95ACFF6A8B}" presName="hierRoot3" presStyleCnt="0"/>
      <dgm:spPr/>
    </dgm:pt>
    <dgm:pt modelId="{C240CCE6-E2AF-4682-AFD6-AAAFF15EBC3B}" type="pres">
      <dgm:prSet presAssocID="{02582682-7860-4CAE-8287-6F95ACFF6A8B}" presName="composite3" presStyleCnt="0"/>
      <dgm:spPr/>
    </dgm:pt>
    <dgm:pt modelId="{6EC45C2F-BB3D-4F12-9511-B46358FD8554}" type="pres">
      <dgm:prSet presAssocID="{02582682-7860-4CAE-8287-6F95ACFF6A8B}" presName="background3" presStyleLbl="node3" presStyleIdx="2" presStyleCnt="3"/>
      <dgm:spPr/>
    </dgm:pt>
    <dgm:pt modelId="{748EF840-26EE-4281-9605-E82ED7AFBE5A}" type="pres">
      <dgm:prSet presAssocID="{02582682-7860-4CAE-8287-6F95ACFF6A8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4E8AEE3-2B23-4FD4-85B0-75A8A8BEA4F9}" type="pres">
      <dgm:prSet presAssocID="{02582682-7860-4CAE-8287-6F95ACFF6A8B}" presName="hierChild4" presStyleCnt="0"/>
      <dgm:spPr/>
    </dgm:pt>
  </dgm:ptLst>
  <dgm:cxnLst>
    <dgm:cxn modelId="{D480749B-BAC0-43E8-A626-AC3CA5AED068}" srcId="{63CF3EAA-BA2F-4C53-9729-BBECD2C7A3E6}" destId="{7017CCFA-A3D7-405C-AC97-712DF4BE92BD}" srcOrd="1" destOrd="0" parTransId="{92E4F204-4457-4B20-A6CC-34945175C2DF}" sibTransId="{E1850B11-F536-4414-BC47-7AEF612F6004}"/>
    <dgm:cxn modelId="{DDC7AF95-AC4E-48B5-8100-FAB4790CD429}" type="presOf" srcId="{02582682-7860-4CAE-8287-6F95ACFF6A8B}" destId="{748EF840-26EE-4281-9605-E82ED7AFBE5A}" srcOrd="0" destOrd="0" presId="urn:microsoft.com/office/officeart/2005/8/layout/hierarchy1"/>
    <dgm:cxn modelId="{672848B9-A454-4206-8C27-37A551086B65}" type="presOf" srcId="{63CF3EAA-BA2F-4C53-9729-BBECD2C7A3E6}" destId="{ED096376-04AD-4F5D-A757-4BADA830CA40}" srcOrd="0" destOrd="0" presId="urn:microsoft.com/office/officeart/2005/8/layout/hierarchy1"/>
    <dgm:cxn modelId="{A90453FD-C521-4CAB-816D-02503F1D4CD6}" srcId="{2B07228F-21A6-47AB-9DBD-6B40B3A773B9}" destId="{63CF3EAA-BA2F-4C53-9729-BBECD2C7A3E6}" srcOrd="0" destOrd="0" parTransId="{A506407A-3F15-4223-A275-1CB1BB13DD3A}" sibTransId="{570E490F-A1AA-4567-8B80-F7682B0325AB}"/>
    <dgm:cxn modelId="{B0B690F0-1A46-43BD-954A-9136026192C6}" srcId="{360C8019-11C2-48F0-B3EF-F9E3D6D0DD2D}" destId="{2B07228F-21A6-47AB-9DBD-6B40B3A773B9}" srcOrd="0" destOrd="0" parTransId="{2A8D8F5F-E54D-4A00-B561-BFC69C522EF4}" sibTransId="{F912D3DB-CB79-46D8-A1B5-F2A863EA852A}"/>
    <dgm:cxn modelId="{DF6C1191-993E-471F-835B-0ADCCD669F21}" type="presOf" srcId="{A506407A-3F15-4223-A275-1CB1BB13DD3A}" destId="{915289D0-8DB4-4F99-8224-612D333F85BD}" srcOrd="0" destOrd="0" presId="urn:microsoft.com/office/officeart/2005/8/layout/hierarchy1"/>
    <dgm:cxn modelId="{5CDA321E-B348-4C2C-BC51-DF0832DAE43C}" srcId="{63CF3EAA-BA2F-4C53-9729-BBECD2C7A3E6}" destId="{DDA8C442-0FEF-4CF7-BDD3-F0B833BBB4CA}" srcOrd="0" destOrd="0" parTransId="{1B1FFEBB-AF72-4985-B542-823686657160}" sibTransId="{385C540F-9132-4F1F-8D4E-58806BCE8952}"/>
    <dgm:cxn modelId="{BAF18EDE-6207-4052-A0DF-E6A0A4D9A7D9}" srcId="{2B07228F-21A6-47AB-9DBD-6B40B3A773B9}" destId="{B0FCD74C-2980-499D-99C6-B4E8F509CEA4}" srcOrd="1" destOrd="0" parTransId="{27DBD5AB-4D7F-4AE0-A16D-C3C80B96F7EF}" sibTransId="{D2355AFD-41E3-4625-A166-10670E4E1D33}"/>
    <dgm:cxn modelId="{4FA2A470-E2EF-4B16-9AE8-313DD55A9304}" type="presOf" srcId="{B0FCD74C-2980-499D-99C6-B4E8F509CEA4}" destId="{A39F5C89-DF0D-4127-B54B-FDA17A5E82D7}" srcOrd="0" destOrd="0" presId="urn:microsoft.com/office/officeart/2005/8/layout/hierarchy1"/>
    <dgm:cxn modelId="{C9EAE25F-CC62-400C-8005-696507F6AB84}" type="presOf" srcId="{27DBD5AB-4D7F-4AE0-A16D-C3C80B96F7EF}" destId="{22E3AF92-E24C-4618-98D1-CC37CA2AA74F}" srcOrd="0" destOrd="0" presId="urn:microsoft.com/office/officeart/2005/8/layout/hierarchy1"/>
    <dgm:cxn modelId="{1A4EBD1D-318F-40C0-B558-B2806121C443}" type="presOf" srcId="{2B07228F-21A6-47AB-9DBD-6B40B3A773B9}" destId="{0444A7A6-507E-492A-9D31-CDC6062735DA}" srcOrd="0" destOrd="0" presId="urn:microsoft.com/office/officeart/2005/8/layout/hierarchy1"/>
    <dgm:cxn modelId="{CD37E9FE-4C94-4755-84AD-0824899AB570}" type="presOf" srcId="{7017CCFA-A3D7-405C-AC97-712DF4BE92BD}" destId="{9E788EC1-1148-424A-B4F0-E32AA481AE6D}" srcOrd="0" destOrd="0" presId="urn:microsoft.com/office/officeart/2005/8/layout/hierarchy1"/>
    <dgm:cxn modelId="{3B2B7FB5-647F-43A8-B9FC-29D4802428D5}" type="presOf" srcId="{92E4F204-4457-4B20-A6CC-34945175C2DF}" destId="{64EF2F56-D3AB-458D-A78C-6ED0598B24F7}" srcOrd="0" destOrd="0" presId="urn:microsoft.com/office/officeart/2005/8/layout/hierarchy1"/>
    <dgm:cxn modelId="{021CB504-B2D4-4505-AD27-C85DED560B46}" srcId="{B0FCD74C-2980-499D-99C6-B4E8F509CEA4}" destId="{02582682-7860-4CAE-8287-6F95ACFF6A8B}" srcOrd="0" destOrd="0" parTransId="{CDC3150D-661A-4A81-BFBF-52E4B9CA5364}" sibTransId="{B6574403-758E-4E36-BBD8-5030A6A1D18C}"/>
    <dgm:cxn modelId="{FA3113C0-5EAF-4512-A0D0-CD2427814082}" type="presOf" srcId="{360C8019-11C2-48F0-B3EF-F9E3D6D0DD2D}" destId="{878EDD42-0256-4CE4-9ADE-F005988A17DE}" srcOrd="0" destOrd="0" presId="urn:microsoft.com/office/officeart/2005/8/layout/hierarchy1"/>
    <dgm:cxn modelId="{07367F75-B545-4032-9382-96BDBFCA15C2}" type="presOf" srcId="{DDA8C442-0FEF-4CF7-BDD3-F0B833BBB4CA}" destId="{01E4B728-F2C9-4400-ADE1-44AA84ACBB93}" srcOrd="0" destOrd="0" presId="urn:microsoft.com/office/officeart/2005/8/layout/hierarchy1"/>
    <dgm:cxn modelId="{295A7218-92EA-422F-BB80-A8F1D7FF1621}" type="presOf" srcId="{CDC3150D-661A-4A81-BFBF-52E4B9CA5364}" destId="{A3B9CC4B-61C3-4687-8F2D-E7F0AC76F6AE}" srcOrd="0" destOrd="0" presId="urn:microsoft.com/office/officeart/2005/8/layout/hierarchy1"/>
    <dgm:cxn modelId="{5B4E3593-666E-444D-82B6-F2A702BBA453}" type="presOf" srcId="{1B1FFEBB-AF72-4985-B542-823686657160}" destId="{AB5CD999-CDAD-4A9A-8F76-280966F0A983}" srcOrd="0" destOrd="0" presId="urn:microsoft.com/office/officeart/2005/8/layout/hierarchy1"/>
    <dgm:cxn modelId="{5F3DE14E-6283-4E44-879B-8A20E9A82BD0}" type="presParOf" srcId="{878EDD42-0256-4CE4-9ADE-F005988A17DE}" destId="{CDE16F82-7E81-4E01-A063-6FC876B6AD87}" srcOrd="0" destOrd="0" presId="urn:microsoft.com/office/officeart/2005/8/layout/hierarchy1"/>
    <dgm:cxn modelId="{470AE768-AB7D-423D-B0D5-473317693E68}" type="presParOf" srcId="{CDE16F82-7E81-4E01-A063-6FC876B6AD87}" destId="{41190B24-5C6A-47A1-90E7-AC6D5006C83F}" srcOrd="0" destOrd="0" presId="urn:microsoft.com/office/officeart/2005/8/layout/hierarchy1"/>
    <dgm:cxn modelId="{3018E51F-748A-4088-96B6-5233060B4350}" type="presParOf" srcId="{41190B24-5C6A-47A1-90E7-AC6D5006C83F}" destId="{A909DAB9-3FD5-4396-B0C1-0C2825116BBD}" srcOrd="0" destOrd="0" presId="urn:microsoft.com/office/officeart/2005/8/layout/hierarchy1"/>
    <dgm:cxn modelId="{B3FBB6E8-55CC-446D-9D7C-C7B022DB0553}" type="presParOf" srcId="{41190B24-5C6A-47A1-90E7-AC6D5006C83F}" destId="{0444A7A6-507E-492A-9D31-CDC6062735DA}" srcOrd="1" destOrd="0" presId="urn:microsoft.com/office/officeart/2005/8/layout/hierarchy1"/>
    <dgm:cxn modelId="{B68B9D05-FAC8-4BF6-BAA5-D60255D0E952}" type="presParOf" srcId="{CDE16F82-7E81-4E01-A063-6FC876B6AD87}" destId="{91C4F99F-86F4-4D6E-BC29-1ECF1C914D88}" srcOrd="1" destOrd="0" presId="urn:microsoft.com/office/officeart/2005/8/layout/hierarchy1"/>
    <dgm:cxn modelId="{1751BA64-B0B8-405A-AF6F-CEEF63976ACE}" type="presParOf" srcId="{91C4F99F-86F4-4D6E-BC29-1ECF1C914D88}" destId="{915289D0-8DB4-4F99-8224-612D333F85BD}" srcOrd="0" destOrd="0" presId="urn:microsoft.com/office/officeart/2005/8/layout/hierarchy1"/>
    <dgm:cxn modelId="{16EF89C9-E900-4FBA-8A42-35F6CE8AE944}" type="presParOf" srcId="{91C4F99F-86F4-4D6E-BC29-1ECF1C914D88}" destId="{D40FB453-563B-4EDD-B786-E49BE4474458}" srcOrd="1" destOrd="0" presId="urn:microsoft.com/office/officeart/2005/8/layout/hierarchy1"/>
    <dgm:cxn modelId="{2EB383AA-3C6C-4E34-BEF7-2738F3C49B90}" type="presParOf" srcId="{D40FB453-563B-4EDD-B786-E49BE4474458}" destId="{A307A76E-997B-4475-83E0-62BF36B7B8B6}" srcOrd="0" destOrd="0" presId="urn:microsoft.com/office/officeart/2005/8/layout/hierarchy1"/>
    <dgm:cxn modelId="{9308BB9A-3636-4362-B6F0-8A57D1300F12}" type="presParOf" srcId="{A307A76E-997B-4475-83E0-62BF36B7B8B6}" destId="{366D2BB6-9C09-4937-87F0-8B4415602EA4}" srcOrd="0" destOrd="0" presId="urn:microsoft.com/office/officeart/2005/8/layout/hierarchy1"/>
    <dgm:cxn modelId="{556973E3-D1AA-4C80-A1BD-A66DE8D34CA7}" type="presParOf" srcId="{A307A76E-997B-4475-83E0-62BF36B7B8B6}" destId="{ED096376-04AD-4F5D-A757-4BADA830CA40}" srcOrd="1" destOrd="0" presId="urn:microsoft.com/office/officeart/2005/8/layout/hierarchy1"/>
    <dgm:cxn modelId="{84E3312E-6FAB-40AF-9FE2-149783416BD8}" type="presParOf" srcId="{D40FB453-563B-4EDD-B786-E49BE4474458}" destId="{B7AB84C5-6E70-47F0-AF51-4C0355A06D07}" srcOrd="1" destOrd="0" presId="urn:microsoft.com/office/officeart/2005/8/layout/hierarchy1"/>
    <dgm:cxn modelId="{F5079039-28C9-42C5-A475-82728AE21B89}" type="presParOf" srcId="{B7AB84C5-6E70-47F0-AF51-4C0355A06D07}" destId="{AB5CD999-CDAD-4A9A-8F76-280966F0A983}" srcOrd="0" destOrd="0" presId="urn:microsoft.com/office/officeart/2005/8/layout/hierarchy1"/>
    <dgm:cxn modelId="{5ACAB6F9-AD3B-4385-90CB-AC3FDE431E76}" type="presParOf" srcId="{B7AB84C5-6E70-47F0-AF51-4C0355A06D07}" destId="{E664ECE1-A953-4AF2-9E1F-3E74EB14EAE2}" srcOrd="1" destOrd="0" presId="urn:microsoft.com/office/officeart/2005/8/layout/hierarchy1"/>
    <dgm:cxn modelId="{749281A1-5380-4167-BD7C-DDFEDC15A9D0}" type="presParOf" srcId="{E664ECE1-A953-4AF2-9E1F-3E74EB14EAE2}" destId="{5EC49933-BC0E-4E85-BA50-838D5E938679}" srcOrd="0" destOrd="0" presId="urn:microsoft.com/office/officeart/2005/8/layout/hierarchy1"/>
    <dgm:cxn modelId="{9D4FC523-962A-4E26-BD22-FF2FF7FEA892}" type="presParOf" srcId="{5EC49933-BC0E-4E85-BA50-838D5E938679}" destId="{9E9E479E-6FC5-4BB7-80CD-4E040B6DC384}" srcOrd="0" destOrd="0" presId="urn:microsoft.com/office/officeart/2005/8/layout/hierarchy1"/>
    <dgm:cxn modelId="{7D92DB2D-E751-40BC-9C08-8E23F89ECEC1}" type="presParOf" srcId="{5EC49933-BC0E-4E85-BA50-838D5E938679}" destId="{01E4B728-F2C9-4400-ADE1-44AA84ACBB93}" srcOrd="1" destOrd="0" presId="urn:microsoft.com/office/officeart/2005/8/layout/hierarchy1"/>
    <dgm:cxn modelId="{F36D2706-DABD-4126-8DFF-45AACFBAD858}" type="presParOf" srcId="{E664ECE1-A953-4AF2-9E1F-3E74EB14EAE2}" destId="{68B2160E-9C42-41CB-8539-C142015876DD}" srcOrd="1" destOrd="0" presId="urn:microsoft.com/office/officeart/2005/8/layout/hierarchy1"/>
    <dgm:cxn modelId="{280ACA6C-0F22-4737-94BC-978D1A355E70}" type="presParOf" srcId="{B7AB84C5-6E70-47F0-AF51-4C0355A06D07}" destId="{64EF2F56-D3AB-458D-A78C-6ED0598B24F7}" srcOrd="2" destOrd="0" presId="urn:microsoft.com/office/officeart/2005/8/layout/hierarchy1"/>
    <dgm:cxn modelId="{85E6FD54-C92A-4FAE-A546-F973B8F71FB9}" type="presParOf" srcId="{B7AB84C5-6E70-47F0-AF51-4C0355A06D07}" destId="{76A31AA1-56B0-4C87-A49A-F27662B5752D}" srcOrd="3" destOrd="0" presId="urn:microsoft.com/office/officeart/2005/8/layout/hierarchy1"/>
    <dgm:cxn modelId="{86B98CB3-C07B-400A-8C50-027BCD2DC0FE}" type="presParOf" srcId="{76A31AA1-56B0-4C87-A49A-F27662B5752D}" destId="{9337B8CD-FC3C-460C-B45F-329E640B9E45}" srcOrd="0" destOrd="0" presId="urn:microsoft.com/office/officeart/2005/8/layout/hierarchy1"/>
    <dgm:cxn modelId="{6A327DB6-E5F5-449B-BB4B-BBD0507D2F89}" type="presParOf" srcId="{9337B8CD-FC3C-460C-B45F-329E640B9E45}" destId="{F27939BC-E66F-40AB-9586-50208D988608}" srcOrd="0" destOrd="0" presId="urn:microsoft.com/office/officeart/2005/8/layout/hierarchy1"/>
    <dgm:cxn modelId="{6FA1F55C-D14C-4C2F-91DF-9FC8BED13AAF}" type="presParOf" srcId="{9337B8CD-FC3C-460C-B45F-329E640B9E45}" destId="{9E788EC1-1148-424A-B4F0-E32AA481AE6D}" srcOrd="1" destOrd="0" presId="urn:microsoft.com/office/officeart/2005/8/layout/hierarchy1"/>
    <dgm:cxn modelId="{33F8FCD2-078E-4249-87CC-1781234452F8}" type="presParOf" srcId="{76A31AA1-56B0-4C87-A49A-F27662B5752D}" destId="{734D6B19-1158-4028-B875-6C3084E3CB1F}" srcOrd="1" destOrd="0" presId="urn:microsoft.com/office/officeart/2005/8/layout/hierarchy1"/>
    <dgm:cxn modelId="{0FBDC189-DAB6-40F8-98E6-AE2F5DE5E1BC}" type="presParOf" srcId="{91C4F99F-86F4-4D6E-BC29-1ECF1C914D88}" destId="{22E3AF92-E24C-4618-98D1-CC37CA2AA74F}" srcOrd="2" destOrd="0" presId="urn:microsoft.com/office/officeart/2005/8/layout/hierarchy1"/>
    <dgm:cxn modelId="{BDFBEF75-7DC3-4850-ABD0-F526C1CCFDF7}" type="presParOf" srcId="{91C4F99F-86F4-4D6E-BC29-1ECF1C914D88}" destId="{136FE2AF-97FE-4A32-BD42-F771A1E902F5}" srcOrd="3" destOrd="0" presId="urn:microsoft.com/office/officeart/2005/8/layout/hierarchy1"/>
    <dgm:cxn modelId="{34A929C1-76B7-461D-85ED-517B7D4FC352}" type="presParOf" srcId="{136FE2AF-97FE-4A32-BD42-F771A1E902F5}" destId="{26D38118-9655-45FC-A411-6A3A4C54AB02}" srcOrd="0" destOrd="0" presId="urn:microsoft.com/office/officeart/2005/8/layout/hierarchy1"/>
    <dgm:cxn modelId="{415320BE-53C4-4828-98D5-4848A52D6AFE}" type="presParOf" srcId="{26D38118-9655-45FC-A411-6A3A4C54AB02}" destId="{B30B9206-6EEF-4257-B885-935245B01DF9}" srcOrd="0" destOrd="0" presId="urn:microsoft.com/office/officeart/2005/8/layout/hierarchy1"/>
    <dgm:cxn modelId="{1D7E6E96-CF1C-4392-AE49-58D1CF83CC1A}" type="presParOf" srcId="{26D38118-9655-45FC-A411-6A3A4C54AB02}" destId="{A39F5C89-DF0D-4127-B54B-FDA17A5E82D7}" srcOrd="1" destOrd="0" presId="urn:microsoft.com/office/officeart/2005/8/layout/hierarchy1"/>
    <dgm:cxn modelId="{77FE105D-3074-426E-8695-B2C1E4E90585}" type="presParOf" srcId="{136FE2AF-97FE-4A32-BD42-F771A1E902F5}" destId="{C7FEAE2D-B755-45EB-B537-ECA0796C2AB7}" srcOrd="1" destOrd="0" presId="urn:microsoft.com/office/officeart/2005/8/layout/hierarchy1"/>
    <dgm:cxn modelId="{572AB72F-C72C-44A5-A10F-79D93A4129E4}" type="presParOf" srcId="{C7FEAE2D-B755-45EB-B537-ECA0796C2AB7}" destId="{A3B9CC4B-61C3-4687-8F2D-E7F0AC76F6AE}" srcOrd="0" destOrd="0" presId="urn:microsoft.com/office/officeart/2005/8/layout/hierarchy1"/>
    <dgm:cxn modelId="{751A8358-365B-4E1F-B451-0A796F2FC21D}" type="presParOf" srcId="{C7FEAE2D-B755-45EB-B537-ECA0796C2AB7}" destId="{C52DF47B-E51D-4A46-A464-8FEF4BADC108}" srcOrd="1" destOrd="0" presId="urn:microsoft.com/office/officeart/2005/8/layout/hierarchy1"/>
    <dgm:cxn modelId="{13E61A0C-3C59-4385-A6FC-9B0A4DEC5B8A}" type="presParOf" srcId="{C52DF47B-E51D-4A46-A464-8FEF4BADC108}" destId="{C240CCE6-E2AF-4682-AFD6-AAAFF15EBC3B}" srcOrd="0" destOrd="0" presId="urn:microsoft.com/office/officeart/2005/8/layout/hierarchy1"/>
    <dgm:cxn modelId="{70918B25-03A5-4CEB-B62A-472CE684EB28}" type="presParOf" srcId="{C240CCE6-E2AF-4682-AFD6-AAAFF15EBC3B}" destId="{6EC45C2F-BB3D-4F12-9511-B46358FD8554}" srcOrd="0" destOrd="0" presId="urn:microsoft.com/office/officeart/2005/8/layout/hierarchy1"/>
    <dgm:cxn modelId="{91F7E278-4CAF-448C-A6C8-F4533F01810A}" type="presParOf" srcId="{C240CCE6-E2AF-4682-AFD6-AAAFF15EBC3B}" destId="{748EF840-26EE-4281-9605-E82ED7AFBE5A}" srcOrd="1" destOrd="0" presId="urn:microsoft.com/office/officeart/2005/8/layout/hierarchy1"/>
    <dgm:cxn modelId="{FEEB490F-3EF0-4A96-879D-F434BA18181E}" type="presParOf" srcId="{C52DF47B-E51D-4A46-A464-8FEF4BADC108}" destId="{B4E8AEE3-2B23-4FD4-85B0-75A8A8BEA4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A9EF46-241A-4D0F-8946-7779DF14647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2238799-2FB9-4B4E-B202-9B85F06D6567}">
      <dgm:prSet phldrT="[文字]"/>
      <dgm:spPr/>
      <dgm:t>
        <a:bodyPr/>
        <a:lstStyle/>
        <a:p>
          <a:r>
            <a:rPr lang="zh-TW" altLang="en-US" dirty="0" smtClean="0"/>
            <a:t>閱讀能力</a:t>
          </a:r>
          <a:endParaRPr lang="zh-TW" altLang="en-US" dirty="0"/>
        </a:p>
      </dgm:t>
    </dgm:pt>
    <dgm:pt modelId="{6CF9C586-C5B2-4325-B572-A72B854B644B}" type="parTrans" cxnId="{9FD6BB4A-807F-41CC-90AB-403A3280C76E}">
      <dgm:prSet/>
      <dgm:spPr/>
      <dgm:t>
        <a:bodyPr/>
        <a:lstStyle/>
        <a:p>
          <a:endParaRPr lang="zh-TW" altLang="en-US"/>
        </a:p>
      </dgm:t>
    </dgm:pt>
    <dgm:pt modelId="{4A7BB0FC-8B15-4B1E-B902-219306B38ECE}" type="sibTrans" cxnId="{9FD6BB4A-807F-41CC-90AB-403A3280C76E}">
      <dgm:prSet/>
      <dgm:spPr/>
      <dgm:t>
        <a:bodyPr/>
        <a:lstStyle/>
        <a:p>
          <a:endParaRPr lang="zh-TW" altLang="en-US"/>
        </a:p>
      </dgm:t>
    </dgm:pt>
    <dgm:pt modelId="{A53D113D-2AEE-4252-B6B3-300C28F051B5}">
      <dgm:prSet phldrT="[文字]"/>
      <dgm:spPr/>
      <dgm:t>
        <a:bodyPr/>
        <a:lstStyle/>
        <a:p>
          <a:r>
            <a:rPr lang="zh-TW" altLang="en-US" dirty="0" smtClean="0"/>
            <a:t>閱讀歷程</a:t>
          </a:r>
          <a:endParaRPr lang="zh-TW" altLang="en-US" dirty="0"/>
        </a:p>
      </dgm:t>
    </dgm:pt>
    <dgm:pt modelId="{B520CC63-7DD3-4E3A-9934-87AEB88E6496}" type="parTrans" cxnId="{1D61C27A-1274-47D2-B6D3-5A50083C54D7}">
      <dgm:prSet/>
      <dgm:spPr/>
      <dgm:t>
        <a:bodyPr/>
        <a:lstStyle/>
        <a:p>
          <a:endParaRPr lang="zh-TW" altLang="en-US"/>
        </a:p>
      </dgm:t>
    </dgm:pt>
    <dgm:pt modelId="{7E7AE2A9-DB16-4103-970B-31978FF16113}" type="sibTrans" cxnId="{1D61C27A-1274-47D2-B6D3-5A50083C54D7}">
      <dgm:prSet/>
      <dgm:spPr/>
      <dgm:t>
        <a:bodyPr/>
        <a:lstStyle/>
        <a:p>
          <a:endParaRPr lang="zh-TW" altLang="en-US"/>
        </a:p>
      </dgm:t>
    </dgm:pt>
    <dgm:pt modelId="{6B0DCA6A-43B4-4861-8B69-CCC8D364FDEF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zh-TW" altLang="en-US" dirty="0" smtClean="0"/>
            <a:t>能檢索與擷取</a:t>
          </a:r>
          <a:endParaRPr lang="zh-TW" altLang="zh-TW" dirty="0" smtClean="0"/>
        </a:p>
      </dgm:t>
    </dgm:pt>
    <dgm:pt modelId="{AE4FEEB1-E472-43BC-83BE-7EEE6654B9F6}" type="parTrans" cxnId="{059750B6-4371-424E-A9A5-D32A3941328C}">
      <dgm:prSet/>
      <dgm:spPr/>
      <dgm:t>
        <a:bodyPr/>
        <a:lstStyle/>
        <a:p>
          <a:endParaRPr lang="zh-TW" altLang="en-US"/>
        </a:p>
      </dgm:t>
    </dgm:pt>
    <dgm:pt modelId="{3C5F9BB7-C738-457B-8214-4CBEF5B19F75}" type="sibTrans" cxnId="{059750B6-4371-424E-A9A5-D32A3941328C}">
      <dgm:prSet/>
      <dgm:spPr/>
      <dgm:t>
        <a:bodyPr/>
        <a:lstStyle/>
        <a:p>
          <a:endParaRPr lang="zh-TW" altLang="en-US"/>
        </a:p>
      </dgm:t>
    </dgm:pt>
    <dgm:pt modelId="{C696E30F-3553-4AD0-97C0-8B44D3B817D2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能統整與解釋</a:t>
          </a:r>
          <a:endParaRPr lang="en-US" altLang="zh-TW" b="1" dirty="0" smtClean="0">
            <a:solidFill>
              <a:schemeClr val="bg1"/>
            </a:solidFill>
          </a:endParaRPr>
        </a:p>
      </dgm:t>
    </dgm:pt>
    <dgm:pt modelId="{9BABD279-6F56-4DC3-ABAF-8C48F999B789}" type="parTrans" cxnId="{86FBB868-498A-4BD2-A4AA-DD2CCE740A5C}">
      <dgm:prSet/>
      <dgm:spPr/>
      <dgm:t>
        <a:bodyPr/>
        <a:lstStyle/>
        <a:p>
          <a:endParaRPr lang="zh-TW" altLang="en-US"/>
        </a:p>
      </dgm:t>
    </dgm:pt>
    <dgm:pt modelId="{388E0D02-E9F8-45D2-B3A6-0DC2582614AD}" type="sibTrans" cxnId="{86FBB868-498A-4BD2-A4AA-DD2CCE740A5C}">
      <dgm:prSet/>
      <dgm:spPr/>
      <dgm:t>
        <a:bodyPr/>
        <a:lstStyle/>
        <a:p>
          <a:endParaRPr lang="zh-TW" altLang="en-US"/>
        </a:p>
      </dgm:t>
    </dgm:pt>
    <dgm:pt modelId="{B90F57A9-E7D9-49F3-A94A-15EAAF2E8964}">
      <dgm:prSet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能省思與評鑑</a:t>
          </a:r>
          <a:endParaRPr lang="en-US" altLang="zh-TW" b="1" dirty="0" smtClean="0">
            <a:solidFill>
              <a:schemeClr val="bg1"/>
            </a:solidFill>
          </a:endParaRPr>
        </a:p>
      </dgm:t>
    </dgm:pt>
    <dgm:pt modelId="{080BEA39-19AF-4283-B28F-E0D14A906132}" type="parTrans" cxnId="{1B898E67-324E-48FF-A4D4-9F4F619C02D5}">
      <dgm:prSet/>
      <dgm:spPr/>
      <dgm:t>
        <a:bodyPr/>
        <a:lstStyle/>
        <a:p>
          <a:endParaRPr lang="zh-TW" altLang="en-US"/>
        </a:p>
      </dgm:t>
    </dgm:pt>
    <dgm:pt modelId="{59621DA9-1BC2-4B00-B7D3-9507E0A2D043}" type="sibTrans" cxnId="{1B898E67-324E-48FF-A4D4-9F4F619C02D5}">
      <dgm:prSet/>
      <dgm:spPr/>
      <dgm:t>
        <a:bodyPr/>
        <a:lstStyle/>
        <a:p>
          <a:endParaRPr lang="zh-TW" altLang="en-US"/>
        </a:p>
      </dgm:t>
    </dgm:pt>
    <dgm:pt modelId="{6FFEA829-6FB5-4C50-A53C-6D362F5005C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zh-TW" altLang="en-US" dirty="0" smtClean="0"/>
            <a:t>檢索與擷取</a:t>
          </a:r>
          <a:endParaRPr lang="zh-TW" altLang="zh-TW" dirty="0"/>
        </a:p>
      </dgm:t>
    </dgm:pt>
    <dgm:pt modelId="{981D6637-07DE-4FD2-A6DE-1079EA8EF010}" type="parTrans" cxnId="{3A012BBA-B8AD-4361-9F91-43E8574A70F3}">
      <dgm:prSet/>
      <dgm:spPr/>
      <dgm:t>
        <a:bodyPr/>
        <a:lstStyle/>
        <a:p>
          <a:endParaRPr lang="zh-TW" altLang="en-US"/>
        </a:p>
      </dgm:t>
    </dgm:pt>
    <dgm:pt modelId="{F608C05B-E73A-4C99-8EA9-02E7CC6DE85E}" type="sibTrans" cxnId="{3A012BBA-B8AD-4361-9F91-43E8574A70F3}">
      <dgm:prSet/>
      <dgm:spPr/>
      <dgm:t>
        <a:bodyPr/>
        <a:lstStyle/>
        <a:p>
          <a:endParaRPr lang="zh-TW" altLang="en-US"/>
        </a:p>
      </dgm:t>
    </dgm:pt>
    <dgm:pt modelId="{16CA6ECA-059A-4A02-8D28-8C32D4C3622E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統整</a:t>
          </a:r>
          <a:endParaRPr lang="zh-TW" altLang="zh-TW" b="1" dirty="0">
            <a:solidFill>
              <a:schemeClr val="bg1"/>
            </a:solidFill>
          </a:endParaRPr>
        </a:p>
      </dgm:t>
    </dgm:pt>
    <dgm:pt modelId="{F5C93B8E-1D09-4F62-8ED8-B86DDF577F3F}" type="parTrans" cxnId="{C08644DA-0B6B-492E-8E5A-3210A2B3E1EE}">
      <dgm:prSet/>
      <dgm:spPr/>
      <dgm:t>
        <a:bodyPr/>
        <a:lstStyle/>
        <a:p>
          <a:endParaRPr lang="zh-TW" altLang="en-US"/>
        </a:p>
      </dgm:t>
    </dgm:pt>
    <dgm:pt modelId="{354191BE-4A32-44B5-9EB5-A4C2E889D408}" type="sibTrans" cxnId="{C08644DA-0B6B-492E-8E5A-3210A2B3E1EE}">
      <dgm:prSet/>
      <dgm:spPr/>
      <dgm:t>
        <a:bodyPr/>
        <a:lstStyle/>
        <a:p>
          <a:endParaRPr lang="zh-TW" altLang="en-US"/>
        </a:p>
      </dgm:t>
    </dgm:pt>
    <dgm:pt modelId="{CFAAE19B-1842-4B81-B499-7FB77582CB2C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zh-TW" altLang="zh-TW" b="1" dirty="0" smtClean="0">
              <a:solidFill>
                <a:schemeClr val="bg1"/>
              </a:solidFill>
            </a:rPr>
            <a:t>解釋</a:t>
          </a:r>
          <a:endParaRPr lang="zh-TW" altLang="zh-TW" b="1" dirty="0">
            <a:solidFill>
              <a:schemeClr val="bg1"/>
            </a:solidFill>
          </a:endParaRPr>
        </a:p>
      </dgm:t>
    </dgm:pt>
    <dgm:pt modelId="{288A3DC7-810B-4998-B8CB-1BDBC0D1EE19}" type="parTrans" cxnId="{3BE32310-13C2-4030-8850-042087ACD46E}">
      <dgm:prSet/>
      <dgm:spPr/>
      <dgm:t>
        <a:bodyPr/>
        <a:lstStyle/>
        <a:p>
          <a:endParaRPr lang="zh-TW" altLang="en-US"/>
        </a:p>
      </dgm:t>
    </dgm:pt>
    <dgm:pt modelId="{7CDF0116-F98E-4369-8165-FC735D5F9EE3}" type="sibTrans" cxnId="{3BE32310-13C2-4030-8850-042087ACD46E}">
      <dgm:prSet/>
      <dgm:spPr/>
      <dgm:t>
        <a:bodyPr/>
        <a:lstStyle/>
        <a:p>
          <a:endParaRPr lang="zh-TW" altLang="en-US"/>
        </a:p>
      </dgm:t>
    </dgm:pt>
    <dgm:pt modelId="{BB7D3BCC-ABE4-4345-8145-6B06BE863D07}">
      <dgm:prSet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反思與評鑑</a:t>
          </a:r>
          <a:endParaRPr lang="zh-TW" altLang="zh-TW" b="1" dirty="0">
            <a:solidFill>
              <a:schemeClr val="bg1"/>
            </a:solidFill>
          </a:endParaRPr>
        </a:p>
      </dgm:t>
    </dgm:pt>
    <dgm:pt modelId="{893826DC-55CD-4D7B-A2B6-75244BE3539E}" type="parTrans" cxnId="{ADA81156-561E-4868-8EF6-A0F581A9F19C}">
      <dgm:prSet/>
      <dgm:spPr/>
      <dgm:t>
        <a:bodyPr/>
        <a:lstStyle/>
        <a:p>
          <a:endParaRPr lang="zh-TW" altLang="en-US"/>
        </a:p>
      </dgm:t>
    </dgm:pt>
    <dgm:pt modelId="{2FE1908B-4349-4B22-809B-D9DCE0D14A52}" type="sibTrans" cxnId="{ADA81156-561E-4868-8EF6-A0F581A9F19C}">
      <dgm:prSet/>
      <dgm:spPr/>
      <dgm:t>
        <a:bodyPr/>
        <a:lstStyle/>
        <a:p>
          <a:endParaRPr lang="zh-TW" altLang="en-US"/>
        </a:p>
      </dgm:t>
    </dgm:pt>
    <dgm:pt modelId="{0AE9C7C2-A51B-4AC9-B3ED-676B7427CA4D}" type="pres">
      <dgm:prSet presAssocID="{56A9EF46-241A-4D0F-8946-7779DF1464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C61B9DC-DE15-427B-A15D-82D5CD69A9E4}" type="pres">
      <dgm:prSet presAssocID="{22238799-2FB9-4B4E-B202-9B85F06D6567}" presName="root" presStyleCnt="0"/>
      <dgm:spPr/>
    </dgm:pt>
    <dgm:pt modelId="{67A279A9-D94A-4D7A-8FEB-CE62E3469731}" type="pres">
      <dgm:prSet presAssocID="{22238799-2FB9-4B4E-B202-9B85F06D6567}" presName="rootComposite" presStyleCnt="0"/>
      <dgm:spPr/>
    </dgm:pt>
    <dgm:pt modelId="{8096E2F4-76D3-4210-8E20-1757EF681A1E}" type="pres">
      <dgm:prSet presAssocID="{22238799-2FB9-4B4E-B202-9B85F06D6567}" presName="rootText" presStyleLbl="node1" presStyleIdx="0" presStyleCnt="2" custLinFactX="-8086" custLinFactNeighborX="-100000" custLinFactNeighborY="-47"/>
      <dgm:spPr/>
      <dgm:t>
        <a:bodyPr/>
        <a:lstStyle/>
        <a:p>
          <a:endParaRPr lang="zh-TW" altLang="en-US"/>
        </a:p>
      </dgm:t>
    </dgm:pt>
    <dgm:pt modelId="{1E6E0DB0-A917-4D9C-8B56-CADF9CC267B8}" type="pres">
      <dgm:prSet presAssocID="{22238799-2FB9-4B4E-B202-9B85F06D6567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2687AC1E-6A71-4101-B602-4EBE81B20378}" type="pres">
      <dgm:prSet presAssocID="{22238799-2FB9-4B4E-B202-9B85F06D6567}" presName="childShape" presStyleCnt="0"/>
      <dgm:spPr/>
    </dgm:pt>
    <dgm:pt modelId="{A148A393-A2CC-4686-9E3E-09AB2856BF4D}" type="pres">
      <dgm:prSet presAssocID="{AE4FEEB1-E472-43BC-83BE-7EEE6654B9F6}" presName="Name13" presStyleLbl="parChTrans1D2" presStyleIdx="0" presStyleCnt="7"/>
      <dgm:spPr/>
      <dgm:t>
        <a:bodyPr/>
        <a:lstStyle/>
        <a:p>
          <a:endParaRPr lang="zh-TW" altLang="en-US"/>
        </a:p>
      </dgm:t>
    </dgm:pt>
    <dgm:pt modelId="{9B8C0361-D333-4192-BBD3-90AC281F37C2}" type="pres">
      <dgm:prSet presAssocID="{6B0DCA6A-43B4-4861-8B69-CCC8D364FDEF}" presName="childText" presStyleLbl="bgAcc1" presStyleIdx="0" presStyleCnt="7" custScaleX="194842" custLinFactNeighborX="-65675" custLinFactNeighborY="-21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DD9881-B637-42F0-B54D-7B77A39A7538}" type="pres">
      <dgm:prSet presAssocID="{9BABD279-6F56-4DC3-ABAF-8C48F999B789}" presName="Name13" presStyleLbl="parChTrans1D2" presStyleIdx="1" presStyleCnt="7"/>
      <dgm:spPr/>
      <dgm:t>
        <a:bodyPr/>
        <a:lstStyle/>
        <a:p>
          <a:endParaRPr lang="zh-TW" altLang="en-US"/>
        </a:p>
      </dgm:t>
    </dgm:pt>
    <dgm:pt modelId="{5A6F833E-427E-40FE-81BE-2873A1B5DC2F}" type="pres">
      <dgm:prSet presAssocID="{C696E30F-3553-4AD0-97C0-8B44D3B817D2}" presName="childText" presStyleLbl="bgAcc1" presStyleIdx="1" presStyleCnt="7" custScaleX="197493" custScaleY="203707" custLinFactNeighborX="-65675" custLinFactNeighborY="29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9C5CBD-3E88-4898-B3CA-4FE6F78A1997}" type="pres">
      <dgm:prSet presAssocID="{080BEA39-19AF-4283-B28F-E0D14A906132}" presName="Name13" presStyleLbl="parChTrans1D2" presStyleIdx="2" presStyleCnt="7"/>
      <dgm:spPr/>
      <dgm:t>
        <a:bodyPr/>
        <a:lstStyle/>
        <a:p>
          <a:endParaRPr lang="zh-TW" altLang="en-US"/>
        </a:p>
      </dgm:t>
    </dgm:pt>
    <dgm:pt modelId="{EFE9093B-5428-41BE-9FC8-A648BBA0F7FA}" type="pres">
      <dgm:prSet presAssocID="{B90F57A9-E7D9-49F3-A94A-15EAAF2E8964}" presName="childText" presStyleLbl="bgAcc1" presStyleIdx="2" presStyleCnt="7" custScaleX="197493" custLinFactNeighborX="-70194" custLinFactNeighborY="129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F9B937-7C96-40A3-87D1-AAC4781E0DF9}" type="pres">
      <dgm:prSet presAssocID="{A53D113D-2AEE-4252-B6B3-300C28F051B5}" presName="root" presStyleCnt="0"/>
      <dgm:spPr/>
    </dgm:pt>
    <dgm:pt modelId="{C62E884E-838B-400F-BDB2-E785EC826672}" type="pres">
      <dgm:prSet presAssocID="{A53D113D-2AEE-4252-B6B3-300C28F051B5}" presName="rootComposite" presStyleCnt="0"/>
      <dgm:spPr/>
    </dgm:pt>
    <dgm:pt modelId="{1D4305BB-3A02-475B-855C-70B0F3EA68FE}" type="pres">
      <dgm:prSet presAssocID="{A53D113D-2AEE-4252-B6B3-300C28F051B5}" presName="rootText" presStyleLbl="node1" presStyleIdx="1" presStyleCnt="2"/>
      <dgm:spPr/>
      <dgm:t>
        <a:bodyPr/>
        <a:lstStyle/>
        <a:p>
          <a:endParaRPr lang="zh-TW" altLang="en-US"/>
        </a:p>
      </dgm:t>
    </dgm:pt>
    <dgm:pt modelId="{A55390A6-D809-4B86-A741-8359D4B10480}" type="pres">
      <dgm:prSet presAssocID="{A53D113D-2AEE-4252-B6B3-300C28F051B5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5137B033-9B57-40AC-9F5A-52DF18B15E0C}" type="pres">
      <dgm:prSet presAssocID="{A53D113D-2AEE-4252-B6B3-300C28F051B5}" presName="childShape" presStyleCnt="0"/>
      <dgm:spPr/>
    </dgm:pt>
    <dgm:pt modelId="{1EB0E2E3-2B5C-46B5-AF1E-882FB83E0F94}" type="pres">
      <dgm:prSet presAssocID="{981D6637-07DE-4FD2-A6DE-1079EA8EF010}" presName="Name13" presStyleLbl="parChTrans1D2" presStyleIdx="3" presStyleCnt="7"/>
      <dgm:spPr/>
      <dgm:t>
        <a:bodyPr/>
        <a:lstStyle/>
        <a:p>
          <a:endParaRPr lang="zh-TW" altLang="en-US"/>
        </a:p>
      </dgm:t>
    </dgm:pt>
    <dgm:pt modelId="{25AF2287-F4B8-4832-8116-ABAB01331CD1}" type="pres">
      <dgm:prSet presAssocID="{6FFEA829-6FB5-4C50-A53C-6D362F5005C6}" presName="childText" presStyleLbl="bgAcc1" presStyleIdx="3" presStyleCnt="7" custScaleX="1361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2A3B15-B37C-4EC3-BF0B-78667C991B91}" type="pres">
      <dgm:prSet presAssocID="{F5C93B8E-1D09-4F62-8ED8-B86DDF577F3F}" presName="Name13" presStyleLbl="parChTrans1D2" presStyleIdx="4" presStyleCnt="7"/>
      <dgm:spPr/>
      <dgm:t>
        <a:bodyPr/>
        <a:lstStyle/>
        <a:p>
          <a:endParaRPr lang="zh-TW" altLang="en-US"/>
        </a:p>
      </dgm:t>
    </dgm:pt>
    <dgm:pt modelId="{79B81975-795E-47AD-A322-C1241791340B}" type="pres">
      <dgm:prSet presAssocID="{16CA6ECA-059A-4A02-8D28-8C32D4C3622E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3EFFD5-A7FC-45C5-A570-2883801FEDD4}" type="pres">
      <dgm:prSet presAssocID="{288A3DC7-810B-4998-B8CB-1BDBC0D1EE19}" presName="Name13" presStyleLbl="parChTrans1D2" presStyleIdx="5" presStyleCnt="7"/>
      <dgm:spPr/>
      <dgm:t>
        <a:bodyPr/>
        <a:lstStyle/>
        <a:p>
          <a:endParaRPr lang="zh-TW" altLang="en-US"/>
        </a:p>
      </dgm:t>
    </dgm:pt>
    <dgm:pt modelId="{13A4B576-0F00-48F4-8A41-478333505B72}" type="pres">
      <dgm:prSet presAssocID="{CFAAE19B-1842-4B81-B499-7FB77582CB2C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835313-8500-4973-B2C9-351EFF966DB2}" type="pres">
      <dgm:prSet presAssocID="{893826DC-55CD-4D7B-A2B6-75244BE3539E}" presName="Name13" presStyleLbl="parChTrans1D2" presStyleIdx="6" presStyleCnt="7"/>
      <dgm:spPr/>
      <dgm:t>
        <a:bodyPr/>
        <a:lstStyle/>
        <a:p>
          <a:endParaRPr lang="zh-TW" altLang="en-US"/>
        </a:p>
      </dgm:t>
    </dgm:pt>
    <dgm:pt modelId="{F6A9CBBD-B525-4A3F-97E6-B5BCDE918004}" type="pres">
      <dgm:prSet presAssocID="{BB7D3BCC-ABE4-4345-8145-6B06BE863D07}" presName="childText" presStyleLbl="bgAcc1" presStyleIdx="6" presStyleCnt="7" custScaleX="1575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8CAFB19-D991-4C63-98D3-9E5CF5B07423}" type="presOf" srcId="{AE4FEEB1-E472-43BC-83BE-7EEE6654B9F6}" destId="{A148A393-A2CC-4686-9E3E-09AB2856BF4D}" srcOrd="0" destOrd="0" presId="urn:microsoft.com/office/officeart/2005/8/layout/hierarchy3"/>
    <dgm:cxn modelId="{1D61C27A-1274-47D2-B6D3-5A50083C54D7}" srcId="{56A9EF46-241A-4D0F-8946-7779DF14647A}" destId="{A53D113D-2AEE-4252-B6B3-300C28F051B5}" srcOrd="1" destOrd="0" parTransId="{B520CC63-7DD3-4E3A-9934-87AEB88E6496}" sibTransId="{7E7AE2A9-DB16-4103-970B-31978FF16113}"/>
    <dgm:cxn modelId="{7684BF1C-A94F-4205-8F6C-8592EB0FE8D9}" type="presOf" srcId="{16CA6ECA-059A-4A02-8D28-8C32D4C3622E}" destId="{79B81975-795E-47AD-A322-C1241791340B}" srcOrd="0" destOrd="0" presId="urn:microsoft.com/office/officeart/2005/8/layout/hierarchy3"/>
    <dgm:cxn modelId="{BF6B5B1B-CD41-4087-90D3-77CFC45A10A1}" type="presOf" srcId="{CFAAE19B-1842-4B81-B499-7FB77582CB2C}" destId="{13A4B576-0F00-48F4-8A41-478333505B72}" srcOrd="0" destOrd="0" presId="urn:microsoft.com/office/officeart/2005/8/layout/hierarchy3"/>
    <dgm:cxn modelId="{45470911-4A23-48F4-81B9-9E23D20324D3}" type="presOf" srcId="{288A3DC7-810B-4998-B8CB-1BDBC0D1EE19}" destId="{CB3EFFD5-A7FC-45C5-A570-2883801FEDD4}" srcOrd="0" destOrd="0" presId="urn:microsoft.com/office/officeart/2005/8/layout/hierarchy3"/>
    <dgm:cxn modelId="{3A012BBA-B8AD-4361-9F91-43E8574A70F3}" srcId="{A53D113D-2AEE-4252-B6B3-300C28F051B5}" destId="{6FFEA829-6FB5-4C50-A53C-6D362F5005C6}" srcOrd="0" destOrd="0" parTransId="{981D6637-07DE-4FD2-A6DE-1079EA8EF010}" sibTransId="{F608C05B-E73A-4C99-8EA9-02E7CC6DE85E}"/>
    <dgm:cxn modelId="{BC8D6AAE-5063-44CC-A446-F45C732FBCC0}" type="presOf" srcId="{F5C93B8E-1D09-4F62-8ED8-B86DDF577F3F}" destId="{132A3B15-B37C-4EC3-BF0B-78667C991B91}" srcOrd="0" destOrd="0" presId="urn:microsoft.com/office/officeart/2005/8/layout/hierarchy3"/>
    <dgm:cxn modelId="{3BE32310-13C2-4030-8850-042087ACD46E}" srcId="{A53D113D-2AEE-4252-B6B3-300C28F051B5}" destId="{CFAAE19B-1842-4B81-B499-7FB77582CB2C}" srcOrd="2" destOrd="0" parTransId="{288A3DC7-810B-4998-B8CB-1BDBC0D1EE19}" sibTransId="{7CDF0116-F98E-4369-8165-FC735D5F9EE3}"/>
    <dgm:cxn modelId="{9FD6BB4A-807F-41CC-90AB-403A3280C76E}" srcId="{56A9EF46-241A-4D0F-8946-7779DF14647A}" destId="{22238799-2FB9-4B4E-B202-9B85F06D6567}" srcOrd="0" destOrd="0" parTransId="{6CF9C586-C5B2-4325-B572-A72B854B644B}" sibTransId="{4A7BB0FC-8B15-4B1E-B902-219306B38ECE}"/>
    <dgm:cxn modelId="{1CA61E9C-7518-4973-97CA-9D893B221AB7}" type="presOf" srcId="{6B0DCA6A-43B4-4861-8B69-CCC8D364FDEF}" destId="{9B8C0361-D333-4192-BBD3-90AC281F37C2}" srcOrd="0" destOrd="0" presId="urn:microsoft.com/office/officeart/2005/8/layout/hierarchy3"/>
    <dgm:cxn modelId="{1B898E67-324E-48FF-A4D4-9F4F619C02D5}" srcId="{22238799-2FB9-4B4E-B202-9B85F06D6567}" destId="{B90F57A9-E7D9-49F3-A94A-15EAAF2E8964}" srcOrd="2" destOrd="0" parTransId="{080BEA39-19AF-4283-B28F-E0D14A906132}" sibTransId="{59621DA9-1BC2-4B00-B7D3-9507E0A2D043}"/>
    <dgm:cxn modelId="{E0B8670C-F00B-4976-9384-3E6A5D3364C8}" type="presOf" srcId="{22238799-2FB9-4B4E-B202-9B85F06D6567}" destId="{1E6E0DB0-A917-4D9C-8B56-CADF9CC267B8}" srcOrd="1" destOrd="0" presId="urn:microsoft.com/office/officeart/2005/8/layout/hierarchy3"/>
    <dgm:cxn modelId="{802FC2A7-F9BB-4F5C-957A-D9F860C44F85}" type="presOf" srcId="{56A9EF46-241A-4D0F-8946-7779DF14647A}" destId="{0AE9C7C2-A51B-4AC9-B3ED-676B7427CA4D}" srcOrd="0" destOrd="0" presId="urn:microsoft.com/office/officeart/2005/8/layout/hierarchy3"/>
    <dgm:cxn modelId="{22D57083-8FCE-43F3-AE60-627877ECE790}" type="presOf" srcId="{080BEA39-19AF-4283-B28F-E0D14A906132}" destId="{3B9C5CBD-3E88-4898-B3CA-4FE6F78A1997}" srcOrd="0" destOrd="0" presId="urn:microsoft.com/office/officeart/2005/8/layout/hierarchy3"/>
    <dgm:cxn modelId="{059750B6-4371-424E-A9A5-D32A3941328C}" srcId="{22238799-2FB9-4B4E-B202-9B85F06D6567}" destId="{6B0DCA6A-43B4-4861-8B69-CCC8D364FDEF}" srcOrd="0" destOrd="0" parTransId="{AE4FEEB1-E472-43BC-83BE-7EEE6654B9F6}" sibTransId="{3C5F9BB7-C738-457B-8214-4CBEF5B19F75}"/>
    <dgm:cxn modelId="{DDAC127F-4FEC-4E28-B407-24C1ED76B939}" type="presOf" srcId="{C696E30F-3553-4AD0-97C0-8B44D3B817D2}" destId="{5A6F833E-427E-40FE-81BE-2873A1B5DC2F}" srcOrd="0" destOrd="0" presId="urn:microsoft.com/office/officeart/2005/8/layout/hierarchy3"/>
    <dgm:cxn modelId="{33B430EA-DF15-47DA-B7A2-6F2DB7EE0A39}" type="presOf" srcId="{22238799-2FB9-4B4E-B202-9B85F06D6567}" destId="{8096E2F4-76D3-4210-8E20-1757EF681A1E}" srcOrd="0" destOrd="0" presId="urn:microsoft.com/office/officeart/2005/8/layout/hierarchy3"/>
    <dgm:cxn modelId="{8D74FCD0-43FA-45EF-A3F6-A53DB3527A49}" type="presOf" srcId="{6FFEA829-6FB5-4C50-A53C-6D362F5005C6}" destId="{25AF2287-F4B8-4832-8116-ABAB01331CD1}" srcOrd="0" destOrd="0" presId="urn:microsoft.com/office/officeart/2005/8/layout/hierarchy3"/>
    <dgm:cxn modelId="{DD37C75A-E0A8-4218-99ED-6898A7ED038B}" type="presOf" srcId="{B90F57A9-E7D9-49F3-A94A-15EAAF2E8964}" destId="{EFE9093B-5428-41BE-9FC8-A648BBA0F7FA}" srcOrd="0" destOrd="0" presId="urn:microsoft.com/office/officeart/2005/8/layout/hierarchy3"/>
    <dgm:cxn modelId="{E74B7B14-7582-467D-B645-C43865455491}" type="presOf" srcId="{A53D113D-2AEE-4252-B6B3-300C28F051B5}" destId="{1D4305BB-3A02-475B-855C-70B0F3EA68FE}" srcOrd="0" destOrd="0" presId="urn:microsoft.com/office/officeart/2005/8/layout/hierarchy3"/>
    <dgm:cxn modelId="{650A11AD-89E7-43C7-BCE1-43174C25EE8F}" type="presOf" srcId="{981D6637-07DE-4FD2-A6DE-1079EA8EF010}" destId="{1EB0E2E3-2B5C-46B5-AF1E-882FB83E0F94}" srcOrd="0" destOrd="0" presId="urn:microsoft.com/office/officeart/2005/8/layout/hierarchy3"/>
    <dgm:cxn modelId="{75C6567A-F9F9-46A8-9862-187BB9E96158}" type="presOf" srcId="{A53D113D-2AEE-4252-B6B3-300C28F051B5}" destId="{A55390A6-D809-4B86-A741-8359D4B10480}" srcOrd="1" destOrd="0" presId="urn:microsoft.com/office/officeart/2005/8/layout/hierarchy3"/>
    <dgm:cxn modelId="{C08644DA-0B6B-492E-8E5A-3210A2B3E1EE}" srcId="{A53D113D-2AEE-4252-B6B3-300C28F051B5}" destId="{16CA6ECA-059A-4A02-8D28-8C32D4C3622E}" srcOrd="1" destOrd="0" parTransId="{F5C93B8E-1D09-4F62-8ED8-B86DDF577F3F}" sibTransId="{354191BE-4A32-44B5-9EB5-A4C2E889D408}"/>
    <dgm:cxn modelId="{F69F6002-BDC8-4D43-B32E-931FD44B4A5B}" type="presOf" srcId="{9BABD279-6F56-4DC3-ABAF-8C48F999B789}" destId="{3EDD9881-B637-42F0-B54D-7B77A39A7538}" srcOrd="0" destOrd="0" presId="urn:microsoft.com/office/officeart/2005/8/layout/hierarchy3"/>
    <dgm:cxn modelId="{2AC6D0E6-8D8B-489A-93B2-FC4F5FC4DC5B}" type="presOf" srcId="{893826DC-55CD-4D7B-A2B6-75244BE3539E}" destId="{06835313-8500-4973-B2C9-351EFF966DB2}" srcOrd="0" destOrd="0" presId="urn:microsoft.com/office/officeart/2005/8/layout/hierarchy3"/>
    <dgm:cxn modelId="{EFB13C3D-4534-4289-AEB7-1C81F6CDD9B2}" type="presOf" srcId="{BB7D3BCC-ABE4-4345-8145-6B06BE863D07}" destId="{F6A9CBBD-B525-4A3F-97E6-B5BCDE918004}" srcOrd="0" destOrd="0" presId="urn:microsoft.com/office/officeart/2005/8/layout/hierarchy3"/>
    <dgm:cxn modelId="{ADA81156-561E-4868-8EF6-A0F581A9F19C}" srcId="{A53D113D-2AEE-4252-B6B3-300C28F051B5}" destId="{BB7D3BCC-ABE4-4345-8145-6B06BE863D07}" srcOrd="3" destOrd="0" parTransId="{893826DC-55CD-4D7B-A2B6-75244BE3539E}" sibTransId="{2FE1908B-4349-4B22-809B-D9DCE0D14A52}"/>
    <dgm:cxn modelId="{86FBB868-498A-4BD2-A4AA-DD2CCE740A5C}" srcId="{22238799-2FB9-4B4E-B202-9B85F06D6567}" destId="{C696E30F-3553-4AD0-97C0-8B44D3B817D2}" srcOrd="1" destOrd="0" parTransId="{9BABD279-6F56-4DC3-ABAF-8C48F999B789}" sibTransId="{388E0D02-E9F8-45D2-B3A6-0DC2582614AD}"/>
    <dgm:cxn modelId="{E6AD7134-5DB9-424D-9CD7-6AAA156452E7}" type="presParOf" srcId="{0AE9C7C2-A51B-4AC9-B3ED-676B7427CA4D}" destId="{CC61B9DC-DE15-427B-A15D-82D5CD69A9E4}" srcOrd="0" destOrd="0" presId="urn:microsoft.com/office/officeart/2005/8/layout/hierarchy3"/>
    <dgm:cxn modelId="{475DBDDA-65F1-41C4-A300-F87DCAEC246A}" type="presParOf" srcId="{CC61B9DC-DE15-427B-A15D-82D5CD69A9E4}" destId="{67A279A9-D94A-4D7A-8FEB-CE62E3469731}" srcOrd="0" destOrd="0" presId="urn:microsoft.com/office/officeart/2005/8/layout/hierarchy3"/>
    <dgm:cxn modelId="{49281820-AE5D-460D-9811-CADE4AEBECD8}" type="presParOf" srcId="{67A279A9-D94A-4D7A-8FEB-CE62E3469731}" destId="{8096E2F4-76D3-4210-8E20-1757EF681A1E}" srcOrd="0" destOrd="0" presId="urn:microsoft.com/office/officeart/2005/8/layout/hierarchy3"/>
    <dgm:cxn modelId="{B291450A-1AC7-4BFE-B4C2-0A23947C367C}" type="presParOf" srcId="{67A279A9-D94A-4D7A-8FEB-CE62E3469731}" destId="{1E6E0DB0-A917-4D9C-8B56-CADF9CC267B8}" srcOrd="1" destOrd="0" presId="urn:microsoft.com/office/officeart/2005/8/layout/hierarchy3"/>
    <dgm:cxn modelId="{52938328-512C-4292-8D59-E35D65D85B3E}" type="presParOf" srcId="{CC61B9DC-DE15-427B-A15D-82D5CD69A9E4}" destId="{2687AC1E-6A71-4101-B602-4EBE81B20378}" srcOrd="1" destOrd="0" presId="urn:microsoft.com/office/officeart/2005/8/layout/hierarchy3"/>
    <dgm:cxn modelId="{370A34F2-8BE2-44AE-8A50-F94DA711CFA6}" type="presParOf" srcId="{2687AC1E-6A71-4101-B602-4EBE81B20378}" destId="{A148A393-A2CC-4686-9E3E-09AB2856BF4D}" srcOrd="0" destOrd="0" presId="urn:microsoft.com/office/officeart/2005/8/layout/hierarchy3"/>
    <dgm:cxn modelId="{608AA06A-A08D-4893-9F42-EC7D065997D8}" type="presParOf" srcId="{2687AC1E-6A71-4101-B602-4EBE81B20378}" destId="{9B8C0361-D333-4192-BBD3-90AC281F37C2}" srcOrd="1" destOrd="0" presId="urn:microsoft.com/office/officeart/2005/8/layout/hierarchy3"/>
    <dgm:cxn modelId="{C4ACE7E5-C1A0-4169-812E-C1295ACC3D80}" type="presParOf" srcId="{2687AC1E-6A71-4101-B602-4EBE81B20378}" destId="{3EDD9881-B637-42F0-B54D-7B77A39A7538}" srcOrd="2" destOrd="0" presId="urn:microsoft.com/office/officeart/2005/8/layout/hierarchy3"/>
    <dgm:cxn modelId="{CAA0B872-117E-4CAF-873D-4DD58D6343B7}" type="presParOf" srcId="{2687AC1E-6A71-4101-B602-4EBE81B20378}" destId="{5A6F833E-427E-40FE-81BE-2873A1B5DC2F}" srcOrd="3" destOrd="0" presId="urn:microsoft.com/office/officeart/2005/8/layout/hierarchy3"/>
    <dgm:cxn modelId="{A32E064D-F46F-4F76-BF2E-DF2DBEB048DE}" type="presParOf" srcId="{2687AC1E-6A71-4101-B602-4EBE81B20378}" destId="{3B9C5CBD-3E88-4898-B3CA-4FE6F78A1997}" srcOrd="4" destOrd="0" presId="urn:microsoft.com/office/officeart/2005/8/layout/hierarchy3"/>
    <dgm:cxn modelId="{791BD8BE-D766-46FD-8B16-BE4C88B78DDF}" type="presParOf" srcId="{2687AC1E-6A71-4101-B602-4EBE81B20378}" destId="{EFE9093B-5428-41BE-9FC8-A648BBA0F7FA}" srcOrd="5" destOrd="0" presId="urn:microsoft.com/office/officeart/2005/8/layout/hierarchy3"/>
    <dgm:cxn modelId="{691F0E34-7F6C-4395-82C0-8DF04A7EA5CD}" type="presParOf" srcId="{0AE9C7C2-A51B-4AC9-B3ED-676B7427CA4D}" destId="{C1F9B937-7C96-40A3-87D1-AAC4781E0DF9}" srcOrd="1" destOrd="0" presId="urn:microsoft.com/office/officeart/2005/8/layout/hierarchy3"/>
    <dgm:cxn modelId="{8BE7C8DE-FAEA-4B46-B8B1-1511BDA5C183}" type="presParOf" srcId="{C1F9B937-7C96-40A3-87D1-AAC4781E0DF9}" destId="{C62E884E-838B-400F-BDB2-E785EC826672}" srcOrd="0" destOrd="0" presId="urn:microsoft.com/office/officeart/2005/8/layout/hierarchy3"/>
    <dgm:cxn modelId="{3043FD48-75F7-40AA-947F-B9329283802F}" type="presParOf" srcId="{C62E884E-838B-400F-BDB2-E785EC826672}" destId="{1D4305BB-3A02-475B-855C-70B0F3EA68FE}" srcOrd="0" destOrd="0" presId="urn:microsoft.com/office/officeart/2005/8/layout/hierarchy3"/>
    <dgm:cxn modelId="{CBEC3263-36E6-4B80-A439-8A0C870D88AC}" type="presParOf" srcId="{C62E884E-838B-400F-BDB2-E785EC826672}" destId="{A55390A6-D809-4B86-A741-8359D4B10480}" srcOrd="1" destOrd="0" presId="urn:microsoft.com/office/officeart/2005/8/layout/hierarchy3"/>
    <dgm:cxn modelId="{0AB12138-74A6-4010-ADA4-00F3FB7567A1}" type="presParOf" srcId="{C1F9B937-7C96-40A3-87D1-AAC4781E0DF9}" destId="{5137B033-9B57-40AC-9F5A-52DF18B15E0C}" srcOrd="1" destOrd="0" presId="urn:microsoft.com/office/officeart/2005/8/layout/hierarchy3"/>
    <dgm:cxn modelId="{44F7BF46-BFD9-4DBA-BA6E-FD6D558D0E71}" type="presParOf" srcId="{5137B033-9B57-40AC-9F5A-52DF18B15E0C}" destId="{1EB0E2E3-2B5C-46B5-AF1E-882FB83E0F94}" srcOrd="0" destOrd="0" presId="urn:microsoft.com/office/officeart/2005/8/layout/hierarchy3"/>
    <dgm:cxn modelId="{D8D372A1-891A-450A-BCBD-E1E4F00CC981}" type="presParOf" srcId="{5137B033-9B57-40AC-9F5A-52DF18B15E0C}" destId="{25AF2287-F4B8-4832-8116-ABAB01331CD1}" srcOrd="1" destOrd="0" presId="urn:microsoft.com/office/officeart/2005/8/layout/hierarchy3"/>
    <dgm:cxn modelId="{6F482C55-04B8-4AE6-97E6-AE5A08E606EB}" type="presParOf" srcId="{5137B033-9B57-40AC-9F5A-52DF18B15E0C}" destId="{132A3B15-B37C-4EC3-BF0B-78667C991B91}" srcOrd="2" destOrd="0" presId="urn:microsoft.com/office/officeart/2005/8/layout/hierarchy3"/>
    <dgm:cxn modelId="{65640555-901E-4CBA-94CE-82A3879B0468}" type="presParOf" srcId="{5137B033-9B57-40AC-9F5A-52DF18B15E0C}" destId="{79B81975-795E-47AD-A322-C1241791340B}" srcOrd="3" destOrd="0" presId="urn:microsoft.com/office/officeart/2005/8/layout/hierarchy3"/>
    <dgm:cxn modelId="{92D63920-A13C-4A92-B67F-FFED00BF847E}" type="presParOf" srcId="{5137B033-9B57-40AC-9F5A-52DF18B15E0C}" destId="{CB3EFFD5-A7FC-45C5-A570-2883801FEDD4}" srcOrd="4" destOrd="0" presId="urn:microsoft.com/office/officeart/2005/8/layout/hierarchy3"/>
    <dgm:cxn modelId="{6C5EA742-58C1-4FF3-8BCB-80EFA5ECD2A8}" type="presParOf" srcId="{5137B033-9B57-40AC-9F5A-52DF18B15E0C}" destId="{13A4B576-0F00-48F4-8A41-478333505B72}" srcOrd="5" destOrd="0" presId="urn:microsoft.com/office/officeart/2005/8/layout/hierarchy3"/>
    <dgm:cxn modelId="{4585852D-1DC9-40B7-BF74-C98DD66AA6F0}" type="presParOf" srcId="{5137B033-9B57-40AC-9F5A-52DF18B15E0C}" destId="{06835313-8500-4973-B2C9-351EFF966DB2}" srcOrd="6" destOrd="0" presId="urn:microsoft.com/office/officeart/2005/8/layout/hierarchy3"/>
    <dgm:cxn modelId="{BB037D9E-60D9-4152-B1E0-9EB38BC84029}" type="presParOf" srcId="{5137B033-9B57-40AC-9F5A-52DF18B15E0C}" destId="{F6A9CBBD-B525-4A3F-97E6-B5BCDE91800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A9EF46-241A-4D0F-8946-7779DF14647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53D113D-2AEE-4252-B6B3-300C28F051B5}">
      <dgm:prSet phldrT="[文字]"/>
      <dgm:spPr/>
      <dgm:t>
        <a:bodyPr/>
        <a:lstStyle/>
        <a:p>
          <a:r>
            <a:rPr lang="zh-TW" altLang="en-US" dirty="0" smtClean="0"/>
            <a:t>閱讀歷程</a:t>
          </a:r>
          <a:endParaRPr lang="zh-TW" altLang="en-US" dirty="0"/>
        </a:p>
      </dgm:t>
    </dgm:pt>
    <dgm:pt modelId="{B520CC63-7DD3-4E3A-9934-87AEB88E6496}" type="parTrans" cxnId="{1D61C27A-1274-47D2-B6D3-5A50083C54D7}">
      <dgm:prSet/>
      <dgm:spPr/>
      <dgm:t>
        <a:bodyPr/>
        <a:lstStyle/>
        <a:p>
          <a:endParaRPr lang="zh-TW" altLang="en-US"/>
        </a:p>
      </dgm:t>
    </dgm:pt>
    <dgm:pt modelId="{7E7AE2A9-DB16-4103-970B-31978FF16113}" type="sibTrans" cxnId="{1D61C27A-1274-47D2-B6D3-5A50083C54D7}">
      <dgm:prSet/>
      <dgm:spPr/>
      <dgm:t>
        <a:bodyPr/>
        <a:lstStyle/>
        <a:p>
          <a:endParaRPr lang="zh-TW" altLang="en-US"/>
        </a:p>
      </dgm:t>
    </dgm:pt>
    <dgm:pt modelId="{6FFEA829-6FB5-4C50-A53C-6D362F5005C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zh-TW" altLang="en-US" dirty="0" smtClean="0"/>
            <a:t>檢索與擷取</a:t>
          </a:r>
          <a:endParaRPr lang="zh-TW" altLang="zh-TW" dirty="0"/>
        </a:p>
      </dgm:t>
    </dgm:pt>
    <dgm:pt modelId="{981D6637-07DE-4FD2-A6DE-1079EA8EF010}" type="parTrans" cxnId="{3A012BBA-B8AD-4361-9F91-43E8574A70F3}">
      <dgm:prSet/>
      <dgm:spPr/>
      <dgm:t>
        <a:bodyPr/>
        <a:lstStyle/>
        <a:p>
          <a:endParaRPr lang="zh-TW" altLang="en-US"/>
        </a:p>
      </dgm:t>
    </dgm:pt>
    <dgm:pt modelId="{F608C05B-E73A-4C99-8EA9-02E7CC6DE85E}" type="sibTrans" cxnId="{3A012BBA-B8AD-4361-9F91-43E8574A70F3}">
      <dgm:prSet/>
      <dgm:spPr/>
      <dgm:t>
        <a:bodyPr/>
        <a:lstStyle/>
        <a:p>
          <a:endParaRPr lang="zh-TW" altLang="en-US"/>
        </a:p>
      </dgm:t>
    </dgm:pt>
    <dgm:pt modelId="{16CA6ECA-059A-4A02-8D28-8C32D4C3622E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統整</a:t>
          </a:r>
          <a:endParaRPr lang="zh-TW" altLang="zh-TW" b="1" dirty="0">
            <a:solidFill>
              <a:schemeClr val="bg1"/>
            </a:solidFill>
          </a:endParaRPr>
        </a:p>
      </dgm:t>
    </dgm:pt>
    <dgm:pt modelId="{F5C93B8E-1D09-4F62-8ED8-B86DDF577F3F}" type="parTrans" cxnId="{C08644DA-0B6B-492E-8E5A-3210A2B3E1EE}">
      <dgm:prSet/>
      <dgm:spPr/>
      <dgm:t>
        <a:bodyPr/>
        <a:lstStyle/>
        <a:p>
          <a:endParaRPr lang="zh-TW" altLang="en-US"/>
        </a:p>
      </dgm:t>
    </dgm:pt>
    <dgm:pt modelId="{354191BE-4A32-44B5-9EB5-A4C2E889D408}" type="sibTrans" cxnId="{C08644DA-0B6B-492E-8E5A-3210A2B3E1EE}">
      <dgm:prSet/>
      <dgm:spPr/>
      <dgm:t>
        <a:bodyPr/>
        <a:lstStyle/>
        <a:p>
          <a:endParaRPr lang="zh-TW" altLang="en-US"/>
        </a:p>
      </dgm:t>
    </dgm:pt>
    <dgm:pt modelId="{CFAAE19B-1842-4B81-B499-7FB77582CB2C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zh-TW" altLang="zh-TW" b="1" dirty="0" smtClean="0">
              <a:solidFill>
                <a:schemeClr val="bg1"/>
              </a:solidFill>
            </a:rPr>
            <a:t>解釋</a:t>
          </a:r>
          <a:endParaRPr lang="zh-TW" altLang="zh-TW" b="1" dirty="0">
            <a:solidFill>
              <a:schemeClr val="bg1"/>
            </a:solidFill>
          </a:endParaRPr>
        </a:p>
      </dgm:t>
    </dgm:pt>
    <dgm:pt modelId="{288A3DC7-810B-4998-B8CB-1BDBC0D1EE19}" type="parTrans" cxnId="{3BE32310-13C2-4030-8850-042087ACD46E}">
      <dgm:prSet/>
      <dgm:spPr/>
      <dgm:t>
        <a:bodyPr/>
        <a:lstStyle/>
        <a:p>
          <a:endParaRPr lang="zh-TW" altLang="en-US"/>
        </a:p>
      </dgm:t>
    </dgm:pt>
    <dgm:pt modelId="{7CDF0116-F98E-4369-8165-FC735D5F9EE3}" type="sibTrans" cxnId="{3BE32310-13C2-4030-8850-042087ACD46E}">
      <dgm:prSet/>
      <dgm:spPr/>
      <dgm:t>
        <a:bodyPr/>
        <a:lstStyle/>
        <a:p>
          <a:endParaRPr lang="zh-TW" altLang="en-US"/>
        </a:p>
      </dgm:t>
    </dgm:pt>
    <dgm:pt modelId="{BB7D3BCC-ABE4-4345-8145-6B06BE863D07}">
      <dgm:prSet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反思與評鑑</a:t>
          </a:r>
          <a:endParaRPr lang="zh-TW" altLang="zh-TW" b="1" dirty="0">
            <a:solidFill>
              <a:schemeClr val="bg1"/>
            </a:solidFill>
          </a:endParaRPr>
        </a:p>
      </dgm:t>
    </dgm:pt>
    <dgm:pt modelId="{893826DC-55CD-4D7B-A2B6-75244BE3539E}" type="parTrans" cxnId="{ADA81156-561E-4868-8EF6-A0F581A9F19C}">
      <dgm:prSet/>
      <dgm:spPr/>
      <dgm:t>
        <a:bodyPr/>
        <a:lstStyle/>
        <a:p>
          <a:endParaRPr lang="zh-TW" altLang="en-US"/>
        </a:p>
      </dgm:t>
    </dgm:pt>
    <dgm:pt modelId="{2FE1908B-4349-4B22-809B-D9DCE0D14A52}" type="sibTrans" cxnId="{ADA81156-561E-4868-8EF6-A0F581A9F19C}">
      <dgm:prSet/>
      <dgm:spPr/>
      <dgm:t>
        <a:bodyPr/>
        <a:lstStyle/>
        <a:p>
          <a:endParaRPr lang="zh-TW" altLang="en-US"/>
        </a:p>
      </dgm:t>
    </dgm:pt>
    <dgm:pt modelId="{0AE9C7C2-A51B-4AC9-B3ED-676B7427CA4D}" type="pres">
      <dgm:prSet presAssocID="{56A9EF46-241A-4D0F-8946-7779DF1464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1F9B937-7C96-40A3-87D1-AAC4781E0DF9}" type="pres">
      <dgm:prSet presAssocID="{A53D113D-2AEE-4252-B6B3-300C28F051B5}" presName="root" presStyleCnt="0"/>
      <dgm:spPr/>
    </dgm:pt>
    <dgm:pt modelId="{C62E884E-838B-400F-BDB2-E785EC826672}" type="pres">
      <dgm:prSet presAssocID="{A53D113D-2AEE-4252-B6B3-300C28F051B5}" presName="rootComposite" presStyleCnt="0"/>
      <dgm:spPr/>
    </dgm:pt>
    <dgm:pt modelId="{1D4305BB-3A02-475B-855C-70B0F3EA68FE}" type="pres">
      <dgm:prSet presAssocID="{A53D113D-2AEE-4252-B6B3-300C28F051B5}" presName="rootText" presStyleLbl="node1" presStyleIdx="0" presStyleCnt="1"/>
      <dgm:spPr/>
      <dgm:t>
        <a:bodyPr/>
        <a:lstStyle/>
        <a:p>
          <a:endParaRPr lang="zh-TW" altLang="en-US"/>
        </a:p>
      </dgm:t>
    </dgm:pt>
    <dgm:pt modelId="{A55390A6-D809-4B86-A741-8359D4B10480}" type="pres">
      <dgm:prSet presAssocID="{A53D113D-2AEE-4252-B6B3-300C28F051B5}" presName="rootConnector" presStyleLbl="node1" presStyleIdx="0" presStyleCnt="1"/>
      <dgm:spPr/>
      <dgm:t>
        <a:bodyPr/>
        <a:lstStyle/>
        <a:p>
          <a:endParaRPr lang="zh-TW" altLang="en-US"/>
        </a:p>
      </dgm:t>
    </dgm:pt>
    <dgm:pt modelId="{5137B033-9B57-40AC-9F5A-52DF18B15E0C}" type="pres">
      <dgm:prSet presAssocID="{A53D113D-2AEE-4252-B6B3-300C28F051B5}" presName="childShape" presStyleCnt="0"/>
      <dgm:spPr/>
    </dgm:pt>
    <dgm:pt modelId="{1EB0E2E3-2B5C-46B5-AF1E-882FB83E0F94}" type="pres">
      <dgm:prSet presAssocID="{981D6637-07DE-4FD2-A6DE-1079EA8EF010}" presName="Name13" presStyleLbl="parChTrans1D2" presStyleIdx="0" presStyleCnt="4"/>
      <dgm:spPr/>
      <dgm:t>
        <a:bodyPr/>
        <a:lstStyle/>
        <a:p>
          <a:endParaRPr lang="zh-TW" altLang="en-US"/>
        </a:p>
      </dgm:t>
    </dgm:pt>
    <dgm:pt modelId="{25AF2287-F4B8-4832-8116-ABAB01331CD1}" type="pres">
      <dgm:prSet presAssocID="{6FFEA829-6FB5-4C50-A53C-6D362F5005C6}" presName="childText" presStyleLbl="bgAcc1" presStyleIdx="0" presStyleCnt="4" custScaleX="1361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2A3B15-B37C-4EC3-BF0B-78667C991B91}" type="pres">
      <dgm:prSet presAssocID="{F5C93B8E-1D09-4F62-8ED8-B86DDF577F3F}" presName="Name13" presStyleLbl="parChTrans1D2" presStyleIdx="1" presStyleCnt="4"/>
      <dgm:spPr/>
      <dgm:t>
        <a:bodyPr/>
        <a:lstStyle/>
        <a:p>
          <a:endParaRPr lang="zh-TW" altLang="en-US"/>
        </a:p>
      </dgm:t>
    </dgm:pt>
    <dgm:pt modelId="{79B81975-795E-47AD-A322-C1241791340B}" type="pres">
      <dgm:prSet presAssocID="{16CA6ECA-059A-4A02-8D28-8C32D4C3622E}" presName="childText" presStyleLbl="bgAcc1" presStyleIdx="1" presStyleCnt="4" custScaleX="13616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3EFFD5-A7FC-45C5-A570-2883801FEDD4}" type="pres">
      <dgm:prSet presAssocID="{288A3DC7-810B-4998-B8CB-1BDBC0D1EE19}" presName="Name13" presStyleLbl="parChTrans1D2" presStyleIdx="2" presStyleCnt="4"/>
      <dgm:spPr/>
      <dgm:t>
        <a:bodyPr/>
        <a:lstStyle/>
        <a:p>
          <a:endParaRPr lang="zh-TW" altLang="en-US"/>
        </a:p>
      </dgm:t>
    </dgm:pt>
    <dgm:pt modelId="{13A4B576-0F00-48F4-8A41-478333505B72}" type="pres">
      <dgm:prSet presAssocID="{CFAAE19B-1842-4B81-B499-7FB77582CB2C}" presName="childText" presStyleLbl="bgAcc1" presStyleIdx="2" presStyleCnt="4" custScaleX="13616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835313-8500-4973-B2C9-351EFF966DB2}" type="pres">
      <dgm:prSet presAssocID="{893826DC-55CD-4D7B-A2B6-75244BE3539E}" presName="Name13" presStyleLbl="parChTrans1D2" presStyleIdx="3" presStyleCnt="4"/>
      <dgm:spPr/>
      <dgm:t>
        <a:bodyPr/>
        <a:lstStyle/>
        <a:p>
          <a:endParaRPr lang="zh-TW" altLang="en-US"/>
        </a:p>
      </dgm:t>
    </dgm:pt>
    <dgm:pt modelId="{F6A9CBBD-B525-4A3F-97E6-B5BCDE918004}" type="pres">
      <dgm:prSet presAssocID="{BB7D3BCC-ABE4-4345-8145-6B06BE863D07}" presName="childText" presStyleLbl="bgAcc1" presStyleIdx="3" presStyleCnt="4" custScaleX="13774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A6DB90D-DF43-4D79-B509-1E3ADEF79BE8}" type="presOf" srcId="{56A9EF46-241A-4D0F-8946-7779DF14647A}" destId="{0AE9C7C2-A51B-4AC9-B3ED-676B7427CA4D}" srcOrd="0" destOrd="0" presId="urn:microsoft.com/office/officeart/2005/8/layout/hierarchy3"/>
    <dgm:cxn modelId="{86B98B94-EFF6-40FC-A549-012EA63C3006}" type="presOf" srcId="{A53D113D-2AEE-4252-B6B3-300C28F051B5}" destId="{1D4305BB-3A02-475B-855C-70B0F3EA68FE}" srcOrd="0" destOrd="0" presId="urn:microsoft.com/office/officeart/2005/8/layout/hierarchy3"/>
    <dgm:cxn modelId="{8207EACE-7DB6-447B-BA0F-0C19ADDB7100}" type="presOf" srcId="{893826DC-55CD-4D7B-A2B6-75244BE3539E}" destId="{06835313-8500-4973-B2C9-351EFF966DB2}" srcOrd="0" destOrd="0" presId="urn:microsoft.com/office/officeart/2005/8/layout/hierarchy3"/>
    <dgm:cxn modelId="{D3A0BA3D-9E53-4A0C-B36B-C544B7386BA1}" type="presOf" srcId="{288A3DC7-810B-4998-B8CB-1BDBC0D1EE19}" destId="{CB3EFFD5-A7FC-45C5-A570-2883801FEDD4}" srcOrd="0" destOrd="0" presId="urn:microsoft.com/office/officeart/2005/8/layout/hierarchy3"/>
    <dgm:cxn modelId="{CB75E47D-069F-417B-90FB-400C743294B9}" type="presOf" srcId="{16CA6ECA-059A-4A02-8D28-8C32D4C3622E}" destId="{79B81975-795E-47AD-A322-C1241791340B}" srcOrd="0" destOrd="0" presId="urn:microsoft.com/office/officeart/2005/8/layout/hierarchy3"/>
    <dgm:cxn modelId="{1D61C27A-1274-47D2-B6D3-5A50083C54D7}" srcId="{56A9EF46-241A-4D0F-8946-7779DF14647A}" destId="{A53D113D-2AEE-4252-B6B3-300C28F051B5}" srcOrd="0" destOrd="0" parTransId="{B520CC63-7DD3-4E3A-9934-87AEB88E6496}" sibTransId="{7E7AE2A9-DB16-4103-970B-31978FF16113}"/>
    <dgm:cxn modelId="{9BDDC67E-E166-4024-BE5C-7D074560BDA3}" type="presOf" srcId="{F5C93B8E-1D09-4F62-8ED8-B86DDF577F3F}" destId="{132A3B15-B37C-4EC3-BF0B-78667C991B91}" srcOrd="0" destOrd="0" presId="urn:microsoft.com/office/officeart/2005/8/layout/hierarchy3"/>
    <dgm:cxn modelId="{2C0BFE6B-2768-42CC-B8F5-57ED66B1B8D5}" type="presOf" srcId="{A53D113D-2AEE-4252-B6B3-300C28F051B5}" destId="{A55390A6-D809-4B86-A741-8359D4B10480}" srcOrd="1" destOrd="0" presId="urn:microsoft.com/office/officeart/2005/8/layout/hierarchy3"/>
    <dgm:cxn modelId="{043376D8-FD52-4170-8B3D-C884820DE986}" type="presOf" srcId="{CFAAE19B-1842-4B81-B499-7FB77582CB2C}" destId="{13A4B576-0F00-48F4-8A41-478333505B72}" srcOrd="0" destOrd="0" presId="urn:microsoft.com/office/officeart/2005/8/layout/hierarchy3"/>
    <dgm:cxn modelId="{3A012BBA-B8AD-4361-9F91-43E8574A70F3}" srcId="{A53D113D-2AEE-4252-B6B3-300C28F051B5}" destId="{6FFEA829-6FB5-4C50-A53C-6D362F5005C6}" srcOrd="0" destOrd="0" parTransId="{981D6637-07DE-4FD2-A6DE-1079EA8EF010}" sibTransId="{F608C05B-E73A-4C99-8EA9-02E7CC6DE85E}"/>
    <dgm:cxn modelId="{ADA81156-561E-4868-8EF6-A0F581A9F19C}" srcId="{A53D113D-2AEE-4252-B6B3-300C28F051B5}" destId="{BB7D3BCC-ABE4-4345-8145-6B06BE863D07}" srcOrd="3" destOrd="0" parTransId="{893826DC-55CD-4D7B-A2B6-75244BE3539E}" sibTransId="{2FE1908B-4349-4B22-809B-D9DCE0D14A52}"/>
    <dgm:cxn modelId="{C08644DA-0B6B-492E-8E5A-3210A2B3E1EE}" srcId="{A53D113D-2AEE-4252-B6B3-300C28F051B5}" destId="{16CA6ECA-059A-4A02-8D28-8C32D4C3622E}" srcOrd="1" destOrd="0" parTransId="{F5C93B8E-1D09-4F62-8ED8-B86DDF577F3F}" sibTransId="{354191BE-4A32-44B5-9EB5-A4C2E889D408}"/>
    <dgm:cxn modelId="{3BE32310-13C2-4030-8850-042087ACD46E}" srcId="{A53D113D-2AEE-4252-B6B3-300C28F051B5}" destId="{CFAAE19B-1842-4B81-B499-7FB77582CB2C}" srcOrd="2" destOrd="0" parTransId="{288A3DC7-810B-4998-B8CB-1BDBC0D1EE19}" sibTransId="{7CDF0116-F98E-4369-8165-FC735D5F9EE3}"/>
    <dgm:cxn modelId="{473D7B88-58DA-4F44-8999-D7A4425CEAA5}" type="presOf" srcId="{981D6637-07DE-4FD2-A6DE-1079EA8EF010}" destId="{1EB0E2E3-2B5C-46B5-AF1E-882FB83E0F94}" srcOrd="0" destOrd="0" presId="urn:microsoft.com/office/officeart/2005/8/layout/hierarchy3"/>
    <dgm:cxn modelId="{FBF71B51-A56F-4D13-97C9-F53888F46AEA}" type="presOf" srcId="{6FFEA829-6FB5-4C50-A53C-6D362F5005C6}" destId="{25AF2287-F4B8-4832-8116-ABAB01331CD1}" srcOrd="0" destOrd="0" presId="urn:microsoft.com/office/officeart/2005/8/layout/hierarchy3"/>
    <dgm:cxn modelId="{D7511463-4073-46DC-AA6B-12B64AA26E8D}" type="presOf" srcId="{BB7D3BCC-ABE4-4345-8145-6B06BE863D07}" destId="{F6A9CBBD-B525-4A3F-97E6-B5BCDE918004}" srcOrd="0" destOrd="0" presId="urn:microsoft.com/office/officeart/2005/8/layout/hierarchy3"/>
    <dgm:cxn modelId="{68399777-2B4D-4A5C-B2A8-7F608110D5BC}" type="presParOf" srcId="{0AE9C7C2-A51B-4AC9-B3ED-676B7427CA4D}" destId="{C1F9B937-7C96-40A3-87D1-AAC4781E0DF9}" srcOrd="0" destOrd="0" presId="urn:microsoft.com/office/officeart/2005/8/layout/hierarchy3"/>
    <dgm:cxn modelId="{06F55D2A-2981-476B-8CA0-67D3DD23B852}" type="presParOf" srcId="{C1F9B937-7C96-40A3-87D1-AAC4781E0DF9}" destId="{C62E884E-838B-400F-BDB2-E785EC826672}" srcOrd="0" destOrd="0" presId="urn:microsoft.com/office/officeart/2005/8/layout/hierarchy3"/>
    <dgm:cxn modelId="{60B6E60D-4BB3-48BC-8E1B-3E13E31A8731}" type="presParOf" srcId="{C62E884E-838B-400F-BDB2-E785EC826672}" destId="{1D4305BB-3A02-475B-855C-70B0F3EA68FE}" srcOrd="0" destOrd="0" presId="urn:microsoft.com/office/officeart/2005/8/layout/hierarchy3"/>
    <dgm:cxn modelId="{EAFAB405-362C-4E39-A7E4-AC688DB972A6}" type="presParOf" srcId="{C62E884E-838B-400F-BDB2-E785EC826672}" destId="{A55390A6-D809-4B86-A741-8359D4B10480}" srcOrd="1" destOrd="0" presId="urn:microsoft.com/office/officeart/2005/8/layout/hierarchy3"/>
    <dgm:cxn modelId="{C5A739B1-C2F1-4FDE-BFFB-5C820D4C760D}" type="presParOf" srcId="{C1F9B937-7C96-40A3-87D1-AAC4781E0DF9}" destId="{5137B033-9B57-40AC-9F5A-52DF18B15E0C}" srcOrd="1" destOrd="0" presId="urn:microsoft.com/office/officeart/2005/8/layout/hierarchy3"/>
    <dgm:cxn modelId="{3A720792-9F80-4666-84A6-B1C9DE3CB060}" type="presParOf" srcId="{5137B033-9B57-40AC-9F5A-52DF18B15E0C}" destId="{1EB0E2E3-2B5C-46B5-AF1E-882FB83E0F94}" srcOrd="0" destOrd="0" presId="urn:microsoft.com/office/officeart/2005/8/layout/hierarchy3"/>
    <dgm:cxn modelId="{2AB13BFE-401D-4C76-8794-E81ED6329250}" type="presParOf" srcId="{5137B033-9B57-40AC-9F5A-52DF18B15E0C}" destId="{25AF2287-F4B8-4832-8116-ABAB01331CD1}" srcOrd="1" destOrd="0" presId="urn:microsoft.com/office/officeart/2005/8/layout/hierarchy3"/>
    <dgm:cxn modelId="{FC1990F7-39A4-480F-BDC6-43ADAA087FAD}" type="presParOf" srcId="{5137B033-9B57-40AC-9F5A-52DF18B15E0C}" destId="{132A3B15-B37C-4EC3-BF0B-78667C991B91}" srcOrd="2" destOrd="0" presId="urn:microsoft.com/office/officeart/2005/8/layout/hierarchy3"/>
    <dgm:cxn modelId="{3CB9A6C2-D409-4B46-838B-7C57D714AF18}" type="presParOf" srcId="{5137B033-9B57-40AC-9F5A-52DF18B15E0C}" destId="{79B81975-795E-47AD-A322-C1241791340B}" srcOrd="3" destOrd="0" presId="urn:microsoft.com/office/officeart/2005/8/layout/hierarchy3"/>
    <dgm:cxn modelId="{8F92A793-8552-481A-AD00-DC79DF48000B}" type="presParOf" srcId="{5137B033-9B57-40AC-9F5A-52DF18B15E0C}" destId="{CB3EFFD5-A7FC-45C5-A570-2883801FEDD4}" srcOrd="4" destOrd="0" presId="urn:microsoft.com/office/officeart/2005/8/layout/hierarchy3"/>
    <dgm:cxn modelId="{75434349-F76F-4F51-9FFA-46F56F703201}" type="presParOf" srcId="{5137B033-9B57-40AC-9F5A-52DF18B15E0C}" destId="{13A4B576-0F00-48F4-8A41-478333505B72}" srcOrd="5" destOrd="0" presId="urn:microsoft.com/office/officeart/2005/8/layout/hierarchy3"/>
    <dgm:cxn modelId="{1A843FDB-7A6A-4CBC-B819-AA7C53434228}" type="presParOf" srcId="{5137B033-9B57-40AC-9F5A-52DF18B15E0C}" destId="{06835313-8500-4973-B2C9-351EFF966DB2}" srcOrd="6" destOrd="0" presId="urn:microsoft.com/office/officeart/2005/8/layout/hierarchy3"/>
    <dgm:cxn modelId="{ECA30F9E-3CF9-4A13-8010-63EAD17D840C}" type="presParOf" srcId="{5137B033-9B57-40AC-9F5A-52DF18B15E0C}" destId="{F6A9CBBD-B525-4A3F-97E6-B5BCDE91800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A9EF46-241A-4D0F-8946-7779DF14647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53D113D-2AEE-4252-B6B3-300C28F051B5}">
      <dgm:prSet phldrT="[文字]"/>
      <dgm:spPr/>
      <dgm:t>
        <a:bodyPr/>
        <a:lstStyle/>
        <a:p>
          <a:r>
            <a:rPr lang="zh-TW" altLang="en-US" dirty="0" smtClean="0"/>
            <a:t>閱讀策略</a:t>
          </a:r>
          <a:endParaRPr lang="zh-TW" altLang="en-US" dirty="0"/>
        </a:p>
      </dgm:t>
    </dgm:pt>
    <dgm:pt modelId="{B520CC63-7DD3-4E3A-9934-87AEB88E6496}" type="parTrans" cxnId="{1D61C27A-1274-47D2-B6D3-5A50083C54D7}">
      <dgm:prSet/>
      <dgm:spPr/>
      <dgm:t>
        <a:bodyPr/>
        <a:lstStyle/>
        <a:p>
          <a:endParaRPr lang="zh-TW" altLang="en-US"/>
        </a:p>
      </dgm:t>
    </dgm:pt>
    <dgm:pt modelId="{7E7AE2A9-DB16-4103-970B-31978FF16113}" type="sibTrans" cxnId="{1D61C27A-1274-47D2-B6D3-5A50083C54D7}">
      <dgm:prSet/>
      <dgm:spPr/>
      <dgm:t>
        <a:bodyPr/>
        <a:lstStyle/>
        <a:p>
          <a:endParaRPr lang="zh-TW" altLang="en-US"/>
        </a:p>
      </dgm:t>
    </dgm:pt>
    <dgm:pt modelId="{6FFEA829-6FB5-4C50-A53C-6D362F5005C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zh-TW" altLang="en-US" dirty="0" smtClean="0"/>
            <a:t>找一找</a:t>
          </a:r>
          <a:endParaRPr lang="zh-TW" altLang="zh-TW" dirty="0"/>
        </a:p>
      </dgm:t>
    </dgm:pt>
    <dgm:pt modelId="{981D6637-07DE-4FD2-A6DE-1079EA8EF010}" type="parTrans" cxnId="{3A012BBA-B8AD-4361-9F91-43E8574A70F3}">
      <dgm:prSet/>
      <dgm:spPr/>
      <dgm:t>
        <a:bodyPr/>
        <a:lstStyle/>
        <a:p>
          <a:endParaRPr lang="zh-TW" altLang="en-US"/>
        </a:p>
      </dgm:t>
    </dgm:pt>
    <dgm:pt modelId="{F608C05B-E73A-4C99-8EA9-02E7CC6DE85E}" type="sibTrans" cxnId="{3A012BBA-B8AD-4361-9F91-43E8574A70F3}">
      <dgm:prSet/>
      <dgm:spPr/>
      <dgm:t>
        <a:bodyPr/>
        <a:lstStyle/>
        <a:p>
          <a:endParaRPr lang="zh-TW" altLang="en-US"/>
        </a:p>
      </dgm:t>
    </dgm:pt>
    <dgm:pt modelId="{16CA6ECA-059A-4A02-8D28-8C32D4C3622E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algn="ctr"/>
          <a:r>
            <a:rPr lang="en-US" altLang="zh-TW" b="1" dirty="0" smtClean="0">
              <a:solidFill>
                <a:schemeClr val="bg1"/>
              </a:solidFill>
            </a:rPr>
            <a:t>1.</a:t>
          </a:r>
          <a:r>
            <a:rPr lang="zh-TW" altLang="en-US" b="1" dirty="0" smtClean="0">
              <a:solidFill>
                <a:schemeClr val="bg1"/>
              </a:solidFill>
            </a:rPr>
            <a:t>說出主要的</a:t>
          </a:r>
          <a:r>
            <a:rPr lang="en-US" altLang="zh-TW" b="1" dirty="0" smtClean="0">
              <a:solidFill>
                <a:schemeClr val="bg1"/>
              </a:solidFill>
            </a:rPr>
            <a:t>…..</a:t>
          </a:r>
        </a:p>
        <a:p>
          <a:pPr algn="l"/>
          <a:r>
            <a:rPr lang="en-US" altLang="zh-TW" b="1" dirty="0" smtClean="0">
              <a:solidFill>
                <a:schemeClr val="bg1"/>
              </a:solidFill>
            </a:rPr>
            <a:t> 2.</a:t>
          </a:r>
          <a:r>
            <a:rPr lang="zh-TW" altLang="en-US" b="1" dirty="0" smtClean="0">
              <a:solidFill>
                <a:schemeClr val="bg1"/>
              </a:solidFill>
            </a:rPr>
            <a:t>畫出概念圖</a:t>
          </a:r>
          <a:endParaRPr lang="zh-TW" altLang="zh-TW" b="1" dirty="0">
            <a:solidFill>
              <a:schemeClr val="bg1"/>
            </a:solidFill>
          </a:endParaRPr>
        </a:p>
      </dgm:t>
    </dgm:pt>
    <dgm:pt modelId="{F5C93B8E-1D09-4F62-8ED8-B86DDF577F3F}" type="parTrans" cxnId="{C08644DA-0B6B-492E-8E5A-3210A2B3E1EE}">
      <dgm:prSet/>
      <dgm:spPr/>
      <dgm:t>
        <a:bodyPr/>
        <a:lstStyle/>
        <a:p>
          <a:endParaRPr lang="zh-TW" altLang="en-US"/>
        </a:p>
      </dgm:t>
    </dgm:pt>
    <dgm:pt modelId="{354191BE-4A32-44B5-9EB5-A4C2E889D408}" type="sibTrans" cxnId="{C08644DA-0B6B-492E-8E5A-3210A2B3E1EE}">
      <dgm:prSet/>
      <dgm:spPr/>
      <dgm:t>
        <a:bodyPr/>
        <a:lstStyle/>
        <a:p>
          <a:endParaRPr lang="zh-TW" altLang="en-US"/>
        </a:p>
      </dgm:t>
    </dgm:pt>
    <dgm:pt modelId="{CFAAE19B-1842-4B81-B499-7FB77582CB2C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altLang="zh-TW" b="1" dirty="0" smtClean="0">
              <a:solidFill>
                <a:schemeClr val="bg1"/>
              </a:solidFill>
            </a:rPr>
            <a:t>1.</a:t>
          </a:r>
          <a:r>
            <a:rPr lang="zh-TW" altLang="en-US" b="1" dirty="0" smtClean="0">
              <a:solidFill>
                <a:schemeClr val="bg1"/>
              </a:solidFill>
            </a:rPr>
            <a:t>為什麼</a:t>
          </a:r>
          <a:endParaRPr lang="en-US" altLang="zh-TW" b="1" dirty="0" smtClean="0">
            <a:solidFill>
              <a:schemeClr val="bg1"/>
            </a:solidFill>
          </a:endParaRPr>
        </a:p>
        <a:p>
          <a:r>
            <a:rPr lang="en-US" altLang="zh-TW" b="1" dirty="0" smtClean="0">
              <a:solidFill>
                <a:schemeClr val="bg1"/>
              </a:solidFill>
            </a:rPr>
            <a:t>2.</a:t>
          </a:r>
          <a:r>
            <a:rPr lang="zh-TW" altLang="en-US" b="1" dirty="0" smtClean="0">
              <a:solidFill>
                <a:schemeClr val="bg1"/>
              </a:solidFill>
            </a:rPr>
            <a:t>想一想</a:t>
          </a:r>
          <a:endParaRPr lang="zh-TW" altLang="zh-TW" b="1" dirty="0">
            <a:solidFill>
              <a:schemeClr val="bg1"/>
            </a:solidFill>
          </a:endParaRPr>
        </a:p>
      </dgm:t>
    </dgm:pt>
    <dgm:pt modelId="{288A3DC7-810B-4998-B8CB-1BDBC0D1EE19}" type="parTrans" cxnId="{3BE32310-13C2-4030-8850-042087ACD46E}">
      <dgm:prSet/>
      <dgm:spPr/>
      <dgm:t>
        <a:bodyPr/>
        <a:lstStyle/>
        <a:p>
          <a:endParaRPr lang="zh-TW" altLang="en-US"/>
        </a:p>
      </dgm:t>
    </dgm:pt>
    <dgm:pt modelId="{7CDF0116-F98E-4369-8165-FC735D5F9EE3}" type="sibTrans" cxnId="{3BE32310-13C2-4030-8850-042087ACD46E}">
      <dgm:prSet/>
      <dgm:spPr/>
      <dgm:t>
        <a:bodyPr/>
        <a:lstStyle/>
        <a:p>
          <a:endParaRPr lang="zh-TW" altLang="en-US"/>
        </a:p>
      </dgm:t>
    </dgm:pt>
    <dgm:pt modelId="{BB7D3BCC-ABE4-4345-8145-6B06BE863D07}">
      <dgm:prSet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你認為</a:t>
          </a:r>
          <a:r>
            <a:rPr lang="en-US" altLang="zh-TW" b="1" dirty="0" smtClean="0">
              <a:solidFill>
                <a:schemeClr val="bg1"/>
              </a:solidFill>
            </a:rPr>
            <a:t>…..</a:t>
          </a:r>
          <a:r>
            <a:rPr lang="zh-TW" altLang="en-US" b="1" dirty="0" smtClean="0">
              <a:solidFill>
                <a:schemeClr val="bg1"/>
              </a:solidFill>
            </a:rPr>
            <a:t>理由、證據</a:t>
          </a:r>
          <a:endParaRPr lang="zh-TW" altLang="zh-TW" b="1" dirty="0">
            <a:solidFill>
              <a:schemeClr val="bg1"/>
            </a:solidFill>
          </a:endParaRPr>
        </a:p>
      </dgm:t>
    </dgm:pt>
    <dgm:pt modelId="{893826DC-55CD-4D7B-A2B6-75244BE3539E}" type="parTrans" cxnId="{ADA81156-561E-4868-8EF6-A0F581A9F19C}">
      <dgm:prSet/>
      <dgm:spPr/>
      <dgm:t>
        <a:bodyPr/>
        <a:lstStyle/>
        <a:p>
          <a:endParaRPr lang="zh-TW" altLang="en-US"/>
        </a:p>
      </dgm:t>
    </dgm:pt>
    <dgm:pt modelId="{2FE1908B-4349-4B22-809B-D9DCE0D14A52}" type="sibTrans" cxnId="{ADA81156-561E-4868-8EF6-A0F581A9F19C}">
      <dgm:prSet/>
      <dgm:spPr/>
      <dgm:t>
        <a:bodyPr/>
        <a:lstStyle/>
        <a:p>
          <a:endParaRPr lang="zh-TW" altLang="en-US"/>
        </a:p>
      </dgm:t>
    </dgm:pt>
    <dgm:pt modelId="{0AE9C7C2-A51B-4AC9-B3ED-676B7427CA4D}" type="pres">
      <dgm:prSet presAssocID="{56A9EF46-241A-4D0F-8946-7779DF1464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1F9B937-7C96-40A3-87D1-AAC4781E0DF9}" type="pres">
      <dgm:prSet presAssocID="{A53D113D-2AEE-4252-B6B3-300C28F051B5}" presName="root" presStyleCnt="0"/>
      <dgm:spPr/>
    </dgm:pt>
    <dgm:pt modelId="{C62E884E-838B-400F-BDB2-E785EC826672}" type="pres">
      <dgm:prSet presAssocID="{A53D113D-2AEE-4252-B6B3-300C28F051B5}" presName="rootComposite" presStyleCnt="0"/>
      <dgm:spPr/>
    </dgm:pt>
    <dgm:pt modelId="{1D4305BB-3A02-475B-855C-70B0F3EA68FE}" type="pres">
      <dgm:prSet presAssocID="{A53D113D-2AEE-4252-B6B3-300C28F051B5}" presName="rootText" presStyleLbl="node1" presStyleIdx="0" presStyleCnt="1"/>
      <dgm:spPr/>
      <dgm:t>
        <a:bodyPr/>
        <a:lstStyle/>
        <a:p>
          <a:endParaRPr lang="zh-TW" altLang="en-US"/>
        </a:p>
      </dgm:t>
    </dgm:pt>
    <dgm:pt modelId="{A55390A6-D809-4B86-A741-8359D4B10480}" type="pres">
      <dgm:prSet presAssocID="{A53D113D-2AEE-4252-B6B3-300C28F051B5}" presName="rootConnector" presStyleLbl="node1" presStyleIdx="0" presStyleCnt="1"/>
      <dgm:spPr/>
      <dgm:t>
        <a:bodyPr/>
        <a:lstStyle/>
        <a:p>
          <a:endParaRPr lang="zh-TW" altLang="en-US"/>
        </a:p>
      </dgm:t>
    </dgm:pt>
    <dgm:pt modelId="{5137B033-9B57-40AC-9F5A-52DF18B15E0C}" type="pres">
      <dgm:prSet presAssocID="{A53D113D-2AEE-4252-B6B3-300C28F051B5}" presName="childShape" presStyleCnt="0"/>
      <dgm:spPr/>
    </dgm:pt>
    <dgm:pt modelId="{1EB0E2E3-2B5C-46B5-AF1E-882FB83E0F94}" type="pres">
      <dgm:prSet presAssocID="{981D6637-07DE-4FD2-A6DE-1079EA8EF010}" presName="Name13" presStyleLbl="parChTrans1D2" presStyleIdx="0" presStyleCnt="4"/>
      <dgm:spPr/>
      <dgm:t>
        <a:bodyPr/>
        <a:lstStyle/>
        <a:p>
          <a:endParaRPr lang="zh-TW" altLang="en-US"/>
        </a:p>
      </dgm:t>
    </dgm:pt>
    <dgm:pt modelId="{25AF2287-F4B8-4832-8116-ABAB01331CD1}" type="pres">
      <dgm:prSet presAssocID="{6FFEA829-6FB5-4C50-A53C-6D362F5005C6}" presName="childText" presStyleLbl="bgAcc1" presStyleIdx="0" presStyleCnt="4" custScaleX="1607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2A3B15-B37C-4EC3-BF0B-78667C991B91}" type="pres">
      <dgm:prSet presAssocID="{F5C93B8E-1D09-4F62-8ED8-B86DDF577F3F}" presName="Name13" presStyleLbl="parChTrans1D2" presStyleIdx="1" presStyleCnt="4"/>
      <dgm:spPr/>
      <dgm:t>
        <a:bodyPr/>
        <a:lstStyle/>
        <a:p>
          <a:endParaRPr lang="zh-TW" altLang="en-US"/>
        </a:p>
      </dgm:t>
    </dgm:pt>
    <dgm:pt modelId="{79B81975-795E-47AD-A322-C1241791340B}" type="pres">
      <dgm:prSet presAssocID="{16CA6ECA-059A-4A02-8D28-8C32D4C3622E}" presName="childText" presStyleLbl="bgAcc1" presStyleIdx="1" presStyleCnt="4" custScaleX="1591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3EFFD5-A7FC-45C5-A570-2883801FEDD4}" type="pres">
      <dgm:prSet presAssocID="{288A3DC7-810B-4998-B8CB-1BDBC0D1EE19}" presName="Name13" presStyleLbl="parChTrans1D2" presStyleIdx="2" presStyleCnt="4"/>
      <dgm:spPr/>
      <dgm:t>
        <a:bodyPr/>
        <a:lstStyle/>
        <a:p>
          <a:endParaRPr lang="zh-TW" altLang="en-US"/>
        </a:p>
      </dgm:t>
    </dgm:pt>
    <dgm:pt modelId="{13A4B576-0F00-48F4-8A41-478333505B72}" type="pres">
      <dgm:prSet presAssocID="{CFAAE19B-1842-4B81-B499-7FB77582CB2C}" presName="childText" presStyleLbl="bgAcc1" presStyleIdx="2" presStyleCnt="4" custScaleX="15323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835313-8500-4973-B2C9-351EFF966DB2}" type="pres">
      <dgm:prSet presAssocID="{893826DC-55CD-4D7B-A2B6-75244BE3539E}" presName="Name13" presStyleLbl="parChTrans1D2" presStyleIdx="3" presStyleCnt="4"/>
      <dgm:spPr/>
      <dgm:t>
        <a:bodyPr/>
        <a:lstStyle/>
        <a:p>
          <a:endParaRPr lang="zh-TW" altLang="en-US"/>
        </a:p>
      </dgm:t>
    </dgm:pt>
    <dgm:pt modelId="{F6A9CBBD-B525-4A3F-97E6-B5BCDE918004}" type="pres">
      <dgm:prSet presAssocID="{BB7D3BCC-ABE4-4345-8145-6B06BE863D07}" presName="childText" presStyleLbl="bgAcc1" presStyleIdx="3" presStyleCnt="4" custScaleX="1575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4377E6A-3EC8-4A09-BE69-0E27DF82C785}" type="presOf" srcId="{981D6637-07DE-4FD2-A6DE-1079EA8EF010}" destId="{1EB0E2E3-2B5C-46B5-AF1E-882FB83E0F94}" srcOrd="0" destOrd="0" presId="urn:microsoft.com/office/officeart/2005/8/layout/hierarchy3"/>
    <dgm:cxn modelId="{748FF6CE-4CF8-478A-9E2C-8046CAC750AD}" type="presOf" srcId="{288A3DC7-810B-4998-B8CB-1BDBC0D1EE19}" destId="{CB3EFFD5-A7FC-45C5-A570-2883801FEDD4}" srcOrd="0" destOrd="0" presId="urn:microsoft.com/office/officeart/2005/8/layout/hierarchy3"/>
    <dgm:cxn modelId="{4B437FA1-8D09-41D1-828B-D2AF1E3A8ADD}" type="presOf" srcId="{893826DC-55CD-4D7B-A2B6-75244BE3539E}" destId="{06835313-8500-4973-B2C9-351EFF966DB2}" srcOrd="0" destOrd="0" presId="urn:microsoft.com/office/officeart/2005/8/layout/hierarchy3"/>
    <dgm:cxn modelId="{99E467B3-7765-4C16-BD05-2DB070DE29DF}" type="presOf" srcId="{16CA6ECA-059A-4A02-8D28-8C32D4C3622E}" destId="{79B81975-795E-47AD-A322-C1241791340B}" srcOrd="0" destOrd="0" presId="urn:microsoft.com/office/officeart/2005/8/layout/hierarchy3"/>
    <dgm:cxn modelId="{643001E5-2A09-4249-96F6-0376F9F92E08}" type="presOf" srcId="{F5C93B8E-1D09-4F62-8ED8-B86DDF577F3F}" destId="{132A3B15-B37C-4EC3-BF0B-78667C991B91}" srcOrd="0" destOrd="0" presId="urn:microsoft.com/office/officeart/2005/8/layout/hierarchy3"/>
    <dgm:cxn modelId="{7AB96110-DBD2-4508-B60B-941F22BF3C87}" type="presOf" srcId="{CFAAE19B-1842-4B81-B499-7FB77582CB2C}" destId="{13A4B576-0F00-48F4-8A41-478333505B72}" srcOrd="0" destOrd="0" presId="urn:microsoft.com/office/officeart/2005/8/layout/hierarchy3"/>
    <dgm:cxn modelId="{1D61C27A-1274-47D2-B6D3-5A50083C54D7}" srcId="{56A9EF46-241A-4D0F-8946-7779DF14647A}" destId="{A53D113D-2AEE-4252-B6B3-300C28F051B5}" srcOrd="0" destOrd="0" parTransId="{B520CC63-7DD3-4E3A-9934-87AEB88E6496}" sibTransId="{7E7AE2A9-DB16-4103-970B-31978FF16113}"/>
    <dgm:cxn modelId="{C80BAA71-6752-414A-8E77-D53F77397D1D}" type="presOf" srcId="{A53D113D-2AEE-4252-B6B3-300C28F051B5}" destId="{A55390A6-D809-4B86-A741-8359D4B10480}" srcOrd="1" destOrd="0" presId="urn:microsoft.com/office/officeart/2005/8/layout/hierarchy3"/>
    <dgm:cxn modelId="{55CCFCDB-5877-49E2-9134-03A1E0509A3C}" type="presOf" srcId="{6FFEA829-6FB5-4C50-A53C-6D362F5005C6}" destId="{25AF2287-F4B8-4832-8116-ABAB01331CD1}" srcOrd="0" destOrd="0" presId="urn:microsoft.com/office/officeart/2005/8/layout/hierarchy3"/>
    <dgm:cxn modelId="{6C518232-E23C-4864-9688-E084E256C5ED}" type="presOf" srcId="{BB7D3BCC-ABE4-4345-8145-6B06BE863D07}" destId="{F6A9CBBD-B525-4A3F-97E6-B5BCDE918004}" srcOrd="0" destOrd="0" presId="urn:microsoft.com/office/officeart/2005/8/layout/hierarchy3"/>
    <dgm:cxn modelId="{DDE115CC-CB9B-46E3-850D-BEA0778CBAAD}" type="presOf" srcId="{A53D113D-2AEE-4252-B6B3-300C28F051B5}" destId="{1D4305BB-3A02-475B-855C-70B0F3EA68FE}" srcOrd="0" destOrd="0" presId="urn:microsoft.com/office/officeart/2005/8/layout/hierarchy3"/>
    <dgm:cxn modelId="{3A012BBA-B8AD-4361-9F91-43E8574A70F3}" srcId="{A53D113D-2AEE-4252-B6B3-300C28F051B5}" destId="{6FFEA829-6FB5-4C50-A53C-6D362F5005C6}" srcOrd="0" destOrd="0" parTransId="{981D6637-07DE-4FD2-A6DE-1079EA8EF010}" sibTransId="{F608C05B-E73A-4C99-8EA9-02E7CC6DE85E}"/>
    <dgm:cxn modelId="{ADA81156-561E-4868-8EF6-A0F581A9F19C}" srcId="{A53D113D-2AEE-4252-B6B3-300C28F051B5}" destId="{BB7D3BCC-ABE4-4345-8145-6B06BE863D07}" srcOrd="3" destOrd="0" parTransId="{893826DC-55CD-4D7B-A2B6-75244BE3539E}" sibTransId="{2FE1908B-4349-4B22-809B-D9DCE0D14A52}"/>
    <dgm:cxn modelId="{C08644DA-0B6B-492E-8E5A-3210A2B3E1EE}" srcId="{A53D113D-2AEE-4252-B6B3-300C28F051B5}" destId="{16CA6ECA-059A-4A02-8D28-8C32D4C3622E}" srcOrd="1" destOrd="0" parTransId="{F5C93B8E-1D09-4F62-8ED8-B86DDF577F3F}" sibTransId="{354191BE-4A32-44B5-9EB5-A4C2E889D408}"/>
    <dgm:cxn modelId="{10A1EFAA-D63E-4F80-BE47-299CC2E6BE43}" type="presOf" srcId="{56A9EF46-241A-4D0F-8946-7779DF14647A}" destId="{0AE9C7C2-A51B-4AC9-B3ED-676B7427CA4D}" srcOrd="0" destOrd="0" presId="urn:microsoft.com/office/officeart/2005/8/layout/hierarchy3"/>
    <dgm:cxn modelId="{3BE32310-13C2-4030-8850-042087ACD46E}" srcId="{A53D113D-2AEE-4252-B6B3-300C28F051B5}" destId="{CFAAE19B-1842-4B81-B499-7FB77582CB2C}" srcOrd="2" destOrd="0" parTransId="{288A3DC7-810B-4998-B8CB-1BDBC0D1EE19}" sibTransId="{7CDF0116-F98E-4369-8165-FC735D5F9EE3}"/>
    <dgm:cxn modelId="{96512D18-875C-4133-B450-11C8DD73BCBF}" type="presParOf" srcId="{0AE9C7C2-A51B-4AC9-B3ED-676B7427CA4D}" destId="{C1F9B937-7C96-40A3-87D1-AAC4781E0DF9}" srcOrd="0" destOrd="0" presId="urn:microsoft.com/office/officeart/2005/8/layout/hierarchy3"/>
    <dgm:cxn modelId="{0E49F831-4879-476B-922E-6791AB636466}" type="presParOf" srcId="{C1F9B937-7C96-40A3-87D1-AAC4781E0DF9}" destId="{C62E884E-838B-400F-BDB2-E785EC826672}" srcOrd="0" destOrd="0" presId="urn:microsoft.com/office/officeart/2005/8/layout/hierarchy3"/>
    <dgm:cxn modelId="{EF896D79-5771-472F-A75D-BC81B153F747}" type="presParOf" srcId="{C62E884E-838B-400F-BDB2-E785EC826672}" destId="{1D4305BB-3A02-475B-855C-70B0F3EA68FE}" srcOrd="0" destOrd="0" presId="urn:microsoft.com/office/officeart/2005/8/layout/hierarchy3"/>
    <dgm:cxn modelId="{C08846DA-B833-4696-B370-FCAA2364DB97}" type="presParOf" srcId="{C62E884E-838B-400F-BDB2-E785EC826672}" destId="{A55390A6-D809-4B86-A741-8359D4B10480}" srcOrd="1" destOrd="0" presId="urn:microsoft.com/office/officeart/2005/8/layout/hierarchy3"/>
    <dgm:cxn modelId="{F8E79733-70F0-4158-96CA-0FE4DC4A92E0}" type="presParOf" srcId="{C1F9B937-7C96-40A3-87D1-AAC4781E0DF9}" destId="{5137B033-9B57-40AC-9F5A-52DF18B15E0C}" srcOrd="1" destOrd="0" presId="urn:microsoft.com/office/officeart/2005/8/layout/hierarchy3"/>
    <dgm:cxn modelId="{9679C657-831E-4B84-A004-0F76737DAF3C}" type="presParOf" srcId="{5137B033-9B57-40AC-9F5A-52DF18B15E0C}" destId="{1EB0E2E3-2B5C-46B5-AF1E-882FB83E0F94}" srcOrd="0" destOrd="0" presId="urn:microsoft.com/office/officeart/2005/8/layout/hierarchy3"/>
    <dgm:cxn modelId="{B57C2659-258E-4596-8FFB-137F8508DE41}" type="presParOf" srcId="{5137B033-9B57-40AC-9F5A-52DF18B15E0C}" destId="{25AF2287-F4B8-4832-8116-ABAB01331CD1}" srcOrd="1" destOrd="0" presId="urn:microsoft.com/office/officeart/2005/8/layout/hierarchy3"/>
    <dgm:cxn modelId="{647BE69D-BA83-44E5-B8D7-0426531CF17B}" type="presParOf" srcId="{5137B033-9B57-40AC-9F5A-52DF18B15E0C}" destId="{132A3B15-B37C-4EC3-BF0B-78667C991B91}" srcOrd="2" destOrd="0" presId="urn:microsoft.com/office/officeart/2005/8/layout/hierarchy3"/>
    <dgm:cxn modelId="{C83A7424-6999-4091-A196-C0B220DD4CD6}" type="presParOf" srcId="{5137B033-9B57-40AC-9F5A-52DF18B15E0C}" destId="{79B81975-795E-47AD-A322-C1241791340B}" srcOrd="3" destOrd="0" presId="urn:microsoft.com/office/officeart/2005/8/layout/hierarchy3"/>
    <dgm:cxn modelId="{44D684F5-4B3E-47D9-949C-4E6B14E27C6F}" type="presParOf" srcId="{5137B033-9B57-40AC-9F5A-52DF18B15E0C}" destId="{CB3EFFD5-A7FC-45C5-A570-2883801FEDD4}" srcOrd="4" destOrd="0" presId="urn:microsoft.com/office/officeart/2005/8/layout/hierarchy3"/>
    <dgm:cxn modelId="{084CA865-95E2-407D-AAF9-A7EA28D30F18}" type="presParOf" srcId="{5137B033-9B57-40AC-9F5A-52DF18B15E0C}" destId="{13A4B576-0F00-48F4-8A41-478333505B72}" srcOrd="5" destOrd="0" presId="urn:microsoft.com/office/officeart/2005/8/layout/hierarchy3"/>
    <dgm:cxn modelId="{2545F465-4575-4403-8F95-BB42BF14E61D}" type="presParOf" srcId="{5137B033-9B57-40AC-9F5A-52DF18B15E0C}" destId="{06835313-8500-4973-B2C9-351EFF966DB2}" srcOrd="6" destOrd="0" presId="urn:microsoft.com/office/officeart/2005/8/layout/hierarchy3"/>
    <dgm:cxn modelId="{974C4317-A443-4F70-BE6E-74BC943FE6B1}" type="presParOf" srcId="{5137B033-9B57-40AC-9F5A-52DF18B15E0C}" destId="{F6A9CBBD-B525-4A3F-97E6-B5BCDE91800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C213F7-A258-48DF-A821-E8A05BC38FE7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7B3757B-FA3B-4D42-AED7-76649051E619}">
      <dgm:prSet phldrT="[文字]"/>
      <dgm:spPr/>
      <dgm:t>
        <a:bodyPr/>
        <a:lstStyle/>
        <a:p>
          <a:r>
            <a:rPr lang="zh-TW" altLang="en-US" dirty="0" smtClean="0"/>
            <a:t>黃昏</a:t>
          </a:r>
          <a:endParaRPr lang="zh-TW" altLang="en-US" dirty="0"/>
        </a:p>
      </dgm:t>
    </dgm:pt>
    <dgm:pt modelId="{B1234208-E889-4FD1-97DB-BE7F1065A8B7}" type="parTrans" cxnId="{839DC37E-ADA5-463F-844E-BCC57016EA50}">
      <dgm:prSet/>
      <dgm:spPr/>
      <dgm:t>
        <a:bodyPr/>
        <a:lstStyle/>
        <a:p>
          <a:endParaRPr lang="zh-TW" altLang="en-US"/>
        </a:p>
      </dgm:t>
    </dgm:pt>
    <dgm:pt modelId="{9CF5453B-3FE7-465B-81B5-5C4979759D6E}" type="sibTrans" cxnId="{839DC37E-ADA5-463F-844E-BCC57016EA50}">
      <dgm:prSet/>
      <dgm:spPr/>
      <dgm:t>
        <a:bodyPr/>
        <a:lstStyle/>
        <a:p>
          <a:endParaRPr lang="zh-TW" altLang="en-US"/>
        </a:p>
      </dgm:t>
    </dgm:pt>
    <dgm:pt modelId="{0A2A3B32-B2EC-4A3F-8FFD-0F864338ACC1}">
      <dgm:prSet phldrT="[文字]" phldr="1"/>
      <dgm:spPr/>
      <dgm:t>
        <a:bodyPr/>
        <a:lstStyle/>
        <a:p>
          <a:endParaRPr lang="zh-TW" altLang="en-US"/>
        </a:p>
      </dgm:t>
    </dgm:pt>
    <dgm:pt modelId="{74910808-9165-4720-A321-F6088BCA0027}" type="parTrans" cxnId="{3CC0BA34-AAF1-4688-9BEA-6068C953C2C8}">
      <dgm:prSet/>
      <dgm:spPr/>
      <dgm:t>
        <a:bodyPr/>
        <a:lstStyle/>
        <a:p>
          <a:endParaRPr lang="zh-TW" altLang="en-US"/>
        </a:p>
      </dgm:t>
    </dgm:pt>
    <dgm:pt modelId="{2B6F2079-BA43-454D-83FE-3279CC1D2CF4}" type="sibTrans" cxnId="{3CC0BA34-AAF1-4688-9BEA-6068C953C2C8}">
      <dgm:prSet/>
      <dgm:spPr/>
      <dgm:t>
        <a:bodyPr/>
        <a:lstStyle/>
        <a:p>
          <a:endParaRPr lang="zh-TW" altLang="en-US"/>
        </a:p>
      </dgm:t>
    </dgm:pt>
    <dgm:pt modelId="{B425AA35-2ED7-492A-AF3C-C27C873BAF01}">
      <dgm:prSet phldrT="[文字]"/>
      <dgm:spPr/>
      <dgm:t>
        <a:bodyPr/>
        <a:lstStyle/>
        <a:p>
          <a:r>
            <a:rPr lang="zh-TW" altLang="en-US" dirty="0" smtClean="0"/>
            <a:t>晚上</a:t>
          </a:r>
          <a:endParaRPr lang="zh-TW" altLang="en-US" dirty="0"/>
        </a:p>
      </dgm:t>
    </dgm:pt>
    <dgm:pt modelId="{97CBF9DB-33F8-431E-B0D0-11D8FA279773}" type="parTrans" cxnId="{2F7CF7FC-5C21-46A6-81E7-575B0C574B2D}">
      <dgm:prSet/>
      <dgm:spPr/>
      <dgm:t>
        <a:bodyPr/>
        <a:lstStyle/>
        <a:p>
          <a:endParaRPr lang="zh-TW" altLang="en-US"/>
        </a:p>
      </dgm:t>
    </dgm:pt>
    <dgm:pt modelId="{A96BF53C-105E-40AF-9D26-A0625B847FEA}" type="sibTrans" cxnId="{2F7CF7FC-5C21-46A6-81E7-575B0C574B2D}">
      <dgm:prSet/>
      <dgm:spPr/>
      <dgm:t>
        <a:bodyPr/>
        <a:lstStyle/>
        <a:p>
          <a:endParaRPr lang="zh-TW" altLang="en-US"/>
        </a:p>
      </dgm:t>
    </dgm:pt>
    <dgm:pt modelId="{D5EAA4B1-00E0-4C99-ABFF-4F5423AE2640}">
      <dgm:prSet phldrT="[文字]" phldr="1"/>
      <dgm:spPr/>
      <dgm:t>
        <a:bodyPr/>
        <a:lstStyle/>
        <a:p>
          <a:endParaRPr lang="zh-TW" altLang="en-US"/>
        </a:p>
      </dgm:t>
    </dgm:pt>
    <dgm:pt modelId="{D6650532-A80B-4F7F-A626-E75EEAAC3713}" type="parTrans" cxnId="{BA97B97D-9511-4920-A933-0FC85032CF9D}">
      <dgm:prSet/>
      <dgm:spPr/>
      <dgm:t>
        <a:bodyPr/>
        <a:lstStyle/>
        <a:p>
          <a:endParaRPr lang="zh-TW" altLang="en-US"/>
        </a:p>
      </dgm:t>
    </dgm:pt>
    <dgm:pt modelId="{8CDE13D5-97CA-4E6F-8585-9C3577134DDC}" type="sibTrans" cxnId="{BA97B97D-9511-4920-A933-0FC85032CF9D}">
      <dgm:prSet/>
      <dgm:spPr/>
      <dgm:t>
        <a:bodyPr/>
        <a:lstStyle/>
        <a:p>
          <a:endParaRPr lang="zh-TW" altLang="en-US"/>
        </a:p>
      </dgm:t>
    </dgm:pt>
    <dgm:pt modelId="{F54E2B57-A150-4BC5-AEB9-2ED469E85232}">
      <dgm:prSet phldrT="[文字]"/>
      <dgm:spPr/>
      <dgm:t>
        <a:bodyPr/>
        <a:lstStyle/>
        <a:p>
          <a:r>
            <a:rPr lang="zh-TW" altLang="en-US" dirty="0" smtClean="0"/>
            <a:t>夜晚</a:t>
          </a:r>
          <a:endParaRPr lang="zh-TW" altLang="en-US" dirty="0"/>
        </a:p>
      </dgm:t>
    </dgm:pt>
    <dgm:pt modelId="{AA496FE5-3738-4DDE-BD09-C00D7EFA6D11}" type="parTrans" cxnId="{F42C7671-F91B-4412-94C4-56F88DD4E5DB}">
      <dgm:prSet/>
      <dgm:spPr/>
      <dgm:t>
        <a:bodyPr/>
        <a:lstStyle/>
        <a:p>
          <a:endParaRPr lang="zh-TW" altLang="en-US"/>
        </a:p>
      </dgm:t>
    </dgm:pt>
    <dgm:pt modelId="{B62ADA85-DEBA-433E-AEC8-A6073824058E}" type="sibTrans" cxnId="{F42C7671-F91B-4412-94C4-56F88DD4E5DB}">
      <dgm:prSet/>
      <dgm:spPr/>
      <dgm:t>
        <a:bodyPr/>
        <a:lstStyle/>
        <a:p>
          <a:endParaRPr lang="zh-TW" altLang="en-US"/>
        </a:p>
      </dgm:t>
    </dgm:pt>
    <dgm:pt modelId="{B5AC981D-7915-4942-A762-3827BFF5059E}">
      <dgm:prSet phldrT="[文字]" phldr="1"/>
      <dgm:spPr/>
      <dgm:t>
        <a:bodyPr/>
        <a:lstStyle/>
        <a:p>
          <a:endParaRPr lang="zh-TW" altLang="en-US"/>
        </a:p>
      </dgm:t>
    </dgm:pt>
    <dgm:pt modelId="{143594C9-339F-4A28-A8A5-2557ECD0395E}" type="parTrans" cxnId="{586919F6-EC6B-433A-85CA-923911A1278C}">
      <dgm:prSet/>
      <dgm:spPr/>
      <dgm:t>
        <a:bodyPr/>
        <a:lstStyle/>
        <a:p>
          <a:endParaRPr lang="zh-TW" altLang="en-US"/>
        </a:p>
      </dgm:t>
    </dgm:pt>
    <dgm:pt modelId="{8B246631-8EA6-429B-80B5-7BEAB4A034DA}" type="sibTrans" cxnId="{586919F6-EC6B-433A-85CA-923911A1278C}">
      <dgm:prSet/>
      <dgm:spPr/>
      <dgm:t>
        <a:bodyPr/>
        <a:lstStyle/>
        <a:p>
          <a:endParaRPr lang="zh-TW" altLang="en-US"/>
        </a:p>
      </dgm:t>
    </dgm:pt>
    <dgm:pt modelId="{760BD883-5509-408B-9C1D-28DD61F593B9}">
      <dgm:prSet phldrT="[文字]"/>
      <dgm:spPr/>
      <dgm:t>
        <a:bodyPr/>
        <a:lstStyle/>
        <a:p>
          <a:r>
            <a:rPr lang="zh-TW" altLang="en-US" dirty="0" smtClean="0"/>
            <a:t>深夜</a:t>
          </a:r>
          <a:endParaRPr lang="zh-TW" altLang="en-US" dirty="0"/>
        </a:p>
      </dgm:t>
    </dgm:pt>
    <dgm:pt modelId="{149983D2-DFCC-4661-B2E7-2C3B6BC719EF}" type="parTrans" cxnId="{23B2A299-8CFA-4100-A064-C3982923BDA2}">
      <dgm:prSet/>
      <dgm:spPr/>
      <dgm:t>
        <a:bodyPr/>
        <a:lstStyle/>
        <a:p>
          <a:endParaRPr lang="zh-TW" altLang="en-US"/>
        </a:p>
      </dgm:t>
    </dgm:pt>
    <dgm:pt modelId="{926CAE7C-4335-4F8F-8FFD-C04BABE6D651}" type="sibTrans" cxnId="{23B2A299-8CFA-4100-A064-C3982923BDA2}">
      <dgm:prSet/>
      <dgm:spPr/>
      <dgm:t>
        <a:bodyPr/>
        <a:lstStyle/>
        <a:p>
          <a:endParaRPr lang="zh-TW" altLang="en-US"/>
        </a:p>
      </dgm:t>
    </dgm:pt>
    <dgm:pt modelId="{1304DE90-170C-4775-8AC5-BF71B8B68249}">
      <dgm:prSet phldrT="[文字]" phldr="1"/>
      <dgm:spPr/>
      <dgm:t>
        <a:bodyPr/>
        <a:lstStyle/>
        <a:p>
          <a:endParaRPr lang="zh-TW" altLang="en-US"/>
        </a:p>
      </dgm:t>
    </dgm:pt>
    <dgm:pt modelId="{AC53EF94-E625-4AD8-91E1-46DBF845AB28}" type="parTrans" cxnId="{1BC7E8BC-404C-4625-BF02-F20F879354DD}">
      <dgm:prSet/>
      <dgm:spPr/>
      <dgm:t>
        <a:bodyPr/>
        <a:lstStyle/>
        <a:p>
          <a:endParaRPr lang="zh-TW" altLang="en-US"/>
        </a:p>
      </dgm:t>
    </dgm:pt>
    <dgm:pt modelId="{926227C5-ECDC-4A65-A70D-C9F099BA78F4}" type="sibTrans" cxnId="{1BC7E8BC-404C-4625-BF02-F20F879354DD}">
      <dgm:prSet/>
      <dgm:spPr/>
      <dgm:t>
        <a:bodyPr/>
        <a:lstStyle/>
        <a:p>
          <a:endParaRPr lang="zh-TW" altLang="en-US"/>
        </a:p>
      </dgm:t>
    </dgm:pt>
    <dgm:pt modelId="{373BDDC1-07B6-4624-87D9-0FA9AA172427}" type="pres">
      <dgm:prSet presAssocID="{F2C213F7-A258-48DF-A821-E8A05BC38FE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482E34E-6328-49F0-9159-86906EC3FAC2}" type="pres">
      <dgm:prSet presAssocID="{F2C213F7-A258-48DF-A821-E8A05BC38FE7}" presName="children" presStyleCnt="0"/>
      <dgm:spPr/>
    </dgm:pt>
    <dgm:pt modelId="{BEF30714-5713-4D87-AF69-77BB29BA2DAA}" type="pres">
      <dgm:prSet presAssocID="{F2C213F7-A258-48DF-A821-E8A05BC38FE7}" presName="child1group" presStyleCnt="0"/>
      <dgm:spPr/>
    </dgm:pt>
    <dgm:pt modelId="{4B2206FF-DC0F-4449-8C42-C459DFCDD19A}" type="pres">
      <dgm:prSet presAssocID="{F2C213F7-A258-48DF-A821-E8A05BC38FE7}" presName="child1" presStyleLbl="bgAcc1" presStyleIdx="0" presStyleCnt="4"/>
      <dgm:spPr/>
      <dgm:t>
        <a:bodyPr/>
        <a:lstStyle/>
        <a:p>
          <a:endParaRPr lang="zh-TW" altLang="en-US"/>
        </a:p>
      </dgm:t>
    </dgm:pt>
    <dgm:pt modelId="{BFB33249-BE84-4BF6-948D-EE625BE289E4}" type="pres">
      <dgm:prSet presAssocID="{F2C213F7-A258-48DF-A821-E8A05BC38FE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642C5B-0D7C-4B50-9849-57FEECCD4B5B}" type="pres">
      <dgm:prSet presAssocID="{F2C213F7-A258-48DF-A821-E8A05BC38FE7}" presName="child2group" presStyleCnt="0"/>
      <dgm:spPr/>
    </dgm:pt>
    <dgm:pt modelId="{19C15617-B2ED-4E57-9B63-918FE65829EC}" type="pres">
      <dgm:prSet presAssocID="{F2C213F7-A258-48DF-A821-E8A05BC38FE7}" presName="child2" presStyleLbl="bgAcc1" presStyleIdx="1" presStyleCnt="4"/>
      <dgm:spPr/>
      <dgm:t>
        <a:bodyPr/>
        <a:lstStyle/>
        <a:p>
          <a:endParaRPr lang="zh-TW" altLang="en-US"/>
        </a:p>
      </dgm:t>
    </dgm:pt>
    <dgm:pt modelId="{2F96E5ED-6CBC-417B-947F-6733A298A6D2}" type="pres">
      <dgm:prSet presAssocID="{F2C213F7-A258-48DF-A821-E8A05BC38FE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54F751-0087-4564-97EC-EE376B61FEB6}" type="pres">
      <dgm:prSet presAssocID="{F2C213F7-A258-48DF-A821-E8A05BC38FE7}" presName="child3group" presStyleCnt="0"/>
      <dgm:spPr/>
    </dgm:pt>
    <dgm:pt modelId="{AB641E70-1366-4C8D-A07F-EA10BC884686}" type="pres">
      <dgm:prSet presAssocID="{F2C213F7-A258-48DF-A821-E8A05BC38FE7}" presName="child3" presStyleLbl="bgAcc1" presStyleIdx="2" presStyleCnt="4"/>
      <dgm:spPr/>
      <dgm:t>
        <a:bodyPr/>
        <a:lstStyle/>
        <a:p>
          <a:endParaRPr lang="zh-TW" altLang="en-US"/>
        </a:p>
      </dgm:t>
    </dgm:pt>
    <dgm:pt modelId="{E2DF65FF-C2EF-476A-BE76-8825EAD68C5E}" type="pres">
      <dgm:prSet presAssocID="{F2C213F7-A258-48DF-A821-E8A05BC38FE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92AB5C-7D58-488F-A829-826435C68889}" type="pres">
      <dgm:prSet presAssocID="{F2C213F7-A258-48DF-A821-E8A05BC38FE7}" presName="child4group" presStyleCnt="0"/>
      <dgm:spPr/>
    </dgm:pt>
    <dgm:pt modelId="{4FB43DB1-7DFC-4654-B79F-BA2FE388D566}" type="pres">
      <dgm:prSet presAssocID="{F2C213F7-A258-48DF-A821-E8A05BC38FE7}" presName="child4" presStyleLbl="bgAcc1" presStyleIdx="3" presStyleCnt="4"/>
      <dgm:spPr/>
      <dgm:t>
        <a:bodyPr/>
        <a:lstStyle/>
        <a:p>
          <a:endParaRPr lang="zh-TW" altLang="en-US"/>
        </a:p>
      </dgm:t>
    </dgm:pt>
    <dgm:pt modelId="{5CF2B241-A98C-4A84-942C-3C4E3A82B247}" type="pres">
      <dgm:prSet presAssocID="{F2C213F7-A258-48DF-A821-E8A05BC38FE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9C81B2-FFA3-4EC9-8F77-5BFF06F1427B}" type="pres">
      <dgm:prSet presAssocID="{F2C213F7-A258-48DF-A821-E8A05BC38FE7}" presName="childPlaceholder" presStyleCnt="0"/>
      <dgm:spPr/>
    </dgm:pt>
    <dgm:pt modelId="{B013FB14-BB4E-48BB-BD16-BEB6A4715EBD}" type="pres">
      <dgm:prSet presAssocID="{F2C213F7-A258-48DF-A821-E8A05BC38FE7}" presName="circle" presStyleCnt="0"/>
      <dgm:spPr/>
    </dgm:pt>
    <dgm:pt modelId="{06898B05-CDA2-4375-B2DE-DD4F5410B730}" type="pres">
      <dgm:prSet presAssocID="{F2C213F7-A258-48DF-A821-E8A05BC38FE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0B50F5-07A0-48FF-A15B-166FE376C883}" type="pres">
      <dgm:prSet presAssocID="{F2C213F7-A258-48DF-A821-E8A05BC38FE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C4E841-216D-4B08-9B3F-4E3A2F1FBB51}" type="pres">
      <dgm:prSet presAssocID="{F2C213F7-A258-48DF-A821-E8A05BC38FE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A295D7-45D2-46DD-8FFF-80591320B648}" type="pres">
      <dgm:prSet presAssocID="{F2C213F7-A258-48DF-A821-E8A05BC38FE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6E01A3-F3E2-4904-845E-F656D7A4898E}" type="pres">
      <dgm:prSet presAssocID="{F2C213F7-A258-48DF-A821-E8A05BC38FE7}" presName="quadrantPlaceholder" presStyleCnt="0"/>
      <dgm:spPr/>
    </dgm:pt>
    <dgm:pt modelId="{6D8602D4-A45E-4656-B4F8-3A7CFF33D2DE}" type="pres">
      <dgm:prSet presAssocID="{F2C213F7-A258-48DF-A821-E8A05BC38FE7}" presName="center1" presStyleLbl="fgShp" presStyleIdx="0" presStyleCnt="2"/>
      <dgm:spPr>
        <a:solidFill>
          <a:schemeClr val="accent2"/>
        </a:solidFill>
      </dgm:spPr>
    </dgm:pt>
    <dgm:pt modelId="{3A46FF93-79B5-4896-89DD-CB860334654A}" type="pres">
      <dgm:prSet presAssocID="{F2C213F7-A258-48DF-A821-E8A05BC38FE7}" presName="center2" presStyleLbl="fgShp" presStyleIdx="1" presStyleCnt="2"/>
      <dgm:spPr>
        <a:solidFill>
          <a:srgbClr val="C00000"/>
        </a:solidFill>
      </dgm:spPr>
    </dgm:pt>
  </dgm:ptLst>
  <dgm:cxnLst>
    <dgm:cxn modelId="{BA97B97D-9511-4920-A933-0FC85032CF9D}" srcId="{B425AA35-2ED7-492A-AF3C-C27C873BAF01}" destId="{D5EAA4B1-00E0-4C99-ABFF-4F5423AE2640}" srcOrd="0" destOrd="0" parTransId="{D6650532-A80B-4F7F-A626-E75EEAAC3713}" sibTransId="{8CDE13D5-97CA-4E6F-8585-9C3577134DDC}"/>
    <dgm:cxn modelId="{E95BAE71-F5AF-49EB-BC41-F896A52ED33B}" type="presOf" srcId="{B5AC981D-7915-4942-A762-3827BFF5059E}" destId="{E2DF65FF-C2EF-476A-BE76-8825EAD68C5E}" srcOrd="1" destOrd="0" presId="urn:microsoft.com/office/officeart/2005/8/layout/cycle4"/>
    <dgm:cxn modelId="{90B68DF9-0235-4B84-9AD6-1B9A61B99D0C}" type="presOf" srcId="{F2C213F7-A258-48DF-A821-E8A05BC38FE7}" destId="{373BDDC1-07B6-4624-87D9-0FA9AA172427}" srcOrd="0" destOrd="0" presId="urn:microsoft.com/office/officeart/2005/8/layout/cycle4"/>
    <dgm:cxn modelId="{F42C7671-F91B-4412-94C4-56F88DD4E5DB}" srcId="{F2C213F7-A258-48DF-A821-E8A05BC38FE7}" destId="{F54E2B57-A150-4BC5-AEB9-2ED469E85232}" srcOrd="2" destOrd="0" parTransId="{AA496FE5-3738-4DDE-BD09-C00D7EFA6D11}" sibTransId="{B62ADA85-DEBA-433E-AEC8-A6073824058E}"/>
    <dgm:cxn modelId="{F2518839-3AEF-4C34-950D-7A9364FCC826}" type="presOf" srcId="{1304DE90-170C-4775-8AC5-BF71B8B68249}" destId="{5CF2B241-A98C-4A84-942C-3C4E3A82B247}" srcOrd="1" destOrd="0" presId="urn:microsoft.com/office/officeart/2005/8/layout/cycle4"/>
    <dgm:cxn modelId="{D6874000-E8D7-48BC-A62A-14536053A6C2}" type="presOf" srcId="{1304DE90-170C-4775-8AC5-BF71B8B68249}" destId="{4FB43DB1-7DFC-4654-B79F-BA2FE388D566}" srcOrd="0" destOrd="0" presId="urn:microsoft.com/office/officeart/2005/8/layout/cycle4"/>
    <dgm:cxn modelId="{23B2A299-8CFA-4100-A064-C3982923BDA2}" srcId="{F2C213F7-A258-48DF-A821-E8A05BC38FE7}" destId="{760BD883-5509-408B-9C1D-28DD61F593B9}" srcOrd="3" destOrd="0" parTransId="{149983D2-DFCC-4661-B2E7-2C3B6BC719EF}" sibTransId="{926CAE7C-4335-4F8F-8FFD-C04BABE6D651}"/>
    <dgm:cxn modelId="{3CC0BA34-AAF1-4688-9BEA-6068C953C2C8}" srcId="{37B3757B-FA3B-4D42-AED7-76649051E619}" destId="{0A2A3B32-B2EC-4A3F-8FFD-0F864338ACC1}" srcOrd="0" destOrd="0" parTransId="{74910808-9165-4720-A321-F6088BCA0027}" sibTransId="{2B6F2079-BA43-454D-83FE-3279CC1D2CF4}"/>
    <dgm:cxn modelId="{839DC37E-ADA5-463F-844E-BCC57016EA50}" srcId="{F2C213F7-A258-48DF-A821-E8A05BC38FE7}" destId="{37B3757B-FA3B-4D42-AED7-76649051E619}" srcOrd="0" destOrd="0" parTransId="{B1234208-E889-4FD1-97DB-BE7F1065A8B7}" sibTransId="{9CF5453B-3FE7-465B-81B5-5C4979759D6E}"/>
    <dgm:cxn modelId="{34C5C402-AC46-44BA-A99C-84269D05CE84}" type="presOf" srcId="{B425AA35-2ED7-492A-AF3C-C27C873BAF01}" destId="{330B50F5-07A0-48FF-A15B-166FE376C883}" srcOrd="0" destOrd="0" presId="urn:microsoft.com/office/officeart/2005/8/layout/cycle4"/>
    <dgm:cxn modelId="{DBCD26D5-19DC-4209-B6B4-A562360529EF}" type="presOf" srcId="{37B3757B-FA3B-4D42-AED7-76649051E619}" destId="{06898B05-CDA2-4375-B2DE-DD4F5410B730}" srcOrd="0" destOrd="0" presId="urn:microsoft.com/office/officeart/2005/8/layout/cycle4"/>
    <dgm:cxn modelId="{1BC7E8BC-404C-4625-BF02-F20F879354DD}" srcId="{760BD883-5509-408B-9C1D-28DD61F593B9}" destId="{1304DE90-170C-4775-8AC5-BF71B8B68249}" srcOrd="0" destOrd="0" parTransId="{AC53EF94-E625-4AD8-91E1-46DBF845AB28}" sibTransId="{926227C5-ECDC-4A65-A70D-C9F099BA78F4}"/>
    <dgm:cxn modelId="{9E30F62D-24C8-41E3-BD9B-299F4464EF74}" type="presOf" srcId="{0A2A3B32-B2EC-4A3F-8FFD-0F864338ACC1}" destId="{BFB33249-BE84-4BF6-948D-EE625BE289E4}" srcOrd="1" destOrd="0" presId="urn:microsoft.com/office/officeart/2005/8/layout/cycle4"/>
    <dgm:cxn modelId="{86AF7B64-A49C-491C-955B-7EBEA1167F22}" type="presOf" srcId="{D5EAA4B1-00E0-4C99-ABFF-4F5423AE2640}" destId="{2F96E5ED-6CBC-417B-947F-6733A298A6D2}" srcOrd="1" destOrd="0" presId="urn:microsoft.com/office/officeart/2005/8/layout/cycle4"/>
    <dgm:cxn modelId="{2F7CF7FC-5C21-46A6-81E7-575B0C574B2D}" srcId="{F2C213F7-A258-48DF-A821-E8A05BC38FE7}" destId="{B425AA35-2ED7-492A-AF3C-C27C873BAF01}" srcOrd="1" destOrd="0" parTransId="{97CBF9DB-33F8-431E-B0D0-11D8FA279773}" sibTransId="{A96BF53C-105E-40AF-9D26-A0625B847FEA}"/>
    <dgm:cxn modelId="{75FF1887-AF59-498F-9513-FDF3DF109A66}" type="presOf" srcId="{B5AC981D-7915-4942-A762-3827BFF5059E}" destId="{AB641E70-1366-4C8D-A07F-EA10BC884686}" srcOrd="0" destOrd="0" presId="urn:microsoft.com/office/officeart/2005/8/layout/cycle4"/>
    <dgm:cxn modelId="{657584AA-FB60-471D-8E77-811AF57EA9AB}" type="presOf" srcId="{F54E2B57-A150-4BC5-AEB9-2ED469E85232}" destId="{57C4E841-216D-4B08-9B3F-4E3A2F1FBB51}" srcOrd="0" destOrd="0" presId="urn:microsoft.com/office/officeart/2005/8/layout/cycle4"/>
    <dgm:cxn modelId="{F413099E-E072-4B90-A084-9F65EFC6B0F6}" type="presOf" srcId="{D5EAA4B1-00E0-4C99-ABFF-4F5423AE2640}" destId="{19C15617-B2ED-4E57-9B63-918FE65829EC}" srcOrd="0" destOrd="0" presId="urn:microsoft.com/office/officeart/2005/8/layout/cycle4"/>
    <dgm:cxn modelId="{B51B5373-12F9-4B92-AEA2-FED7FFE1D0AC}" type="presOf" srcId="{0A2A3B32-B2EC-4A3F-8FFD-0F864338ACC1}" destId="{4B2206FF-DC0F-4449-8C42-C459DFCDD19A}" srcOrd="0" destOrd="0" presId="urn:microsoft.com/office/officeart/2005/8/layout/cycle4"/>
    <dgm:cxn modelId="{586919F6-EC6B-433A-85CA-923911A1278C}" srcId="{F54E2B57-A150-4BC5-AEB9-2ED469E85232}" destId="{B5AC981D-7915-4942-A762-3827BFF5059E}" srcOrd="0" destOrd="0" parTransId="{143594C9-339F-4A28-A8A5-2557ECD0395E}" sibTransId="{8B246631-8EA6-429B-80B5-7BEAB4A034DA}"/>
    <dgm:cxn modelId="{71D05B35-49D7-4E1E-80E4-7853F0365037}" type="presOf" srcId="{760BD883-5509-408B-9C1D-28DD61F593B9}" destId="{C2A295D7-45D2-46DD-8FFF-80591320B648}" srcOrd="0" destOrd="0" presId="urn:microsoft.com/office/officeart/2005/8/layout/cycle4"/>
    <dgm:cxn modelId="{886CC0A4-49D7-4D39-A952-466A03A95F17}" type="presParOf" srcId="{373BDDC1-07B6-4624-87D9-0FA9AA172427}" destId="{4482E34E-6328-49F0-9159-86906EC3FAC2}" srcOrd="0" destOrd="0" presId="urn:microsoft.com/office/officeart/2005/8/layout/cycle4"/>
    <dgm:cxn modelId="{31DB4F40-E092-4AAD-9E11-8153851BDC97}" type="presParOf" srcId="{4482E34E-6328-49F0-9159-86906EC3FAC2}" destId="{BEF30714-5713-4D87-AF69-77BB29BA2DAA}" srcOrd="0" destOrd="0" presId="urn:microsoft.com/office/officeart/2005/8/layout/cycle4"/>
    <dgm:cxn modelId="{9F53A214-0096-481C-9F11-51A00EAA001A}" type="presParOf" srcId="{BEF30714-5713-4D87-AF69-77BB29BA2DAA}" destId="{4B2206FF-DC0F-4449-8C42-C459DFCDD19A}" srcOrd="0" destOrd="0" presId="urn:microsoft.com/office/officeart/2005/8/layout/cycle4"/>
    <dgm:cxn modelId="{515FB8E8-AD81-44FD-B784-5061D31FE3CB}" type="presParOf" srcId="{BEF30714-5713-4D87-AF69-77BB29BA2DAA}" destId="{BFB33249-BE84-4BF6-948D-EE625BE289E4}" srcOrd="1" destOrd="0" presId="urn:microsoft.com/office/officeart/2005/8/layout/cycle4"/>
    <dgm:cxn modelId="{EE999CC7-16A1-47D1-AB1F-F9F269A918AD}" type="presParOf" srcId="{4482E34E-6328-49F0-9159-86906EC3FAC2}" destId="{D2642C5B-0D7C-4B50-9849-57FEECCD4B5B}" srcOrd="1" destOrd="0" presId="urn:microsoft.com/office/officeart/2005/8/layout/cycle4"/>
    <dgm:cxn modelId="{39010ADD-8D35-455F-B87C-7F8F3659F8F8}" type="presParOf" srcId="{D2642C5B-0D7C-4B50-9849-57FEECCD4B5B}" destId="{19C15617-B2ED-4E57-9B63-918FE65829EC}" srcOrd="0" destOrd="0" presId="urn:microsoft.com/office/officeart/2005/8/layout/cycle4"/>
    <dgm:cxn modelId="{C701CA38-1C97-4E55-9B21-CD3076F1AAD3}" type="presParOf" srcId="{D2642C5B-0D7C-4B50-9849-57FEECCD4B5B}" destId="{2F96E5ED-6CBC-417B-947F-6733A298A6D2}" srcOrd="1" destOrd="0" presId="urn:microsoft.com/office/officeart/2005/8/layout/cycle4"/>
    <dgm:cxn modelId="{B1D23AD7-37FD-49B5-889A-3A5332ED5992}" type="presParOf" srcId="{4482E34E-6328-49F0-9159-86906EC3FAC2}" destId="{2554F751-0087-4564-97EC-EE376B61FEB6}" srcOrd="2" destOrd="0" presId="urn:microsoft.com/office/officeart/2005/8/layout/cycle4"/>
    <dgm:cxn modelId="{8F583A9C-2C06-4642-BD91-41124E2C0FD0}" type="presParOf" srcId="{2554F751-0087-4564-97EC-EE376B61FEB6}" destId="{AB641E70-1366-4C8D-A07F-EA10BC884686}" srcOrd="0" destOrd="0" presId="urn:microsoft.com/office/officeart/2005/8/layout/cycle4"/>
    <dgm:cxn modelId="{7D8039A1-467D-4C7B-9357-F9AAD09C0A40}" type="presParOf" srcId="{2554F751-0087-4564-97EC-EE376B61FEB6}" destId="{E2DF65FF-C2EF-476A-BE76-8825EAD68C5E}" srcOrd="1" destOrd="0" presId="urn:microsoft.com/office/officeart/2005/8/layout/cycle4"/>
    <dgm:cxn modelId="{B174CC74-D6BD-4070-ADEE-03EFED0B6A5C}" type="presParOf" srcId="{4482E34E-6328-49F0-9159-86906EC3FAC2}" destId="{DA92AB5C-7D58-488F-A829-826435C68889}" srcOrd="3" destOrd="0" presId="urn:microsoft.com/office/officeart/2005/8/layout/cycle4"/>
    <dgm:cxn modelId="{CD3524DC-D0E0-4260-AEFE-B210AB9AD7D5}" type="presParOf" srcId="{DA92AB5C-7D58-488F-A829-826435C68889}" destId="{4FB43DB1-7DFC-4654-B79F-BA2FE388D566}" srcOrd="0" destOrd="0" presId="urn:microsoft.com/office/officeart/2005/8/layout/cycle4"/>
    <dgm:cxn modelId="{EFFC1A64-D853-440F-8773-1399DEB96FA9}" type="presParOf" srcId="{DA92AB5C-7D58-488F-A829-826435C68889}" destId="{5CF2B241-A98C-4A84-942C-3C4E3A82B247}" srcOrd="1" destOrd="0" presId="urn:microsoft.com/office/officeart/2005/8/layout/cycle4"/>
    <dgm:cxn modelId="{0EFBC9DD-1C4E-42B8-898E-E21A8AF32F52}" type="presParOf" srcId="{4482E34E-6328-49F0-9159-86906EC3FAC2}" destId="{739C81B2-FFA3-4EC9-8F77-5BFF06F1427B}" srcOrd="4" destOrd="0" presId="urn:microsoft.com/office/officeart/2005/8/layout/cycle4"/>
    <dgm:cxn modelId="{75E43FA1-9C09-4DC1-889E-F3D18A02AE1E}" type="presParOf" srcId="{373BDDC1-07B6-4624-87D9-0FA9AA172427}" destId="{B013FB14-BB4E-48BB-BD16-BEB6A4715EBD}" srcOrd="1" destOrd="0" presId="urn:microsoft.com/office/officeart/2005/8/layout/cycle4"/>
    <dgm:cxn modelId="{D1E1F212-963C-48CA-A4EA-84298B9A7D95}" type="presParOf" srcId="{B013FB14-BB4E-48BB-BD16-BEB6A4715EBD}" destId="{06898B05-CDA2-4375-B2DE-DD4F5410B730}" srcOrd="0" destOrd="0" presId="urn:microsoft.com/office/officeart/2005/8/layout/cycle4"/>
    <dgm:cxn modelId="{443248D4-9C29-4D5B-9D7A-427231C3E946}" type="presParOf" srcId="{B013FB14-BB4E-48BB-BD16-BEB6A4715EBD}" destId="{330B50F5-07A0-48FF-A15B-166FE376C883}" srcOrd="1" destOrd="0" presId="urn:microsoft.com/office/officeart/2005/8/layout/cycle4"/>
    <dgm:cxn modelId="{6B03B7A2-CF61-4099-8350-72069D5BABC1}" type="presParOf" srcId="{B013FB14-BB4E-48BB-BD16-BEB6A4715EBD}" destId="{57C4E841-216D-4B08-9B3F-4E3A2F1FBB51}" srcOrd="2" destOrd="0" presId="urn:microsoft.com/office/officeart/2005/8/layout/cycle4"/>
    <dgm:cxn modelId="{87265446-F6B3-4E4A-A457-817DFE70DA67}" type="presParOf" srcId="{B013FB14-BB4E-48BB-BD16-BEB6A4715EBD}" destId="{C2A295D7-45D2-46DD-8FFF-80591320B648}" srcOrd="3" destOrd="0" presId="urn:microsoft.com/office/officeart/2005/8/layout/cycle4"/>
    <dgm:cxn modelId="{06EE0401-ABA9-4A95-B982-17F29E929D57}" type="presParOf" srcId="{B013FB14-BB4E-48BB-BD16-BEB6A4715EBD}" destId="{6C6E01A3-F3E2-4904-845E-F656D7A4898E}" srcOrd="4" destOrd="0" presId="urn:microsoft.com/office/officeart/2005/8/layout/cycle4"/>
    <dgm:cxn modelId="{FA109250-BE6B-4C0E-8BF9-988983881D44}" type="presParOf" srcId="{373BDDC1-07B6-4624-87D9-0FA9AA172427}" destId="{6D8602D4-A45E-4656-B4F8-3A7CFF33D2DE}" srcOrd="2" destOrd="0" presId="urn:microsoft.com/office/officeart/2005/8/layout/cycle4"/>
    <dgm:cxn modelId="{B41D5827-DBF1-4ED9-AF11-5B03AC9B5D78}" type="presParOf" srcId="{373BDDC1-07B6-4624-87D9-0FA9AA172427}" destId="{3A46FF93-79B5-4896-89DD-CB860334654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A60C03-2A33-42DE-BA3F-E5988AC50EC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A5A77A7-B555-42E6-A35F-2690F0D43FE6}">
      <dgm:prSet phldrT="[文字]"/>
      <dgm:spPr/>
      <dgm:t>
        <a:bodyPr/>
        <a:lstStyle/>
        <a:p>
          <a:r>
            <a:rPr lang="zh-TW" altLang="en-US" dirty="0" smtClean="0"/>
            <a:t>夜晚</a:t>
          </a:r>
          <a:endParaRPr lang="zh-TW" altLang="en-US" dirty="0"/>
        </a:p>
      </dgm:t>
    </dgm:pt>
    <dgm:pt modelId="{44C00F6B-428C-470D-98D1-ED66B4C2EED3}" type="parTrans" cxnId="{17B3E2BE-98B8-434D-8B32-4EED5EFAD456}">
      <dgm:prSet/>
      <dgm:spPr/>
      <dgm:t>
        <a:bodyPr/>
        <a:lstStyle/>
        <a:p>
          <a:endParaRPr lang="zh-TW" altLang="en-US"/>
        </a:p>
      </dgm:t>
    </dgm:pt>
    <dgm:pt modelId="{CCC5AEDE-A630-4AA6-A3C3-FE11E0171070}" type="sibTrans" cxnId="{17B3E2BE-98B8-434D-8B32-4EED5EFAD456}">
      <dgm:prSet/>
      <dgm:spPr/>
      <dgm:t>
        <a:bodyPr/>
        <a:lstStyle/>
        <a:p>
          <a:endParaRPr lang="zh-TW" altLang="en-US"/>
        </a:p>
      </dgm:t>
    </dgm:pt>
    <dgm:pt modelId="{F62799DB-5920-4CD1-9AEE-C5227B419A4E}">
      <dgm:prSet phldrT="[文字]"/>
      <dgm:spPr/>
      <dgm:t>
        <a:bodyPr/>
        <a:lstStyle/>
        <a:p>
          <a:r>
            <a:rPr lang="zh-TW" altLang="en-US" smtClean="0"/>
            <a:t>深夜</a:t>
          </a:r>
          <a:endParaRPr lang="zh-TW" altLang="en-US" dirty="0"/>
        </a:p>
      </dgm:t>
    </dgm:pt>
    <dgm:pt modelId="{5487C1BF-92CD-4500-AA52-D563330052CD}" type="parTrans" cxnId="{6A37308A-5086-458A-808E-EE03E9E39423}">
      <dgm:prSet/>
      <dgm:spPr/>
      <dgm:t>
        <a:bodyPr/>
        <a:lstStyle/>
        <a:p>
          <a:endParaRPr lang="zh-TW" altLang="en-US"/>
        </a:p>
      </dgm:t>
    </dgm:pt>
    <dgm:pt modelId="{C5237495-B178-4FA0-9DBD-695003304029}" type="sibTrans" cxnId="{6A37308A-5086-458A-808E-EE03E9E39423}">
      <dgm:prSet/>
      <dgm:spPr/>
      <dgm:t>
        <a:bodyPr/>
        <a:lstStyle/>
        <a:p>
          <a:endParaRPr lang="zh-TW" altLang="en-US"/>
        </a:p>
      </dgm:t>
    </dgm:pt>
    <dgm:pt modelId="{069F79C3-FE1A-454E-A895-6F76BF1BFF8A}">
      <dgm:prSet phldrT="[文字]"/>
      <dgm:spPr/>
      <dgm:t>
        <a:bodyPr/>
        <a:lstStyle/>
        <a:p>
          <a:r>
            <a:rPr lang="zh-TW" altLang="en-US" dirty="0" smtClean="0"/>
            <a:t>黃昏</a:t>
          </a:r>
          <a:endParaRPr lang="zh-TW" altLang="en-US" dirty="0"/>
        </a:p>
      </dgm:t>
    </dgm:pt>
    <dgm:pt modelId="{510B2290-BA6A-4C9F-875B-51AAED1900C4}" type="parTrans" cxnId="{2341CCFC-CE81-4365-9981-24F43C02B1DA}">
      <dgm:prSet/>
      <dgm:spPr/>
      <dgm:t>
        <a:bodyPr/>
        <a:lstStyle/>
        <a:p>
          <a:endParaRPr lang="zh-TW" altLang="en-US"/>
        </a:p>
      </dgm:t>
    </dgm:pt>
    <dgm:pt modelId="{9B943D3A-6C6D-44E7-96FB-03FA0A8B4895}" type="sibTrans" cxnId="{2341CCFC-CE81-4365-9981-24F43C02B1DA}">
      <dgm:prSet/>
      <dgm:spPr/>
      <dgm:t>
        <a:bodyPr/>
        <a:lstStyle/>
        <a:p>
          <a:endParaRPr lang="zh-TW" altLang="en-US"/>
        </a:p>
      </dgm:t>
    </dgm:pt>
    <dgm:pt modelId="{E59A5A16-65F4-4EC9-8243-349C21D0DBA6}" type="pres">
      <dgm:prSet presAssocID="{CEA60C03-2A33-42DE-BA3F-E5988AC50ECC}" presName="compositeShape" presStyleCnt="0">
        <dgm:presLayoutVars>
          <dgm:chMax val="7"/>
          <dgm:dir/>
          <dgm:resizeHandles val="exact"/>
        </dgm:presLayoutVars>
      </dgm:prSet>
      <dgm:spPr/>
    </dgm:pt>
    <dgm:pt modelId="{7D7C7AD8-1C59-4E96-96C4-F6759710FC93}" type="pres">
      <dgm:prSet presAssocID="{CEA60C03-2A33-42DE-BA3F-E5988AC50ECC}" presName="wedge1" presStyleLbl="node1" presStyleIdx="0" presStyleCnt="3"/>
      <dgm:spPr/>
      <dgm:t>
        <a:bodyPr/>
        <a:lstStyle/>
        <a:p>
          <a:endParaRPr lang="zh-TW" altLang="en-US"/>
        </a:p>
      </dgm:t>
    </dgm:pt>
    <dgm:pt modelId="{855028DB-D271-4E43-AE8C-C51777E3F5B8}" type="pres">
      <dgm:prSet presAssocID="{CEA60C03-2A33-42DE-BA3F-E5988AC50ECC}" presName="dummy1a" presStyleCnt="0"/>
      <dgm:spPr/>
    </dgm:pt>
    <dgm:pt modelId="{B5F06177-626E-4642-8C72-D2581E4225F9}" type="pres">
      <dgm:prSet presAssocID="{CEA60C03-2A33-42DE-BA3F-E5988AC50ECC}" presName="dummy1b" presStyleCnt="0"/>
      <dgm:spPr/>
    </dgm:pt>
    <dgm:pt modelId="{C239DCD4-85FB-44A0-957D-19DCCC13A5FB}" type="pres">
      <dgm:prSet presAssocID="{CEA60C03-2A33-42DE-BA3F-E5988AC50EC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187B76-3153-45BF-8916-7E64C16CEDD0}" type="pres">
      <dgm:prSet presAssocID="{CEA60C03-2A33-42DE-BA3F-E5988AC50ECC}" presName="wedge2" presStyleLbl="node1" presStyleIdx="1" presStyleCnt="3"/>
      <dgm:spPr/>
      <dgm:t>
        <a:bodyPr/>
        <a:lstStyle/>
        <a:p>
          <a:endParaRPr lang="zh-TW" altLang="en-US"/>
        </a:p>
      </dgm:t>
    </dgm:pt>
    <dgm:pt modelId="{51442E5B-8293-442A-B38D-E4A4D97E3836}" type="pres">
      <dgm:prSet presAssocID="{CEA60C03-2A33-42DE-BA3F-E5988AC50ECC}" presName="dummy2a" presStyleCnt="0"/>
      <dgm:spPr/>
    </dgm:pt>
    <dgm:pt modelId="{A1294B3C-5FEB-4C71-A642-1559F9A4420A}" type="pres">
      <dgm:prSet presAssocID="{CEA60C03-2A33-42DE-BA3F-E5988AC50ECC}" presName="dummy2b" presStyleCnt="0"/>
      <dgm:spPr/>
    </dgm:pt>
    <dgm:pt modelId="{56581420-C48B-47B3-A628-E16733F6885A}" type="pres">
      <dgm:prSet presAssocID="{CEA60C03-2A33-42DE-BA3F-E5988AC50EC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955452-01E5-45C3-94E3-F9C98884A8A1}" type="pres">
      <dgm:prSet presAssocID="{CEA60C03-2A33-42DE-BA3F-E5988AC50ECC}" presName="wedge3" presStyleLbl="node1" presStyleIdx="2" presStyleCnt="3"/>
      <dgm:spPr/>
      <dgm:t>
        <a:bodyPr/>
        <a:lstStyle/>
        <a:p>
          <a:endParaRPr lang="zh-TW" altLang="en-US"/>
        </a:p>
      </dgm:t>
    </dgm:pt>
    <dgm:pt modelId="{704E7857-B06F-45D4-8DBD-3BF443CDD173}" type="pres">
      <dgm:prSet presAssocID="{CEA60C03-2A33-42DE-BA3F-E5988AC50ECC}" presName="dummy3a" presStyleCnt="0"/>
      <dgm:spPr/>
    </dgm:pt>
    <dgm:pt modelId="{05EC7732-6933-41F2-B186-8221A924F6B5}" type="pres">
      <dgm:prSet presAssocID="{CEA60C03-2A33-42DE-BA3F-E5988AC50ECC}" presName="dummy3b" presStyleCnt="0"/>
      <dgm:spPr/>
    </dgm:pt>
    <dgm:pt modelId="{A3A660AA-4B31-42FE-9C66-57C6331E028F}" type="pres">
      <dgm:prSet presAssocID="{CEA60C03-2A33-42DE-BA3F-E5988AC50EC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056AD6-BB64-461C-8429-F4C0115760F0}" type="pres">
      <dgm:prSet presAssocID="{CCC5AEDE-A630-4AA6-A3C3-FE11E0171070}" presName="arrowWedge1" presStyleLbl="fgSibTrans2D1" presStyleIdx="0" presStyleCnt="3"/>
      <dgm:spPr/>
    </dgm:pt>
    <dgm:pt modelId="{BBD628F5-99E8-41E2-8DF1-968C7EC74574}" type="pres">
      <dgm:prSet presAssocID="{C5237495-B178-4FA0-9DBD-695003304029}" presName="arrowWedge2" presStyleLbl="fgSibTrans2D1" presStyleIdx="1" presStyleCnt="3"/>
      <dgm:spPr/>
    </dgm:pt>
    <dgm:pt modelId="{9A8A5A53-CC40-46F3-9926-3E1AC8575008}" type="pres">
      <dgm:prSet presAssocID="{9B943D3A-6C6D-44E7-96FB-03FA0A8B4895}" presName="arrowWedge3" presStyleLbl="fgSibTrans2D1" presStyleIdx="2" presStyleCnt="3"/>
      <dgm:spPr/>
    </dgm:pt>
  </dgm:ptLst>
  <dgm:cxnLst>
    <dgm:cxn modelId="{1370A099-E40B-4941-BD3F-37B575DB8A5C}" type="presOf" srcId="{F62799DB-5920-4CD1-9AEE-C5227B419A4E}" destId="{56581420-C48B-47B3-A628-E16733F6885A}" srcOrd="1" destOrd="0" presId="urn:microsoft.com/office/officeart/2005/8/layout/cycle8"/>
    <dgm:cxn modelId="{6AF86AF1-96AD-40F2-ABD4-03A62C0F5172}" type="presOf" srcId="{069F79C3-FE1A-454E-A895-6F76BF1BFF8A}" destId="{1A955452-01E5-45C3-94E3-F9C98884A8A1}" srcOrd="0" destOrd="0" presId="urn:microsoft.com/office/officeart/2005/8/layout/cycle8"/>
    <dgm:cxn modelId="{D12FF0D5-46F9-452A-87FE-874640EB5D4A}" type="presOf" srcId="{BA5A77A7-B555-42E6-A35F-2690F0D43FE6}" destId="{C239DCD4-85FB-44A0-957D-19DCCC13A5FB}" srcOrd="1" destOrd="0" presId="urn:microsoft.com/office/officeart/2005/8/layout/cycle8"/>
    <dgm:cxn modelId="{17B3E2BE-98B8-434D-8B32-4EED5EFAD456}" srcId="{CEA60C03-2A33-42DE-BA3F-E5988AC50ECC}" destId="{BA5A77A7-B555-42E6-A35F-2690F0D43FE6}" srcOrd="0" destOrd="0" parTransId="{44C00F6B-428C-470D-98D1-ED66B4C2EED3}" sibTransId="{CCC5AEDE-A630-4AA6-A3C3-FE11E0171070}"/>
    <dgm:cxn modelId="{6A37308A-5086-458A-808E-EE03E9E39423}" srcId="{CEA60C03-2A33-42DE-BA3F-E5988AC50ECC}" destId="{F62799DB-5920-4CD1-9AEE-C5227B419A4E}" srcOrd="1" destOrd="0" parTransId="{5487C1BF-92CD-4500-AA52-D563330052CD}" sibTransId="{C5237495-B178-4FA0-9DBD-695003304029}"/>
    <dgm:cxn modelId="{1FD4A5B0-B88E-4FA3-91D6-2E3BA52E2CEF}" type="presOf" srcId="{CEA60C03-2A33-42DE-BA3F-E5988AC50ECC}" destId="{E59A5A16-65F4-4EC9-8243-349C21D0DBA6}" srcOrd="0" destOrd="0" presId="urn:microsoft.com/office/officeart/2005/8/layout/cycle8"/>
    <dgm:cxn modelId="{81038084-6479-4DDA-848A-CFBC5AF2A3BD}" type="presOf" srcId="{069F79C3-FE1A-454E-A895-6F76BF1BFF8A}" destId="{A3A660AA-4B31-42FE-9C66-57C6331E028F}" srcOrd="1" destOrd="0" presId="urn:microsoft.com/office/officeart/2005/8/layout/cycle8"/>
    <dgm:cxn modelId="{5DA19DC1-FFDC-4E15-B592-D7A16FB67D29}" type="presOf" srcId="{BA5A77A7-B555-42E6-A35F-2690F0D43FE6}" destId="{7D7C7AD8-1C59-4E96-96C4-F6759710FC93}" srcOrd="0" destOrd="0" presId="urn:microsoft.com/office/officeart/2005/8/layout/cycle8"/>
    <dgm:cxn modelId="{2341CCFC-CE81-4365-9981-24F43C02B1DA}" srcId="{CEA60C03-2A33-42DE-BA3F-E5988AC50ECC}" destId="{069F79C3-FE1A-454E-A895-6F76BF1BFF8A}" srcOrd="2" destOrd="0" parTransId="{510B2290-BA6A-4C9F-875B-51AAED1900C4}" sibTransId="{9B943D3A-6C6D-44E7-96FB-03FA0A8B4895}"/>
    <dgm:cxn modelId="{B040E189-0135-4E66-871F-CA80DB424E90}" type="presOf" srcId="{F62799DB-5920-4CD1-9AEE-C5227B419A4E}" destId="{5C187B76-3153-45BF-8916-7E64C16CEDD0}" srcOrd="0" destOrd="0" presId="urn:microsoft.com/office/officeart/2005/8/layout/cycle8"/>
    <dgm:cxn modelId="{C8497733-4F70-48FD-B4BD-DC1F7C9EB1FA}" type="presParOf" srcId="{E59A5A16-65F4-4EC9-8243-349C21D0DBA6}" destId="{7D7C7AD8-1C59-4E96-96C4-F6759710FC93}" srcOrd="0" destOrd="0" presId="urn:microsoft.com/office/officeart/2005/8/layout/cycle8"/>
    <dgm:cxn modelId="{00C761E5-AE43-45B6-93EC-37274F6A6D3C}" type="presParOf" srcId="{E59A5A16-65F4-4EC9-8243-349C21D0DBA6}" destId="{855028DB-D271-4E43-AE8C-C51777E3F5B8}" srcOrd="1" destOrd="0" presId="urn:microsoft.com/office/officeart/2005/8/layout/cycle8"/>
    <dgm:cxn modelId="{3F622770-1D6D-426A-8AB9-D135581F9CAC}" type="presParOf" srcId="{E59A5A16-65F4-4EC9-8243-349C21D0DBA6}" destId="{B5F06177-626E-4642-8C72-D2581E4225F9}" srcOrd="2" destOrd="0" presId="urn:microsoft.com/office/officeart/2005/8/layout/cycle8"/>
    <dgm:cxn modelId="{2B781B30-A3BB-4405-9B87-17DCACCF69CF}" type="presParOf" srcId="{E59A5A16-65F4-4EC9-8243-349C21D0DBA6}" destId="{C239DCD4-85FB-44A0-957D-19DCCC13A5FB}" srcOrd="3" destOrd="0" presId="urn:microsoft.com/office/officeart/2005/8/layout/cycle8"/>
    <dgm:cxn modelId="{C68C73C7-D052-44E5-8FF8-234968510DDA}" type="presParOf" srcId="{E59A5A16-65F4-4EC9-8243-349C21D0DBA6}" destId="{5C187B76-3153-45BF-8916-7E64C16CEDD0}" srcOrd="4" destOrd="0" presId="urn:microsoft.com/office/officeart/2005/8/layout/cycle8"/>
    <dgm:cxn modelId="{843E5C39-266F-4B97-9971-199B6BABF988}" type="presParOf" srcId="{E59A5A16-65F4-4EC9-8243-349C21D0DBA6}" destId="{51442E5B-8293-442A-B38D-E4A4D97E3836}" srcOrd="5" destOrd="0" presId="urn:microsoft.com/office/officeart/2005/8/layout/cycle8"/>
    <dgm:cxn modelId="{A441A474-67FC-477C-9D49-FC1FC0EEA53F}" type="presParOf" srcId="{E59A5A16-65F4-4EC9-8243-349C21D0DBA6}" destId="{A1294B3C-5FEB-4C71-A642-1559F9A4420A}" srcOrd="6" destOrd="0" presId="urn:microsoft.com/office/officeart/2005/8/layout/cycle8"/>
    <dgm:cxn modelId="{6DAF3B41-FA00-4BB2-8509-2E57CF0724A2}" type="presParOf" srcId="{E59A5A16-65F4-4EC9-8243-349C21D0DBA6}" destId="{56581420-C48B-47B3-A628-E16733F6885A}" srcOrd="7" destOrd="0" presId="urn:microsoft.com/office/officeart/2005/8/layout/cycle8"/>
    <dgm:cxn modelId="{7B586E9E-4F32-461D-9350-E6808DFBCA9B}" type="presParOf" srcId="{E59A5A16-65F4-4EC9-8243-349C21D0DBA6}" destId="{1A955452-01E5-45C3-94E3-F9C98884A8A1}" srcOrd="8" destOrd="0" presId="urn:microsoft.com/office/officeart/2005/8/layout/cycle8"/>
    <dgm:cxn modelId="{87A69FE3-5190-4888-B3D2-F3EC41459023}" type="presParOf" srcId="{E59A5A16-65F4-4EC9-8243-349C21D0DBA6}" destId="{704E7857-B06F-45D4-8DBD-3BF443CDD173}" srcOrd="9" destOrd="0" presId="urn:microsoft.com/office/officeart/2005/8/layout/cycle8"/>
    <dgm:cxn modelId="{46F7638E-FCAF-4DA6-A6A5-4CC0F0EFA787}" type="presParOf" srcId="{E59A5A16-65F4-4EC9-8243-349C21D0DBA6}" destId="{05EC7732-6933-41F2-B186-8221A924F6B5}" srcOrd="10" destOrd="0" presId="urn:microsoft.com/office/officeart/2005/8/layout/cycle8"/>
    <dgm:cxn modelId="{97B50D1A-95AA-4581-831A-AA7A41E6C067}" type="presParOf" srcId="{E59A5A16-65F4-4EC9-8243-349C21D0DBA6}" destId="{A3A660AA-4B31-42FE-9C66-57C6331E028F}" srcOrd="11" destOrd="0" presId="urn:microsoft.com/office/officeart/2005/8/layout/cycle8"/>
    <dgm:cxn modelId="{A9794908-50FC-4BDB-83F0-90B24E98C877}" type="presParOf" srcId="{E59A5A16-65F4-4EC9-8243-349C21D0DBA6}" destId="{E2056AD6-BB64-461C-8429-F4C0115760F0}" srcOrd="12" destOrd="0" presId="urn:microsoft.com/office/officeart/2005/8/layout/cycle8"/>
    <dgm:cxn modelId="{3EBEFAE4-E9BC-4F1C-A776-D0D758053252}" type="presParOf" srcId="{E59A5A16-65F4-4EC9-8243-349C21D0DBA6}" destId="{BBD628F5-99E8-41E2-8DF1-968C7EC74574}" srcOrd="13" destOrd="0" presId="urn:microsoft.com/office/officeart/2005/8/layout/cycle8"/>
    <dgm:cxn modelId="{B92D9AB4-01EE-47D3-AD23-B0FFBA8DDD5C}" type="presParOf" srcId="{E59A5A16-65F4-4EC9-8243-349C21D0DBA6}" destId="{9A8A5A53-CC40-46F3-9926-3E1AC857500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6B9187-EEE1-46E9-B609-1529177B01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E147DB-5BE6-490E-8E38-406DB33B529D}">
      <dgm:prSet phldrT="[文字]"/>
      <dgm:spPr/>
      <dgm:t>
        <a:bodyPr/>
        <a:lstStyle/>
        <a:p>
          <a:endParaRPr lang="zh-TW" altLang="en-US" dirty="0"/>
        </a:p>
      </dgm:t>
    </dgm:pt>
    <dgm:pt modelId="{14518584-BABB-4036-9447-0DB9DD7F2FAA}" type="parTrans" cxnId="{9C583455-252E-43E8-949F-E009D200E9F9}">
      <dgm:prSet/>
      <dgm:spPr/>
      <dgm:t>
        <a:bodyPr/>
        <a:lstStyle/>
        <a:p>
          <a:endParaRPr lang="zh-TW" altLang="en-US"/>
        </a:p>
      </dgm:t>
    </dgm:pt>
    <dgm:pt modelId="{DC00CCC7-7227-4437-A456-812D4D7F4AE9}" type="sibTrans" cxnId="{9C583455-252E-43E8-949F-E009D200E9F9}">
      <dgm:prSet/>
      <dgm:spPr/>
      <dgm:t>
        <a:bodyPr/>
        <a:lstStyle/>
        <a:p>
          <a:endParaRPr lang="zh-TW" altLang="en-US"/>
        </a:p>
      </dgm:t>
    </dgm:pt>
    <dgm:pt modelId="{6C06BC92-D67F-48B4-8C6D-E7F4086B3637}">
      <dgm:prSet phldrT="[文字]"/>
      <dgm:spPr/>
      <dgm:t>
        <a:bodyPr/>
        <a:lstStyle/>
        <a:p>
          <a:endParaRPr lang="zh-TW" altLang="en-US" dirty="0"/>
        </a:p>
      </dgm:t>
    </dgm:pt>
    <dgm:pt modelId="{528A38DA-2B5C-4724-9790-5DA85B65B376}" type="parTrans" cxnId="{D2467BF1-2077-457F-AD11-06510DACFB49}">
      <dgm:prSet/>
      <dgm:spPr/>
      <dgm:t>
        <a:bodyPr/>
        <a:lstStyle/>
        <a:p>
          <a:endParaRPr lang="zh-TW" altLang="en-US"/>
        </a:p>
      </dgm:t>
    </dgm:pt>
    <dgm:pt modelId="{0D619FF7-3D27-427C-8635-F86936547247}" type="sibTrans" cxnId="{D2467BF1-2077-457F-AD11-06510DACFB49}">
      <dgm:prSet/>
      <dgm:spPr/>
      <dgm:t>
        <a:bodyPr/>
        <a:lstStyle/>
        <a:p>
          <a:endParaRPr lang="zh-TW" altLang="en-US"/>
        </a:p>
      </dgm:t>
    </dgm:pt>
    <dgm:pt modelId="{17A92B14-4A00-4DAF-8A0A-B4D56B52DB25}">
      <dgm:prSet phldrT="[文字]"/>
      <dgm:spPr/>
      <dgm:t>
        <a:bodyPr/>
        <a:lstStyle/>
        <a:p>
          <a:endParaRPr lang="zh-TW" altLang="en-US" dirty="0"/>
        </a:p>
      </dgm:t>
    </dgm:pt>
    <dgm:pt modelId="{0008DCDA-4926-4599-A09C-F7F5AD7864E1}" type="parTrans" cxnId="{59BD6850-7CAF-42F0-BED1-527388038E3C}">
      <dgm:prSet/>
      <dgm:spPr/>
      <dgm:t>
        <a:bodyPr/>
        <a:lstStyle/>
        <a:p>
          <a:endParaRPr lang="zh-TW" altLang="en-US"/>
        </a:p>
      </dgm:t>
    </dgm:pt>
    <dgm:pt modelId="{407EA305-E473-45EC-9E8C-3C0FB4B6B575}" type="sibTrans" cxnId="{59BD6850-7CAF-42F0-BED1-527388038E3C}">
      <dgm:prSet/>
      <dgm:spPr/>
      <dgm:t>
        <a:bodyPr/>
        <a:lstStyle/>
        <a:p>
          <a:endParaRPr lang="zh-TW" altLang="en-US"/>
        </a:p>
      </dgm:t>
    </dgm:pt>
    <dgm:pt modelId="{64A120D9-0163-4ED7-BA25-9BEE242A4244}">
      <dgm:prSet phldrT="[文字]"/>
      <dgm:spPr/>
      <dgm:t>
        <a:bodyPr/>
        <a:lstStyle/>
        <a:p>
          <a:endParaRPr lang="zh-TW" altLang="en-US" dirty="0"/>
        </a:p>
      </dgm:t>
    </dgm:pt>
    <dgm:pt modelId="{FE5CF753-C185-438B-B0BB-11CAE8B252ED}" type="parTrans" cxnId="{E2CC2E30-C6A5-4FAF-AAF4-070501EFDC6E}">
      <dgm:prSet/>
      <dgm:spPr/>
      <dgm:t>
        <a:bodyPr/>
        <a:lstStyle/>
        <a:p>
          <a:endParaRPr lang="zh-TW" altLang="en-US"/>
        </a:p>
      </dgm:t>
    </dgm:pt>
    <dgm:pt modelId="{B173D02C-1567-43D4-B451-0550B6BE126C}" type="sibTrans" cxnId="{E2CC2E30-C6A5-4FAF-AAF4-070501EFDC6E}">
      <dgm:prSet/>
      <dgm:spPr/>
      <dgm:t>
        <a:bodyPr/>
        <a:lstStyle/>
        <a:p>
          <a:endParaRPr lang="zh-TW" altLang="en-US"/>
        </a:p>
      </dgm:t>
    </dgm:pt>
    <dgm:pt modelId="{144E9FDC-AE35-4E87-8373-AD309BD8F2C9}">
      <dgm:prSet phldrT="[文字]"/>
      <dgm:spPr/>
      <dgm:t>
        <a:bodyPr/>
        <a:lstStyle/>
        <a:p>
          <a:endParaRPr lang="zh-TW" altLang="en-US" dirty="0"/>
        </a:p>
      </dgm:t>
    </dgm:pt>
    <dgm:pt modelId="{43D0399C-3A31-4D29-A460-5A3BA7BED6A7}" type="parTrans" cxnId="{06CADEEA-68CC-4EDA-B8C3-703F08C90992}">
      <dgm:prSet/>
      <dgm:spPr/>
      <dgm:t>
        <a:bodyPr/>
        <a:lstStyle/>
        <a:p>
          <a:endParaRPr lang="zh-TW" altLang="en-US"/>
        </a:p>
      </dgm:t>
    </dgm:pt>
    <dgm:pt modelId="{062D214A-AB0B-4026-B4BD-E6D81D3A151F}" type="sibTrans" cxnId="{06CADEEA-68CC-4EDA-B8C3-703F08C90992}">
      <dgm:prSet/>
      <dgm:spPr/>
      <dgm:t>
        <a:bodyPr/>
        <a:lstStyle/>
        <a:p>
          <a:endParaRPr lang="zh-TW" altLang="en-US"/>
        </a:p>
      </dgm:t>
    </dgm:pt>
    <dgm:pt modelId="{0F86ED52-C4D1-4325-936B-22219EC21860}">
      <dgm:prSet/>
      <dgm:spPr/>
      <dgm:t>
        <a:bodyPr/>
        <a:lstStyle/>
        <a:p>
          <a:endParaRPr lang="zh-TW" altLang="en-US" dirty="0"/>
        </a:p>
      </dgm:t>
    </dgm:pt>
    <dgm:pt modelId="{0525ED37-8F98-47D4-8615-3EB1C8735675}" type="parTrans" cxnId="{F8A52AC6-4BE5-4DC0-A8B9-AC154668217C}">
      <dgm:prSet/>
      <dgm:spPr/>
      <dgm:t>
        <a:bodyPr/>
        <a:lstStyle/>
        <a:p>
          <a:endParaRPr lang="zh-TW" altLang="en-US"/>
        </a:p>
      </dgm:t>
    </dgm:pt>
    <dgm:pt modelId="{E8B4C2E6-4BAD-4F3C-8522-B7027B8744BB}" type="sibTrans" cxnId="{F8A52AC6-4BE5-4DC0-A8B9-AC154668217C}">
      <dgm:prSet/>
      <dgm:spPr/>
      <dgm:t>
        <a:bodyPr/>
        <a:lstStyle/>
        <a:p>
          <a:endParaRPr lang="zh-TW" altLang="en-US"/>
        </a:p>
      </dgm:t>
    </dgm:pt>
    <dgm:pt modelId="{10719EFA-A3E8-4FAC-8949-B65D2CE8A4F1}">
      <dgm:prSet/>
      <dgm:spPr/>
      <dgm:t>
        <a:bodyPr/>
        <a:lstStyle/>
        <a:p>
          <a:endParaRPr lang="zh-TW" altLang="en-US" dirty="0"/>
        </a:p>
      </dgm:t>
    </dgm:pt>
    <dgm:pt modelId="{76030BE9-3596-4EDD-BB1C-50715AFB7CF3}" type="parTrans" cxnId="{5F4BD307-4262-4698-9773-4BAAF24A5806}">
      <dgm:prSet/>
      <dgm:spPr/>
      <dgm:t>
        <a:bodyPr/>
        <a:lstStyle/>
        <a:p>
          <a:endParaRPr lang="zh-TW" altLang="en-US"/>
        </a:p>
      </dgm:t>
    </dgm:pt>
    <dgm:pt modelId="{D991A4D9-907A-43E1-A5C7-B97C9A213894}" type="sibTrans" cxnId="{5F4BD307-4262-4698-9773-4BAAF24A5806}">
      <dgm:prSet/>
      <dgm:spPr/>
      <dgm:t>
        <a:bodyPr/>
        <a:lstStyle/>
        <a:p>
          <a:endParaRPr lang="zh-TW" altLang="en-US"/>
        </a:p>
      </dgm:t>
    </dgm:pt>
    <dgm:pt modelId="{477F1E9E-AE34-452E-A6A9-60F57F04CE7F}" type="pres">
      <dgm:prSet presAssocID="{976B9187-EEE1-46E9-B609-1529177B01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D0F854F-4B94-4E28-A17E-AEB0D6D49FBF}" type="pres">
      <dgm:prSet presAssocID="{2FE147DB-5BE6-490E-8E38-406DB33B529D}" presName="hierRoot1" presStyleCnt="0"/>
      <dgm:spPr/>
    </dgm:pt>
    <dgm:pt modelId="{C8745CF5-CDDE-4F59-ABCB-BE9BFE0382B9}" type="pres">
      <dgm:prSet presAssocID="{2FE147DB-5BE6-490E-8E38-406DB33B529D}" presName="composite" presStyleCnt="0"/>
      <dgm:spPr/>
    </dgm:pt>
    <dgm:pt modelId="{B2428059-F3B3-4C57-87E9-ED7D2D6B9EEF}" type="pres">
      <dgm:prSet presAssocID="{2FE147DB-5BE6-490E-8E38-406DB33B529D}" presName="background" presStyleLbl="node0" presStyleIdx="0" presStyleCnt="1"/>
      <dgm:spPr/>
    </dgm:pt>
    <dgm:pt modelId="{36391F74-5DB0-4518-9BAC-D67E0370DBEC}" type="pres">
      <dgm:prSet presAssocID="{2FE147DB-5BE6-490E-8E38-406DB33B529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4C86681-FA8D-4163-B6E6-067E962BABB3}" type="pres">
      <dgm:prSet presAssocID="{2FE147DB-5BE6-490E-8E38-406DB33B529D}" presName="hierChild2" presStyleCnt="0"/>
      <dgm:spPr/>
    </dgm:pt>
    <dgm:pt modelId="{0711AB62-D1BF-43FC-81A6-591F66285D50}" type="pres">
      <dgm:prSet presAssocID="{528A38DA-2B5C-4724-9790-5DA85B65B376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174CBDB9-6E66-483A-9BE9-C88FFC3150E7}" type="pres">
      <dgm:prSet presAssocID="{6C06BC92-D67F-48B4-8C6D-E7F4086B3637}" presName="hierRoot2" presStyleCnt="0"/>
      <dgm:spPr/>
    </dgm:pt>
    <dgm:pt modelId="{F28A10D3-A788-406F-982C-8317CBA42A1D}" type="pres">
      <dgm:prSet presAssocID="{6C06BC92-D67F-48B4-8C6D-E7F4086B3637}" presName="composite2" presStyleCnt="0"/>
      <dgm:spPr/>
    </dgm:pt>
    <dgm:pt modelId="{C7F62917-903C-4CF4-99B2-A2A6A227DC28}" type="pres">
      <dgm:prSet presAssocID="{6C06BC92-D67F-48B4-8C6D-E7F4086B3637}" presName="background2" presStyleLbl="node2" presStyleIdx="0" presStyleCnt="2"/>
      <dgm:spPr/>
    </dgm:pt>
    <dgm:pt modelId="{495B025F-6343-4FA3-AFD0-0EABD24DC1BA}" type="pres">
      <dgm:prSet presAssocID="{6C06BC92-D67F-48B4-8C6D-E7F4086B363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83376FF-720A-41CB-91CC-ED62FBC80905}" type="pres">
      <dgm:prSet presAssocID="{6C06BC92-D67F-48B4-8C6D-E7F4086B3637}" presName="hierChild3" presStyleCnt="0"/>
      <dgm:spPr/>
    </dgm:pt>
    <dgm:pt modelId="{92E37B41-1323-43E4-9D9B-D546A7FA06B6}" type="pres">
      <dgm:prSet presAssocID="{0008DCDA-4926-4599-A09C-F7F5AD7864E1}" presName="Name17" presStyleLbl="parChTrans1D3" presStyleIdx="0" presStyleCnt="4"/>
      <dgm:spPr/>
      <dgm:t>
        <a:bodyPr/>
        <a:lstStyle/>
        <a:p>
          <a:endParaRPr lang="zh-TW" altLang="en-US"/>
        </a:p>
      </dgm:t>
    </dgm:pt>
    <dgm:pt modelId="{8D6006E3-9626-4EE7-B004-6D041B822CA4}" type="pres">
      <dgm:prSet presAssocID="{17A92B14-4A00-4DAF-8A0A-B4D56B52DB25}" presName="hierRoot3" presStyleCnt="0"/>
      <dgm:spPr/>
    </dgm:pt>
    <dgm:pt modelId="{7B6FD6AA-5533-4783-89DD-15F6AD8DAD3C}" type="pres">
      <dgm:prSet presAssocID="{17A92B14-4A00-4DAF-8A0A-B4D56B52DB25}" presName="composite3" presStyleCnt="0"/>
      <dgm:spPr/>
    </dgm:pt>
    <dgm:pt modelId="{F3F02C15-C8F7-4CD9-8DCA-E126891DAE0A}" type="pres">
      <dgm:prSet presAssocID="{17A92B14-4A00-4DAF-8A0A-B4D56B52DB25}" presName="background3" presStyleLbl="node3" presStyleIdx="0" presStyleCnt="4"/>
      <dgm:spPr/>
    </dgm:pt>
    <dgm:pt modelId="{10B69E15-58E5-4C62-A139-6909FB74F5A7}" type="pres">
      <dgm:prSet presAssocID="{17A92B14-4A00-4DAF-8A0A-B4D56B52DB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FFA0099-9524-43E7-97F3-0C4CD6BB965B}" type="pres">
      <dgm:prSet presAssocID="{17A92B14-4A00-4DAF-8A0A-B4D56B52DB25}" presName="hierChild4" presStyleCnt="0"/>
      <dgm:spPr/>
    </dgm:pt>
    <dgm:pt modelId="{E4B88277-6F70-4711-8AD0-F284F2148924}" type="pres">
      <dgm:prSet presAssocID="{76030BE9-3596-4EDD-BB1C-50715AFB7CF3}" presName="Name17" presStyleLbl="parChTrans1D3" presStyleIdx="1" presStyleCnt="4"/>
      <dgm:spPr/>
      <dgm:t>
        <a:bodyPr/>
        <a:lstStyle/>
        <a:p>
          <a:endParaRPr lang="zh-TW" altLang="en-US"/>
        </a:p>
      </dgm:t>
    </dgm:pt>
    <dgm:pt modelId="{C21478EC-380F-40FE-848E-0E69B920D33A}" type="pres">
      <dgm:prSet presAssocID="{10719EFA-A3E8-4FAC-8949-B65D2CE8A4F1}" presName="hierRoot3" presStyleCnt="0"/>
      <dgm:spPr/>
    </dgm:pt>
    <dgm:pt modelId="{21A5EBEB-15DF-4B27-9B8C-E510D85B78A0}" type="pres">
      <dgm:prSet presAssocID="{10719EFA-A3E8-4FAC-8949-B65D2CE8A4F1}" presName="composite3" presStyleCnt="0"/>
      <dgm:spPr/>
    </dgm:pt>
    <dgm:pt modelId="{5BCEDAC9-00D9-45E9-B694-3685815B8E75}" type="pres">
      <dgm:prSet presAssocID="{10719EFA-A3E8-4FAC-8949-B65D2CE8A4F1}" presName="background3" presStyleLbl="node3" presStyleIdx="1" presStyleCnt="4"/>
      <dgm:spPr/>
    </dgm:pt>
    <dgm:pt modelId="{6BABF0A3-0E22-4BE7-8841-F0AC2A9EA4F1}" type="pres">
      <dgm:prSet presAssocID="{10719EFA-A3E8-4FAC-8949-B65D2CE8A4F1}" presName="text3" presStyleLbl="fgAcc3" presStyleIdx="1" presStyleCnt="4" custLinFactNeighborX="-2695" custLinFactNeighborY="231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4539C93-93DD-499E-9F7C-60944B758A0E}" type="pres">
      <dgm:prSet presAssocID="{10719EFA-A3E8-4FAC-8949-B65D2CE8A4F1}" presName="hierChild4" presStyleCnt="0"/>
      <dgm:spPr/>
    </dgm:pt>
    <dgm:pt modelId="{FC38BE21-939A-48FB-A2B3-DB37A15061F5}" type="pres">
      <dgm:prSet presAssocID="{FE5CF753-C185-438B-B0BB-11CAE8B252ED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BA4ED079-2CDE-4452-B7B9-9DC1075D9A5E}" type="pres">
      <dgm:prSet presAssocID="{64A120D9-0163-4ED7-BA25-9BEE242A4244}" presName="hierRoot2" presStyleCnt="0"/>
      <dgm:spPr/>
    </dgm:pt>
    <dgm:pt modelId="{84598C39-D498-46C7-A43A-B9B3BBE4AA6D}" type="pres">
      <dgm:prSet presAssocID="{64A120D9-0163-4ED7-BA25-9BEE242A4244}" presName="composite2" presStyleCnt="0"/>
      <dgm:spPr/>
    </dgm:pt>
    <dgm:pt modelId="{5CEE5300-A151-4F0D-B194-1567545BF8E8}" type="pres">
      <dgm:prSet presAssocID="{64A120D9-0163-4ED7-BA25-9BEE242A4244}" presName="background2" presStyleLbl="node2" presStyleIdx="1" presStyleCnt="2"/>
      <dgm:spPr/>
    </dgm:pt>
    <dgm:pt modelId="{3FE4B6AE-79E8-4AF0-BE9D-5816F61E3EE5}" type="pres">
      <dgm:prSet presAssocID="{64A120D9-0163-4ED7-BA25-9BEE242A424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BCFF81D-EAF9-41F9-9C8A-D2206B139E6B}" type="pres">
      <dgm:prSet presAssocID="{64A120D9-0163-4ED7-BA25-9BEE242A4244}" presName="hierChild3" presStyleCnt="0"/>
      <dgm:spPr/>
    </dgm:pt>
    <dgm:pt modelId="{5FC28EFC-12D8-4C83-89DC-28E9799EED15}" type="pres">
      <dgm:prSet presAssocID="{43D0399C-3A31-4D29-A460-5A3BA7BED6A7}" presName="Name17" presStyleLbl="parChTrans1D3" presStyleIdx="2" presStyleCnt="4"/>
      <dgm:spPr/>
      <dgm:t>
        <a:bodyPr/>
        <a:lstStyle/>
        <a:p>
          <a:endParaRPr lang="zh-TW" altLang="en-US"/>
        </a:p>
      </dgm:t>
    </dgm:pt>
    <dgm:pt modelId="{784F65E5-BFBC-46C8-B6B0-33960C665CCE}" type="pres">
      <dgm:prSet presAssocID="{144E9FDC-AE35-4E87-8373-AD309BD8F2C9}" presName="hierRoot3" presStyleCnt="0"/>
      <dgm:spPr/>
    </dgm:pt>
    <dgm:pt modelId="{8F9FA2DE-8A38-4C9A-BBB8-685EC8DF9F69}" type="pres">
      <dgm:prSet presAssocID="{144E9FDC-AE35-4E87-8373-AD309BD8F2C9}" presName="composite3" presStyleCnt="0"/>
      <dgm:spPr/>
    </dgm:pt>
    <dgm:pt modelId="{29980ECB-7679-47A3-B0CC-5E6DE1F3F319}" type="pres">
      <dgm:prSet presAssocID="{144E9FDC-AE35-4E87-8373-AD309BD8F2C9}" presName="background3" presStyleLbl="node3" presStyleIdx="2" presStyleCnt="4"/>
      <dgm:spPr/>
    </dgm:pt>
    <dgm:pt modelId="{1ED67796-32A1-4407-9B89-6F40690C44E7}" type="pres">
      <dgm:prSet presAssocID="{144E9FDC-AE35-4E87-8373-AD309BD8F2C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F168658-6D9E-4E6C-AAD5-876B8D13E77F}" type="pres">
      <dgm:prSet presAssocID="{144E9FDC-AE35-4E87-8373-AD309BD8F2C9}" presName="hierChild4" presStyleCnt="0"/>
      <dgm:spPr/>
    </dgm:pt>
    <dgm:pt modelId="{77DF119C-81BF-4EBC-BAFA-7C259D57ECAD}" type="pres">
      <dgm:prSet presAssocID="{0525ED37-8F98-47D4-8615-3EB1C8735675}" presName="Name17" presStyleLbl="parChTrans1D3" presStyleIdx="3" presStyleCnt="4"/>
      <dgm:spPr/>
      <dgm:t>
        <a:bodyPr/>
        <a:lstStyle/>
        <a:p>
          <a:endParaRPr lang="zh-TW" altLang="en-US"/>
        </a:p>
      </dgm:t>
    </dgm:pt>
    <dgm:pt modelId="{45F6F8F0-42FA-41BB-9970-42433EC11799}" type="pres">
      <dgm:prSet presAssocID="{0F86ED52-C4D1-4325-936B-22219EC21860}" presName="hierRoot3" presStyleCnt="0"/>
      <dgm:spPr/>
    </dgm:pt>
    <dgm:pt modelId="{8651E864-5553-4B46-8A8E-1397F0E70767}" type="pres">
      <dgm:prSet presAssocID="{0F86ED52-C4D1-4325-936B-22219EC21860}" presName="composite3" presStyleCnt="0"/>
      <dgm:spPr/>
    </dgm:pt>
    <dgm:pt modelId="{63CF01D6-3DF2-495F-B628-A3E24B1D2F3E}" type="pres">
      <dgm:prSet presAssocID="{0F86ED52-C4D1-4325-936B-22219EC21860}" presName="background3" presStyleLbl="node3" presStyleIdx="3" presStyleCnt="4"/>
      <dgm:spPr/>
    </dgm:pt>
    <dgm:pt modelId="{622ED4F7-68D1-4682-9D19-1424292321FB}" type="pres">
      <dgm:prSet presAssocID="{0F86ED52-C4D1-4325-936B-22219EC21860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9FCAA43-2A44-4751-BC9D-BE7073888902}" type="pres">
      <dgm:prSet presAssocID="{0F86ED52-C4D1-4325-936B-22219EC21860}" presName="hierChild4" presStyleCnt="0"/>
      <dgm:spPr/>
    </dgm:pt>
  </dgm:ptLst>
  <dgm:cxnLst>
    <dgm:cxn modelId="{9720B697-F895-413C-A417-7ADBDF0A691E}" type="presOf" srcId="{0F86ED52-C4D1-4325-936B-22219EC21860}" destId="{622ED4F7-68D1-4682-9D19-1424292321FB}" srcOrd="0" destOrd="0" presId="urn:microsoft.com/office/officeart/2005/8/layout/hierarchy1"/>
    <dgm:cxn modelId="{78ED60D2-4CDF-496F-B41E-05E316D5F401}" type="presOf" srcId="{144E9FDC-AE35-4E87-8373-AD309BD8F2C9}" destId="{1ED67796-32A1-4407-9B89-6F40690C44E7}" srcOrd="0" destOrd="0" presId="urn:microsoft.com/office/officeart/2005/8/layout/hierarchy1"/>
    <dgm:cxn modelId="{A0EBD687-3E96-43EA-BFBF-1F71151E3D9D}" type="presOf" srcId="{0525ED37-8F98-47D4-8615-3EB1C8735675}" destId="{77DF119C-81BF-4EBC-BAFA-7C259D57ECAD}" srcOrd="0" destOrd="0" presId="urn:microsoft.com/office/officeart/2005/8/layout/hierarchy1"/>
    <dgm:cxn modelId="{06CADEEA-68CC-4EDA-B8C3-703F08C90992}" srcId="{64A120D9-0163-4ED7-BA25-9BEE242A4244}" destId="{144E9FDC-AE35-4E87-8373-AD309BD8F2C9}" srcOrd="0" destOrd="0" parTransId="{43D0399C-3A31-4D29-A460-5A3BA7BED6A7}" sibTransId="{062D214A-AB0B-4026-B4BD-E6D81D3A151F}"/>
    <dgm:cxn modelId="{DE7526CC-9228-4146-B3FD-BEE5DD9AA6C0}" type="presOf" srcId="{17A92B14-4A00-4DAF-8A0A-B4D56B52DB25}" destId="{10B69E15-58E5-4C62-A139-6909FB74F5A7}" srcOrd="0" destOrd="0" presId="urn:microsoft.com/office/officeart/2005/8/layout/hierarchy1"/>
    <dgm:cxn modelId="{AE764AF1-F114-4E9C-9209-67C9AC5143C5}" type="presOf" srcId="{528A38DA-2B5C-4724-9790-5DA85B65B376}" destId="{0711AB62-D1BF-43FC-81A6-591F66285D50}" srcOrd="0" destOrd="0" presId="urn:microsoft.com/office/officeart/2005/8/layout/hierarchy1"/>
    <dgm:cxn modelId="{D2467BF1-2077-457F-AD11-06510DACFB49}" srcId="{2FE147DB-5BE6-490E-8E38-406DB33B529D}" destId="{6C06BC92-D67F-48B4-8C6D-E7F4086B3637}" srcOrd="0" destOrd="0" parTransId="{528A38DA-2B5C-4724-9790-5DA85B65B376}" sibTransId="{0D619FF7-3D27-427C-8635-F86936547247}"/>
    <dgm:cxn modelId="{DFDFC44F-71C5-4EC7-9291-034322124F6C}" type="presOf" srcId="{10719EFA-A3E8-4FAC-8949-B65D2CE8A4F1}" destId="{6BABF0A3-0E22-4BE7-8841-F0AC2A9EA4F1}" srcOrd="0" destOrd="0" presId="urn:microsoft.com/office/officeart/2005/8/layout/hierarchy1"/>
    <dgm:cxn modelId="{FE0EFAD1-386F-4A5B-AB3F-7FC291C2CDBB}" type="presOf" srcId="{43D0399C-3A31-4D29-A460-5A3BA7BED6A7}" destId="{5FC28EFC-12D8-4C83-89DC-28E9799EED15}" srcOrd="0" destOrd="0" presId="urn:microsoft.com/office/officeart/2005/8/layout/hierarchy1"/>
    <dgm:cxn modelId="{12A1B8FA-C789-4F58-911F-DFE0E69B0191}" type="presOf" srcId="{0008DCDA-4926-4599-A09C-F7F5AD7864E1}" destId="{92E37B41-1323-43E4-9D9B-D546A7FA06B6}" srcOrd="0" destOrd="0" presId="urn:microsoft.com/office/officeart/2005/8/layout/hierarchy1"/>
    <dgm:cxn modelId="{5FED6960-4102-4970-9A3C-7ED0285915D0}" type="presOf" srcId="{6C06BC92-D67F-48B4-8C6D-E7F4086B3637}" destId="{495B025F-6343-4FA3-AFD0-0EABD24DC1BA}" srcOrd="0" destOrd="0" presId="urn:microsoft.com/office/officeart/2005/8/layout/hierarchy1"/>
    <dgm:cxn modelId="{B7B0BC37-4AAE-4E27-BCE7-A09FBC876404}" type="presOf" srcId="{976B9187-EEE1-46E9-B609-1529177B017B}" destId="{477F1E9E-AE34-452E-A6A9-60F57F04CE7F}" srcOrd="0" destOrd="0" presId="urn:microsoft.com/office/officeart/2005/8/layout/hierarchy1"/>
    <dgm:cxn modelId="{3913F730-31B6-40EF-9EE0-6FBB0886CCA1}" type="presOf" srcId="{76030BE9-3596-4EDD-BB1C-50715AFB7CF3}" destId="{E4B88277-6F70-4711-8AD0-F284F2148924}" srcOrd="0" destOrd="0" presId="urn:microsoft.com/office/officeart/2005/8/layout/hierarchy1"/>
    <dgm:cxn modelId="{D3D68107-6C21-4DB4-9A13-64D517CAB5BC}" type="presOf" srcId="{64A120D9-0163-4ED7-BA25-9BEE242A4244}" destId="{3FE4B6AE-79E8-4AF0-BE9D-5816F61E3EE5}" srcOrd="0" destOrd="0" presId="urn:microsoft.com/office/officeart/2005/8/layout/hierarchy1"/>
    <dgm:cxn modelId="{5F4BD307-4262-4698-9773-4BAAF24A5806}" srcId="{6C06BC92-D67F-48B4-8C6D-E7F4086B3637}" destId="{10719EFA-A3E8-4FAC-8949-B65D2CE8A4F1}" srcOrd="1" destOrd="0" parTransId="{76030BE9-3596-4EDD-BB1C-50715AFB7CF3}" sibTransId="{D991A4D9-907A-43E1-A5C7-B97C9A213894}"/>
    <dgm:cxn modelId="{68A09DD1-503B-47FC-BFBF-07C0510E33B6}" type="presOf" srcId="{2FE147DB-5BE6-490E-8E38-406DB33B529D}" destId="{36391F74-5DB0-4518-9BAC-D67E0370DBEC}" srcOrd="0" destOrd="0" presId="urn:microsoft.com/office/officeart/2005/8/layout/hierarchy1"/>
    <dgm:cxn modelId="{E2CC2E30-C6A5-4FAF-AAF4-070501EFDC6E}" srcId="{2FE147DB-5BE6-490E-8E38-406DB33B529D}" destId="{64A120D9-0163-4ED7-BA25-9BEE242A4244}" srcOrd="1" destOrd="0" parTransId="{FE5CF753-C185-438B-B0BB-11CAE8B252ED}" sibTransId="{B173D02C-1567-43D4-B451-0550B6BE126C}"/>
    <dgm:cxn modelId="{F8A52AC6-4BE5-4DC0-A8B9-AC154668217C}" srcId="{64A120D9-0163-4ED7-BA25-9BEE242A4244}" destId="{0F86ED52-C4D1-4325-936B-22219EC21860}" srcOrd="1" destOrd="0" parTransId="{0525ED37-8F98-47D4-8615-3EB1C8735675}" sibTransId="{E8B4C2E6-4BAD-4F3C-8522-B7027B8744BB}"/>
    <dgm:cxn modelId="{59BD6850-7CAF-42F0-BED1-527388038E3C}" srcId="{6C06BC92-D67F-48B4-8C6D-E7F4086B3637}" destId="{17A92B14-4A00-4DAF-8A0A-B4D56B52DB25}" srcOrd="0" destOrd="0" parTransId="{0008DCDA-4926-4599-A09C-F7F5AD7864E1}" sibTransId="{407EA305-E473-45EC-9E8C-3C0FB4B6B575}"/>
    <dgm:cxn modelId="{9C583455-252E-43E8-949F-E009D200E9F9}" srcId="{976B9187-EEE1-46E9-B609-1529177B017B}" destId="{2FE147DB-5BE6-490E-8E38-406DB33B529D}" srcOrd="0" destOrd="0" parTransId="{14518584-BABB-4036-9447-0DB9DD7F2FAA}" sibTransId="{DC00CCC7-7227-4437-A456-812D4D7F4AE9}"/>
    <dgm:cxn modelId="{0B780730-B8AA-4DE0-BEB9-E50C3A46E9B8}" type="presOf" srcId="{FE5CF753-C185-438B-B0BB-11CAE8B252ED}" destId="{FC38BE21-939A-48FB-A2B3-DB37A15061F5}" srcOrd="0" destOrd="0" presId="urn:microsoft.com/office/officeart/2005/8/layout/hierarchy1"/>
    <dgm:cxn modelId="{6A092C09-DD4A-4CDA-8A5C-F433439880AB}" type="presParOf" srcId="{477F1E9E-AE34-452E-A6A9-60F57F04CE7F}" destId="{9D0F854F-4B94-4E28-A17E-AEB0D6D49FBF}" srcOrd="0" destOrd="0" presId="urn:microsoft.com/office/officeart/2005/8/layout/hierarchy1"/>
    <dgm:cxn modelId="{913CBEE0-0DC1-474F-84E9-5358E9D62C3D}" type="presParOf" srcId="{9D0F854F-4B94-4E28-A17E-AEB0D6D49FBF}" destId="{C8745CF5-CDDE-4F59-ABCB-BE9BFE0382B9}" srcOrd="0" destOrd="0" presId="urn:microsoft.com/office/officeart/2005/8/layout/hierarchy1"/>
    <dgm:cxn modelId="{DDC965FC-A067-424E-B6BE-FD3141873A6A}" type="presParOf" srcId="{C8745CF5-CDDE-4F59-ABCB-BE9BFE0382B9}" destId="{B2428059-F3B3-4C57-87E9-ED7D2D6B9EEF}" srcOrd="0" destOrd="0" presId="urn:microsoft.com/office/officeart/2005/8/layout/hierarchy1"/>
    <dgm:cxn modelId="{48EEF443-8CB1-4C9A-9000-E70A066974B7}" type="presParOf" srcId="{C8745CF5-CDDE-4F59-ABCB-BE9BFE0382B9}" destId="{36391F74-5DB0-4518-9BAC-D67E0370DBEC}" srcOrd="1" destOrd="0" presId="urn:microsoft.com/office/officeart/2005/8/layout/hierarchy1"/>
    <dgm:cxn modelId="{528FEB06-6B9B-434C-AC96-DC0BCE455C70}" type="presParOf" srcId="{9D0F854F-4B94-4E28-A17E-AEB0D6D49FBF}" destId="{54C86681-FA8D-4163-B6E6-067E962BABB3}" srcOrd="1" destOrd="0" presId="urn:microsoft.com/office/officeart/2005/8/layout/hierarchy1"/>
    <dgm:cxn modelId="{77B4A1D3-122C-42B4-886B-60124233FC4E}" type="presParOf" srcId="{54C86681-FA8D-4163-B6E6-067E962BABB3}" destId="{0711AB62-D1BF-43FC-81A6-591F66285D50}" srcOrd="0" destOrd="0" presId="urn:microsoft.com/office/officeart/2005/8/layout/hierarchy1"/>
    <dgm:cxn modelId="{D1006E2D-81CB-4E61-AD3B-2040733A0225}" type="presParOf" srcId="{54C86681-FA8D-4163-B6E6-067E962BABB3}" destId="{174CBDB9-6E66-483A-9BE9-C88FFC3150E7}" srcOrd="1" destOrd="0" presId="urn:microsoft.com/office/officeart/2005/8/layout/hierarchy1"/>
    <dgm:cxn modelId="{83CB77CC-32DE-4C4B-9769-59CF373BE478}" type="presParOf" srcId="{174CBDB9-6E66-483A-9BE9-C88FFC3150E7}" destId="{F28A10D3-A788-406F-982C-8317CBA42A1D}" srcOrd="0" destOrd="0" presId="urn:microsoft.com/office/officeart/2005/8/layout/hierarchy1"/>
    <dgm:cxn modelId="{75028370-3A2D-4E76-B60E-263BA5E638F1}" type="presParOf" srcId="{F28A10D3-A788-406F-982C-8317CBA42A1D}" destId="{C7F62917-903C-4CF4-99B2-A2A6A227DC28}" srcOrd="0" destOrd="0" presId="urn:microsoft.com/office/officeart/2005/8/layout/hierarchy1"/>
    <dgm:cxn modelId="{74CF180D-10EA-4683-8C6C-96523F45309D}" type="presParOf" srcId="{F28A10D3-A788-406F-982C-8317CBA42A1D}" destId="{495B025F-6343-4FA3-AFD0-0EABD24DC1BA}" srcOrd="1" destOrd="0" presId="urn:microsoft.com/office/officeart/2005/8/layout/hierarchy1"/>
    <dgm:cxn modelId="{A099F36F-24F9-4A67-BD59-23DE91FBE057}" type="presParOf" srcId="{174CBDB9-6E66-483A-9BE9-C88FFC3150E7}" destId="{383376FF-720A-41CB-91CC-ED62FBC80905}" srcOrd="1" destOrd="0" presId="urn:microsoft.com/office/officeart/2005/8/layout/hierarchy1"/>
    <dgm:cxn modelId="{AC7EC594-DC21-4A4B-9534-84C7E4B6DC5A}" type="presParOf" srcId="{383376FF-720A-41CB-91CC-ED62FBC80905}" destId="{92E37B41-1323-43E4-9D9B-D546A7FA06B6}" srcOrd="0" destOrd="0" presId="urn:microsoft.com/office/officeart/2005/8/layout/hierarchy1"/>
    <dgm:cxn modelId="{49889528-20C8-4C36-B5E6-640C11EECE04}" type="presParOf" srcId="{383376FF-720A-41CB-91CC-ED62FBC80905}" destId="{8D6006E3-9626-4EE7-B004-6D041B822CA4}" srcOrd="1" destOrd="0" presId="urn:microsoft.com/office/officeart/2005/8/layout/hierarchy1"/>
    <dgm:cxn modelId="{31519F34-B755-4871-A127-6919ED81B75B}" type="presParOf" srcId="{8D6006E3-9626-4EE7-B004-6D041B822CA4}" destId="{7B6FD6AA-5533-4783-89DD-15F6AD8DAD3C}" srcOrd="0" destOrd="0" presId="urn:microsoft.com/office/officeart/2005/8/layout/hierarchy1"/>
    <dgm:cxn modelId="{F9904B42-77ED-462E-BFED-1BF85CB100B8}" type="presParOf" srcId="{7B6FD6AA-5533-4783-89DD-15F6AD8DAD3C}" destId="{F3F02C15-C8F7-4CD9-8DCA-E126891DAE0A}" srcOrd="0" destOrd="0" presId="urn:microsoft.com/office/officeart/2005/8/layout/hierarchy1"/>
    <dgm:cxn modelId="{A4EB934B-6D44-4A10-8370-E67B05951CC3}" type="presParOf" srcId="{7B6FD6AA-5533-4783-89DD-15F6AD8DAD3C}" destId="{10B69E15-58E5-4C62-A139-6909FB74F5A7}" srcOrd="1" destOrd="0" presId="urn:microsoft.com/office/officeart/2005/8/layout/hierarchy1"/>
    <dgm:cxn modelId="{67F334D6-878D-402A-BF6E-BF5847AED935}" type="presParOf" srcId="{8D6006E3-9626-4EE7-B004-6D041B822CA4}" destId="{9FFA0099-9524-43E7-97F3-0C4CD6BB965B}" srcOrd="1" destOrd="0" presId="urn:microsoft.com/office/officeart/2005/8/layout/hierarchy1"/>
    <dgm:cxn modelId="{A0804FBE-31D9-4C71-BD87-3829D5D47D79}" type="presParOf" srcId="{383376FF-720A-41CB-91CC-ED62FBC80905}" destId="{E4B88277-6F70-4711-8AD0-F284F2148924}" srcOrd="2" destOrd="0" presId="urn:microsoft.com/office/officeart/2005/8/layout/hierarchy1"/>
    <dgm:cxn modelId="{2480478F-9ECD-4ED0-A585-05EA70741350}" type="presParOf" srcId="{383376FF-720A-41CB-91CC-ED62FBC80905}" destId="{C21478EC-380F-40FE-848E-0E69B920D33A}" srcOrd="3" destOrd="0" presId="urn:microsoft.com/office/officeart/2005/8/layout/hierarchy1"/>
    <dgm:cxn modelId="{A846ED03-3450-480F-BFDF-681FDF208626}" type="presParOf" srcId="{C21478EC-380F-40FE-848E-0E69B920D33A}" destId="{21A5EBEB-15DF-4B27-9B8C-E510D85B78A0}" srcOrd="0" destOrd="0" presId="urn:microsoft.com/office/officeart/2005/8/layout/hierarchy1"/>
    <dgm:cxn modelId="{884FBF50-DCEF-463F-906A-CDDBF8EAFB4A}" type="presParOf" srcId="{21A5EBEB-15DF-4B27-9B8C-E510D85B78A0}" destId="{5BCEDAC9-00D9-45E9-B694-3685815B8E75}" srcOrd="0" destOrd="0" presId="urn:microsoft.com/office/officeart/2005/8/layout/hierarchy1"/>
    <dgm:cxn modelId="{A709A429-3D73-4818-81F5-8342B1F72BBA}" type="presParOf" srcId="{21A5EBEB-15DF-4B27-9B8C-E510D85B78A0}" destId="{6BABF0A3-0E22-4BE7-8841-F0AC2A9EA4F1}" srcOrd="1" destOrd="0" presId="urn:microsoft.com/office/officeart/2005/8/layout/hierarchy1"/>
    <dgm:cxn modelId="{C90869CC-6162-49D6-9FDF-B088F0F39D28}" type="presParOf" srcId="{C21478EC-380F-40FE-848E-0E69B920D33A}" destId="{D4539C93-93DD-499E-9F7C-60944B758A0E}" srcOrd="1" destOrd="0" presId="urn:microsoft.com/office/officeart/2005/8/layout/hierarchy1"/>
    <dgm:cxn modelId="{7965F085-D20B-4DA3-8215-C9B085D5782C}" type="presParOf" srcId="{54C86681-FA8D-4163-B6E6-067E962BABB3}" destId="{FC38BE21-939A-48FB-A2B3-DB37A15061F5}" srcOrd="2" destOrd="0" presId="urn:microsoft.com/office/officeart/2005/8/layout/hierarchy1"/>
    <dgm:cxn modelId="{AEB91EEA-7241-4D17-94E3-8E95589A79A6}" type="presParOf" srcId="{54C86681-FA8D-4163-B6E6-067E962BABB3}" destId="{BA4ED079-2CDE-4452-B7B9-9DC1075D9A5E}" srcOrd="3" destOrd="0" presId="urn:microsoft.com/office/officeart/2005/8/layout/hierarchy1"/>
    <dgm:cxn modelId="{2B0B45A4-25AD-447D-882E-432D358F800F}" type="presParOf" srcId="{BA4ED079-2CDE-4452-B7B9-9DC1075D9A5E}" destId="{84598C39-D498-46C7-A43A-B9B3BBE4AA6D}" srcOrd="0" destOrd="0" presId="urn:microsoft.com/office/officeart/2005/8/layout/hierarchy1"/>
    <dgm:cxn modelId="{20B81CD3-0B08-4F50-8DA8-2995B944DDE3}" type="presParOf" srcId="{84598C39-D498-46C7-A43A-B9B3BBE4AA6D}" destId="{5CEE5300-A151-4F0D-B194-1567545BF8E8}" srcOrd="0" destOrd="0" presId="urn:microsoft.com/office/officeart/2005/8/layout/hierarchy1"/>
    <dgm:cxn modelId="{2E3315B0-F8C1-45D3-A02E-B8C41378ACC5}" type="presParOf" srcId="{84598C39-D498-46C7-A43A-B9B3BBE4AA6D}" destId="{3FE4B6AE-79E8-4AF0-BE9D-5816F61E3EE5}" srcOrd="1" destOrd="0" presId="urn:microsoft.com/office/officeart/2005/8/layout/hierarchy1"/>
    <dgm:cxn modelId="{C7C27467-FCBD-42A3-BFB5-00B289792513}" type="presParOf" srcId="{BA4ED079-2CDE-4452-B7B9-9DC1075D9A5E}" destId="{6BCFF81D-EAF9-41F9-9C8A-D2206B139E6B}" srcOrd="1" destOrd="0" presId="urn:microsoft.com/office/officeart/2005/8/layout/hierarchy1"/>
    <dgm:cxn modelId="{29BD44C0-E6A2-45B2-AF7C-EAAC5C1CBC97}" type="presParOf" srcId="{6BCFF81D-EAF9-41F9-9C8A-D2206B139E6B}" destId="{5FC28EFC-12D8-4C83-89DC-28E9799EED15}" srcOrd="0" destOrd="0" presId="urn:microsoft.com/office/officeart/2005/8/layout/hierarchy1"/>
    <dgm:cxn modelId="{21462185-319E-47F1-B55C-24FEDE6DA043}" type="presParOf" srcId="{6BCFF81D-EAF9-41F9-9C8A-D2206B139E6B}" destId="{784F65E5-BFBC-46C8-B6B0-33960C665CCE}" srcOrd="1" destOrd="0" presId="urn:microsoft.com/office/officeart/2005/8/layout/hierarchy1"/>
    <dgm:cxn modelId="{69057412-AEAE-443B-9259-A83CE2FCE137}" type="presParOf" srcId="{784F65E5-BFBC-46C8-B6B0-33960C665CCE}" destId="{8F9FA2DE-8A38-4C9A-BBB8-685EC8DF9F69}" srcOrd="0" destOrd="0" presId="urn:microsoft.com/office/officeart/2005/8/layout/hierarchy1"/>
    <dgm:cxn modelId="{E5C26BD3-FD96-47D9-B16B-CAFD526A7A33}" type="presParOf" srcId="{8F9FA2DE-8A38-4C9A-BBB8-685EC8DF9F69}" destId="{29980ECB-7679-47A3-B0CC-5E6DE1F3F319}" srcOrd="0" destOrd="0" presId="urn:microsoft.com/office/officeart/2005/8/layout/hierarchy1"/>
    <dgm:cxn modelId="{262B70A8-7E61-4C9E-9A5D-A0D00831CB6B}" type="presParOf" srcId="{8F9FA2DE-8A38-4C9A-BBB8-685EC8DF9F69}" destId="{1ED67796-32A1-4407-9B89-6F40690C44E7}" srcOrd="1" destOrd="0" presId="urn:microsoft.com/office/officeart/2005/8/layout/hierarchy1"/>
    <dgm:cxn modelId="{014CE0ED-52E8-4C2F-9E3F-BFD8F3857F9D}" type="presParOf" srcId="{784F65E5-BFBC-46C8-B6B0-33960C665CCE}" destId="{7F168658-6D9E-4E6C-AAD5-876B8D13E77F}" srcOrd="1" destOrd="0" presId="urn:microsoft.com/office/officeart/2005/8/layout/hierarchy1"/>
    <dgm:cxn modelId="{05A2DE66-325F-4793-A7B3-CAEDBC8EA734}" type="presParOf" srcId="{6BCFF81D-EAF9-41F9-9C8A-D2206B139E6B}" destId="{77DF119C-81BF-4EBC-BAFA-7C259D57ECAD}" srcOrd="2" destOrd="0" presId="urn:microsoft.com/office/officeart/2005/8/layout/hierarchy1"/>
    <dgm:cxn modelId="{E9BA95C9-0BA2-4AB3-BBA4-4FA65E39FA43}" type="presParOf" srcId="{6BCFF81D-EAF9-41F9-9C8A-D2206B139E6B}" destId="{45F6F8F0-42FA-41BB-9970-42433EC11799}" srcOrd="3" destOrd="0" presId="urn:microsoft.com/office/officeart/2005/8/layout/hierarchy1"/>
    <dgm:cxn modelId="{D63F084D-2508-4439-AA11-2D28323221AE}" type="presParOf" srcId="{45F6F8F0-42FA-41BB-9970-42433EC11799}" destId="{8651E864-5553-4B46-8A8E-1397F0E70767}" srcOrd="0" destOrd="0" presId="urn:microsoft.com/office/officeart/2005/8/layout/hierarchy1"/>
    <dgm:cxn modelId="{B143E041-A06B-4AE3-AB39-1913D508C154}" type="presParOf" srcId="{8651E864-5553-4B46-8A8E-1397F0E70767}" destId="{63CF01D6-3DF2-495F-B628-A3E24B1D2F3E}" srcOrd="0" destOrd="0" presId="urn:microsoft.com/office/officeart/2005/8/layout/hierarchy1"/>
    <dgm:cxn modelId="{A954393F-52D9-4827-9072-8A5B55E3148C}" type="presParOf" srcId="{8651E864-5553-4B46-8A8E-1397F0E70767}" destId="{622ED4F7-68D1-4682-9D19-1424292321FB}" srcOrd="1" destOrd="0" presId="urn:microsoft.com/office/officeart/2005/8/layout/hierarchy1"/>
    <dgm:cxn modelId="{4CCBC6A2-33E2-4AAB-80B7-C12152E763C7}" type="presParOf" srcId="{45F6F8F0-42FA-41BB-9970-42433EC11799}" destId="{79FCAA43-2A44-4751-BC9D-BE70738889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6B9187-EEE1-46E9-B609-1529177B01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E147DB-5BE6-490E-8E38-406DB33B529D}">
      <dgm:prSet phldrT="[文字]"/>
      <dgm:spPr/>
      <dgm:t>
        <a:bodyPr/>
        <a:lstStyle/>
        <a:p>
          <a:r>
            <a:rPr lang="zh-TW" altLang="en-US" smtClean="0"/>
            <a:t>我愛鳥</a:t>
          </a:r>
          <a:endParaRPr lang="zh-TW" altLang="en-US" dirty="0"/>
        </a:p>
      </dgm:t>
    </dgm:pt>
    <dgm:pt modelId="{14518584-BABB-4036-9447-0DB9DD7F2FAA}" type="parTrans" cxnId="{9C583455-252E-43E8-949F-E009D200E9F9}">
      <dgm:prSet/>
      <dgm:spPr/>
      <dgm:t>
        <a:bodyPr/>
        <a:lstStyle/>
        <a:p>
          <a:endParaRPr lang="zh-TW" altLang="en-US"/>
        </a:p>
      </dgm:t>
    </dgm:pt>
    <dgm:pt modelId="{DC00CCC7-7227-4437-A456-812D4D7F4AE9}" type="sibTrans" cxnId="{9C583455-252E-43E8-949F-E009D200E9F9}">
      <dgm:prSet/>
      <dgm:spPr/>
      <dgm:t>
        <a:bodyPr/>
        <a:lstStyle/>
        <a:p>
          <a:endParaRPr lang="zh-TW" altLang="en-US"/>
        </a:p>
      </dgm:t>
    </dgm:pt>
    <dgm:pt modelId="{6C06BC92-D67F-48B4-8C6D-E7F4086B3637}">
      <dgm:prSet phldrT="[文字]"/>
      <dgm:spPr/>
      <dgm:t>
        <a:bodyPr/>
        <a:lstStyle/>
        <a:p>
          <a:r>
            <a:rPr lang="zh-TW" altLang="en-US" dirty="0" smtClean="0"/>
            <a:t>欣賞鳥的自由</a:t>
          </a:r>
          <a:endParaRPr lang="zh-TW" altLang="en-US" dirty="0"/>
        </a:p>
      </dgm:t>
    </dgm:pt>
    <dgm:pt modelId="{528A38DA-2B5C-4724-9790-5DA85B65B376}" type="parTrans" cxnId="{D2467BF1-2077-457F-AD11-06510DACFB49}">
      <dgm:prSet/>
      <dgm:spPr/>
      <dgm:t>
        <a:bodyPr/>
        <a:lstStyle/>
        <a:p>
          <a:endParaRPr lang="zh-TW" altLang="en-US"/>
        </a:p>
      </dgm:t>
    </dgm:pt>
    <dgm:pt modelId="{0D619FF7-3D27-427C-8635-F86936547247}" type="sibTrans" cxnId="{D2467BF1-2077-457F-AD11-06510DACFB49}">
      <dgm:prSet/>
      <dgm:spPr/>
      <dgm:t>
        <a:bodyPr/>
        <a:lstStyle/>
        <a:p>
          <a:endParaRPr lang="zh-TW" altLang="en-US"/>
        </a:p>
      </dgm:t>
    </dgm:pt>
    <dgm:pt modelId="{17A92B14-4A00-4DAF-8A0A-B4D56B52DB25}">
      <dgm:prSet phldrT="[文字]"/>
      <dgm:spPr/>
      <dgm:t>
        <a:bodyPr/>
        <a:lstStyle/>
        <a:p>
          <a:r>
            <a:rPr lang="zh-TW" altLang="en-US" dirty="0" smtClean="0"/>
            <a:t>活動</a:t>
          </a:r>
          <a:endParaRPr lang="zh-TW" altLang="en-US" dirty="0"/>
        </a:p>
      </dgm:t>
    </dgm:pt>
    <dgm:pt modelId="{0008DCDA-4926-4599-A09C-F7F5AD7864E1}" type="parTrans" cxnId="{59BD6850-7CAF-42F0-BED1-527388038E3C}">
      <dgm:prSet/>
      <dgm:spPr/>
      <dgm:t>
        <a:bodyPr/>
        <a:lstStyle/>
        <a:p>
          <a:endParaRPr lang="zh-TW" altLang="en-US"/>
        </a:p>
      </dgm:t>
    </dgm:pt>
    <dgm:pt modelId="{407EA305-E473-45EC-9E8C-3C0FB4B6B575}" type="sibTrans" cxnId="{59BD6850-7CAF-42F0-BED1-527388038E3C}">
      <dgm:prSet/>
      <dgm:spPr/>
      <dgm:t>
        <a:bodyPr/>
        <a:lstStyle/>
        <a:p>
          <a:endParaRPr lang="zh-TW" altLang="en-US"/>
        </a:p>
      </dgm:t>
    </dgm:pt>
    <dgm:pt modelId="{64A120D9-0163-4ED7-BA25-9BEE242A4244}">
      <dgm:prSet phldrT="[文字]"/>
      <dgm:spPr/>
      <dgm:t>
        <a:bodyPr/>
        <a:lstStyle/>
        <a:p>
          <a:r>
            <a:rPr lang="zh-TW" altLang="en-US" dirty="0" smtClean="0"/>
            <a:t>關注鳥的苦悶</a:t>
          </a:r>
          <a:endParaRPr lang="zh-TW" altLang="en-US" dirty="0"/>
        </a:p>
      </dgm:t>
    </dgm:pt>
    <dgm:pt modelId="{FE5CF753-C185-438B-B0BB-11CAE8B252ED}" type="parTrans" cxnId="{E2CC2E30-C6A5-4FAF-AAF4-070501EFDC6E}">
      <dgm:prSet/>
      <dgm:spPr/>
      <dgm:t>
        <a:bodyPr/>
        <a:lstStyle/>
        <a:p>
          <a:endParaRPr lang="zh-TW" altLang="en-US"/>
        </a:p>
      </dgm:t>
    </dgm:pt>
    <dgm:pt modelId="{B173D02C-1567-43D4-B451-0550B6BE126C}" type="sibTrans" cxnId="{E2CC2E30-C6A5-4FAF-AAF4-070501EFDC6E}">
      <dgm:prSet/>
      <dgm:spPr/>
      <dgm:t>
        <a:bodyPr/>
        <a:lstStyle/>
        <a:p>
          <a:endParaRPr lang="zh-TW" altLang="en-US"/>
        </a:p>
      </dgm:t>
    </dgm:pt>
    <dgm:pt modelId="{144E9FDC-AE35-4E87-8373-AD309BD8F2C9}">
      <dgm:prSet phldrT="[文字]"/>
      <dgm:spPr/>
      <dgm:t>
        <a:bodyPr/>
        <a:lstStyle/>
        <a:p>
          <a:r>
            <a:rPr lang="zh-TW" altLang="en-US" dirty="0" smtClean="0"/>
            <a:t>籠中鳥</a:t>
          </a:r>
          <a:endParaRPr lang="zh-TW" altLang="en-US" dirty="0"/>
        </a:p>
      </dgm:t>
    </dgm:pt>
    <dgm:pt modelId="{43D0399C-3A31-4D29-A460-5A3BA7BED6A7}" type="parTrans" cxnId="{06CADEEA-68CC-4EDA-B8C3-703F08C90992}">
      <dgm:prSet/>
      <dgm:spPr/>
      <dgm:t>
        <a:bodyPr/>
        <a:lstStyle/>
        <a:p>
          <a:endParaRPr lang="zh-TW" altLang="en-US"/>
        </a:p>
      </dgm:t>
    </dgm:pt>
    <dgm:pt modelId="{062D214A-AB0B-4026-B4BD-E6D81D3A151F}" type="sibTrans" cxnId="{06CADEEA-68CC-4EDA-B8C3-703F08C90992}">
      <dgm:prSet/>
      <dgm:spPr/>
      <dgm:t>
        <a:bodyPr/>
        <a:lstStyle/>
        <a:p>
          <a:endParaRPr lang="zh-TW" altLang="en-US"/>
        </a:p>
      </dgm:t>
    </dgm:pt>
    <dgm:pt modelId="{0F86ED52-C4D1-4325-936B-22219EC21860}">
      <dgm:prSet/>
      <dgm:spPr/>
      <dgm:t>
        <a:bodyPr/>
        <a:lstStyle/>
        <a:p>
          <a:r>
            <a:rPr lang="zh-TW" altLang="en-US" dirty="0" smtClean="0"/>
            <a:t>胳膊鷹</a:t>
          </a:r>
          <a:endParaRPr lang="zh-TW" altLang="en-US" dirty="0"/>
        </a:p>
      </dgm:t>
    </dgm:pt>
    <dgm:pt modelId="{0525ED37-8F98-47D4-8615-3EB1C8735675}" type="parTrans" cxnId="{F8A52AC6-4BE5-4DC0-A8B9-AC154668217C}">
      <dgm:prSet/>
      <dgm:spPr/>
      <dgm:t>
        <a:bodyPr/>
        <a:lstStyle/>
        <a:p>
          <a:endParaRPr lang="zh-TW" altLang="en-US"/>
        </a:p>
      </dgm:t>
    </dgm:pt>
    <dgm:pt modelId="{E8B4C2E6-4BAD-4F3C-8522-B7027B8744BB}" type="sibTrans" cxnId="{F8A52AC6-4BE5-4DC0-A8B9-AC154668217C}">
      <dgm:prSet/>
      <dgm:spPr/>
      <dgm:t>
        <a:bodyPr/>
        <a:lstStyle/>
        <a:p>
          <a:endParaRPr lang="zh-TW" altLang="en-US"/>
        </a:p>
      </dgm:t>
    </dgm:pt>
    <dgm:pt modelId="{10719EFA-A3E8-4FAC-8949-B65D2CE8A4F1}">
      <dgm:prSet/>
      <dgm:spPr/>
      <dgm:t>
        <a:bodyPr/>
        <a:lstStyle/>
        <a:p>
          <a:r>
            <a:rPr lang="zh-TW" altLang="en-US" dirty="0" smtClean="0"/>
            <a:t>聲音</a:t>
          </a:r>
          <a:endParaRPr lang="zh-TW" altLang="en-US" dirty="0"/>
        </a:p>
      </dgm:t>
    </dgm:pt>
    <dgm:pt modelId="{76030BE9-3596-4EDD-BB1C-50715AFB7CF3}" type="parTrans" cxnId="{5F4BD307-4262-4698-9773-4BAAF24A5806}">
      <dgm:prSet/>
      <dgm:spPr/>
      <dgm:t>
        <a:bodyPr/>
        <a:lstStyle/>
        <a:p>
          <a:endParaRPr lang="zh-TW" altLang="en-US"/>
        </a:p>
      </dgm:t>
    </dgm:pt>
    <dgm:pt modelId="{D991A4D9-907A-43E1-A5C7-B97C9A213894}" type="sibTrans" cxnId="{5F4BD307-4262-4698-9773-4BAAF24A5806}">
      <dgm:prSet/>
      <dgm:spPr/>
      <dgm:t>
        <a:bodyPr/>
        <a:lstStyle/>
        <a:p>
          <a:endParaRPr lang="zh-TW" altLang="en-US"/>
        </a:p>
      </dgm:t>
    </dgm:pt>
    <dgm:pt modelId="{477F1E9E-AE34-452E-A6A9-60F57F04CE7F}" type="pres">
      <dgm:prSet presAssocID="{976B9187-EEE1-46E9-B609-1529177B01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D0F854F-4B94-4E28-A17E-AEB0D6D49FBF}" type="pres">
      <dgm:prSet presAssocID="{2FE147DB-5BE6-490E-8E38-406DB33B529D}" presName="hierRoot1" presStyleCnt="0"/>
      <dgm:spPr/>
    </dgm:pt>
    <dgm:pt modelId="{C8745CF5-CDDE-4F59-ABCB-BE9BFE0382B9}" type="pres">
      <dgm:prSet presAssocID="{2FE147DB-5BE6-490E-8E38-406DB33B529D}" presName="composite" presStyleCnt="0"/>
      <dgm:spPr/>
    </dgm:pt>
    <dgm:pt modelId="{B2428059-F3B3-4C57-87E9-ED7D2D6B9EEF}" type="pres">
      <dgm:prSet presAssocID="{2FE147DB-5BE6-490E-8E38-406DB33B529D}" presName="background" presStyleLbl="node0" presStyleIdx="0" presStyleCnt="1"/>
      <dgm:spPr/>
    </dgm:pt>
    <dgm:pt modelId="{36391F74-5DB0-4518-9BAC-D67E0370DBEC}" type="pres">
      <dgm:prSet presAssocID="{2FE147DB-5BE6-490E-8E38-406DB33B529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4C86681-FA8D-4163-B6E6-067E962BABB3}" type="pres">
      <dgm:prSet presAssocID="{2FE147DB-5BE6-490E-8E38-406DB33B529D}" presName="hierChild2" presStyleCnt="0"/>
      <dgm:spPr/>
    </dgm:pt>
    <dgm:pt modelId="{0711AB62-D1BF-43FC-81A6-591F66285D50}" type="pres">
      <dgm:prSet presAssocID="{528A38DA-2B5C-4724-9790-5DA85B65B376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174CBDB9-6E66-483A-9BE9-C88FFC3150E7}" type="pres">
      <dgm:prSet presAssocID="{6C06BC92-D67F-48B4-8C6D-E7F4086B3637}" presName="hierRoot2" presStyleCnt="0"/>
      <dgm:spPr/>
    </dgm:pt>
    <dgm:pt modelId="{F28A10D3-A788-406F-982C-8317CBA42A1D}" type="pres">
      <dgm:prSet presAssocID="{6C06BC92-D67F-48B4-8C6D-E7F4086B3637}" presName="composite2" presStyleCnt="0"/>
      <dgm:spPr/>
    </dgm:pt>
    <dgm:pt modelId="{C7F62917-903C-4CF4-99B2-A2A6A227DC28}" type="pres">
      <dgm:prSet presAssocID="{6C06BC92-D67F-48B4-8C6D-E7F4086B3637}" presName="background2" presStyleLbl="node2" presStyleIdx="0" presStyleCnt="2"/>
      <dgm:spPr/>
    </dgm:pt>
    <dgm:pt modelId="{495B025F-6343-4FA3-AFD0-0EABD24DC1BA}" type="pres">
      <dgm:prSet presAssocID="{6C06BC92-D67F-48B4-8C6D-E7F4086B363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83376FF-720A-41CB-91CC-ED62FBC80905}" type="pres">
      <dgm:prSet presAssocID="{6C06BC92-D67F-48B4-8C6D-E7F4086B3637}" presName="hierChild3" presStyleCnt="0"/>
      <dgm:spPr/>
    </dgm:pt>
    <dgm:pt modelId="{92E37B41-1323-43E4-9D9B-D546A7FA06B6}" type="pres">
      <dgm:prSet presAssocID="{0008DCDA-4926-4599-A09C-F7F5AD7864E1}" presName="Name17" presStyleLbl="parChTrans1D3" presStyleIdx="0" presStyleCnt="4"/>
      <dgm:spPr/>
      <dgm:t>
        <a:bodyPr/>
        <a:lstStyle/>
        <a:p>
          <a:endParaRPr lang="zh-TW" altLang="en-US"/>
        </a:p>
      </dgm:t>
    </dgm:pt>
    <dgm:pt modelId="{8D6006E3-9626-4EE7-B004-6D041B822CA4}" type="pres">
      <dgm:prSet presAssocID="{17A92B14-4A00-4DAF-8A0A-B4D56B52DB25}" presName="hierRoot3" presStyleCnt="0"/>
      <dgm:spPr/>
    </dgm:pt>
    <dgm:pt modelId="{7B6FD6AA-5533-4783-89DD-15F6AD8DAD3C}" type="pres">
      <dgm:prSet presAssocID="{17A92B14-4A00-4DAF-8A0A-B4D56B52DB25}" presName="composite3" presStyleCnt="0"/>
      <dgm:spPr/>
    </dgm:pt>
    <dgm:pt modelId="{F3F02C15-C8F7-4CD9-8DCA-E126891DAE0A}" type="pres">
      <dgm:prSet presAssocID="{17A92B14-4A00-4DAF-8A0A-B4D56B52DB25}" presName="background3" presStyleLbl="node3" presStyleIdx="0" presStyleCnt="4"/>
      <dgm:spPr/>
    </dgm:pt>
    <dgm:pt modelId="{10B69E15-58E5-4C62-A139-6909FB74F5A7}" type="pres">
      <dgm:prSet presAssocID="{17A92B14-4A00-4DAF-8A0A-B4D56B52DB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FFA0099-9524-43E7-97F3-0C4CD6BB965B}" type="pres">
      <dgm:prSet presAssocID="{17A92B14-4A00-4DAF-8A0A-B4D56B52DB25}" presName="hierChild4" presStyleCnt="0"/>
      <dgm:spPr/>
    </dgm:pt>
    <dgm:pt modelId="{E4B88277-6F70-4711-8AD0-F284F2148924}" type="pres">
      <dgm:prSet presAssocID="{76030BE9-3596-4EDD-BB1C-50715AFB7CF3}" presName="Name17" presStyleLbl="parChTrans1D3" presStyleIdx="1" presStyleCnt="4"/>
      <dgm:spPr/>
      <dgm:t>
        <a:bodyPr/>
        <a:lstStyle/>
        <a:p>
          <a:endParaRPr lang="zh-TW" altLang="en-US"/>
        </a:p>
      </dgm:t>
    </dgm:pt>
    <dgm:pt modelId="{C21478EC-380F-40FE-848E-0E69B920D33A}" type="pres">
      <dgm:prSet presAssocID="{10719EFA-A3E8-4FAC-8949-B65D2CE8A4F1}" presName="hierRoot3" presStyleCnt="0"/>
      <dgm:spPr/>
    </dgm:pt>
    <dgm:pt modelId="{21A5EBEB-15DF-4B27-9B8C-E510D85B78A0}" type="pres">
      <dgm:prSet presAssocID="{10719EFA-A3E8-4FAC-8949-B65D2CE8A4F1}" presName="composite3" presStyleCnt="0"/>
      <dgm:spPr/>
    </dgm:pt>
    <dgm:pt modelId="{5BCEDAC9-00D9-45E9-B694-3685815B8E75}" type="pres">
      <dgm:prSet presAssocID="{10719EFA-A3E8-4FAC-8949-B65D2CE8A4F1}" presName="background3" presStyleLbl="node3" presStyleIdx="1" presStyleCnt="4"/>
      <dgm:spPr/>
    </dgm:pt>
    <dgm:pt modelId="{6BABF0A3-0E22-4BE7-8841-F0AC2A9EA4F1}" type="pres">
      <dgm:prSet presAssocID="{10719EFA-A3E8-4FAC-8949-B65D2CE8A4F1}" presName="text3" presStyleLbl="fgAcc3" presStyleIdx="1" presStyleCnt="4" custLinFactNeighborX="-2695" custLinFactNeighborY="231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4539C93-93DD-499E-9F7C-60944B758A0E}" type="pres">
      <dgm:prSet presAssocID="{10719EFA-A3E8-4FAC-8949-B65D2CE8A4F1}" presName="hierChild4" presStyleCnt="0"/>
      <dgm:spPr/>
    </dgm:pt>
    <dgm:pt modelId="{FC38BE21-939A-48FB-A2B3-DB37A15061F5}" type="pres">
      <dgm:prSet presAssocID="{FE5CF753-C185-438B-B0BB-11CAE8B252ED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BA4ED079-2CDE-4452-B7B9-9DC1075D9A5E}" type="pres">
      <dgm:prSet presAssocID="{64A120D9-0163-4ED7-BA25-9BEE242A4244}" presName="hierRoot2" presStyleCnt="0"/>
      <dgm:spPr/>
    </dgm:pt>
    <dgm:pt modelId="{84598C39-D498-46C7-A43A-B9B3BBE4AA6D}" type="pres">
      <dgm:prSet presAssocID="{64A120D9-0163-4ED7-BA25-9BEE242A4244}" presName="composite2" presStyleCnt="0"/>
      <dgm:spPr/>
    </dgm:pt>
    <dgm:pt modelId="{5CEE5300-A151-4F0D-B194-1567545BF8E8}" type="pres">
      <dgm:prSet presAssocID="{64A120D9-0163-4ED7-BA25-9BEE242A4244}" presName="background2" presStyleLbl="node2" presStyleIdx="1" presStyleCnt="2"/>
      <dgm:spPr/>
    </dgm:pt>
    <dgm:pt modelId="{3FE4B6AE-79E8-4AF0-BE9D-5816F61E3EE5}" type="pres">
      <dgm:prSet presAssocID="{64A120D9-0163-4ED7-BA25-9BEE242A424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BCFF81D-EAF9-41F9-9C8A-D2206B139E6B}" type="pres">
      <dgm:prSet presAssocID="{64A120D9-0163-4ED7-BA25-9BEE242A4244}" presName="hierChild3" presStyleCnt="0"/>
      <dgm:spPr/>
    </dgm:pt>
    <dgm:pt modelId="{5FC28EFC-12D8-4C83-89DC-28E9799EED15}" type="pres">
      <dgm:prSet presAssocID="{43D0399C-3A31-4D29-A460-5A3BA7BED6A7}" presName="Name17" presStyleLbl="parChTrans1D3" presStyleIdx="2" presStyleCnt="4"/>
      <dgm:spPr/>
      <dgm:t>
        <a:bodyPr/>
        <a:lstStyle/>
        <a:p>
          <a:endParaRPr lang="zh-TW" altLang="en-US"/>
        </a:p>
      </dgm:t>
    </dgm:pt>
    <dgm:pt modelId="{784F65E5-BFBC-46C8-B6B0-33960C665CCE}" type="pres">
      <dgm:prSet presAssocID="{144E9FDC-AE35-4E87-8373-AD309BD8F2C9}" presName="hierRoot3" presStyleCnt="0"/>
      <dgm:spPr/>
    </dgm:pt>
    <dgm:pt modelId="{8F9FA2DE-8A38-4C9A-BBB8-685EC8DF9F69}" type="pres">
      <dgm:prSet presAssocID="{144E9FDC-AE35-4E87-8373-AD309BD8F2C9}" presName="composite3" presStyleCnt="0"/>
      <dgm:spPr/>
    </dgm:pt>
    <dgm:pt modelId="{29980ECB-7679-47A3-B0CC-5E6DE1F3F319}" type="pres">
      <dgm:prSet presAssocID="{144E9FDC-AE35-4E87-8373-AD309BD8F2C9}" presName="background3" presStyleLbl="node3" presStyleIdx="2" presStyleCnt="4"/>
      <dgm:spPr/>
    </dgm:pt>
    <dgm:pt modelId="{1ED67796-32A1-4407-9B89-6F40690C44E7}" type="pres">
      <dgm:prSet presAssocID="{144E9FDC-AE35-4E87-8373-AD309BD8F2C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F168658-6D9E-4E6C-AAD5-876B8D13E77F}" type="pres">
      <dgm:prSet presAssocID="{144E9FDC-AE35-4E87-8373-AD309BD8F2C9}" presName="hierChild4" presStyleCnt="0"/>
      <dgm:spPr/>
    </dgm:pt>
    <dgm:pt modelId="{77DF119C-81BF-4EBC-BAFA-7C259D57ECAD}" type="pres">
      <dgm:prSet presAssocID="{0525ED37-8F98-47D4-8615-3EB1C8735675}" presName="Name17" presStyleLbl="parChTrans1D3" presStyleIdx="3" presStyleCnt="4"/>
      <dgm:spPr/>
      <dgm:t>
        <a:bodyPr/>
        <a:lstStyle/>
        <a:p>
          <a:endParaRPr lang="zh-TW" altLang="en-US"/>
        </a:p>
      </dgm:t>
    </dgm:pt>
    <dgm:pt modelId="{45F6F8F0-42FA-41BB-9970-42433EC11799}" type="pres">
      <dgm:prSet presAssocID="{0F86ED52-C4D1-4325-936B-22219EC21860}" presName="hierRoot3" presStyleCnt="0"/>
      <dgm:spPr/>
    </dgm:pt>
    <dgm:pt modelId="{8651E864-5553-4B46-8A8E-1397F0E70767}" type="pres">
      <dgm:prSet presAssocID="{0F86ED52-C4D1-4325-936B-22219EC21860}" presName="composite3" presStyleCnt="0"/>
      <dgm:spPr/>
    </dgm:pt>
    <dgm:pt modelId="{63CF01D6-3DF2-495F-B628-A3E24B1D2F3E}" type="pres">
      <dgm:prSet presAssocID="{0F86ED52-C4D1-4325-936B-22219EC21860}" presName="background3" presStyleLbl="node3" presStyleIdx="3" presStyleCnt="4"/>
      <dgm:spPr/>
    </dgm:pt>
    <dgm:pt modelId="{622ED4F7-68D1-4682-9D19-1424292321FB}" type="pres">
      <dgm:prSet presAssocID="{0F86ED52-C4D1-4325-936B-22219EC21860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9FCAA43-2A44-4751-BC9D-BE7073888902}" type="pres">
      <dgm:prSet presAssocID="{0F86ED52-C4D1-4325-936B-22219EC21860}" presName="hierChild4" presStyleCnt="0"/>
      <dgm:spPr/>
    </dgm:pt>
  </dgm:ptLst>
  <dgm:cxnLst>
    <dgm:cxn modelId="{9C583455-252E-43E8-949F-E009D200E9F9}" srcId="{976B9187-EEE1-46E9-B609-1529177B017B}" destId="{2FE147DB-5BE6-490E-8E38-406DB33B529D}" srcOrd="0" destOrd="0" parTransId="{14518584-BABB-4036-9447-0DB9DD7F2FAA}" sibTransId="{DC00CCC7-7227-4437-A456-812D4D7F4AE9}"/>
    <dgm:cxn modelId="{08DDCC80-97ED-4D25-9DE7-DDEB9B634DC0}" type="presOf" srcId="{76030BE9-3596-4EDD-BB1C-50715AFB7CF3}" destId="{E4B88277-6F70-4711-8AD0-F284F2148924}" srcOrd="0" destOrd="0" presId="urn:microsoft.com/office/officeart/2005/8/layout/hierarchy1"/>
    <dgm:cxn modelId="{95E9A298-3FBC-4D4A-AA8D-5D8FD2A5AAF7}" type="presOf" srcId="{144E9FDC-AE35-4E87-8373-AD309BD8F2C9}" destId="{1ED67796-32A1-4407-9B89-6F40690C44E7}" srcOrd="0" destOrd="0" presId="urn:microsoft.com/office/officeart/2005/8/layout/hierarchy1"/>
    <dgm:cxn modelId="{9B5B6E1F-F40A-4335-99DF-2E353C314BC3}" type="presOf" srcId="{17A92B14-4A00-4DAF-8A0A-B4D56B52DB25}" destId="{10B69E15-58E5-4C62-A139-6909FB74F5A7}" srcOrd="0" destOrd="0" presId="urn:microsoft.com/office/officeart/2005/8/layout/hierarchy1"/>
    <dgm:cxn modelId="{67DE8551-4FCD-416D-811A-885085E1BE62}" type="presOf" srcId="{0008DCDA-4926-4599-A09C-F7F5AD7864E1}" destId="{92E37B41-1323-43E4-9D9B-D546A7FA06B6}" srcOrd="0" destOrd="0" presId="urn:microsoft.com/office/officeart/2005/8/layout/hierarchy1"/>
    <dgm:cxn modelId="{089250FF-3FD8-4C68-B0C6-BFC1BC3A4626}" type="presOf" srcId="{43D0399C-3A31-4D29-A460-5A3BA7BED6A7}" destId="{5FC28EFC-12D8-4C83-89DC-28E9799EED15}" srcOrd="0" destOrd="0" presId="urn:microsoft.com/office/officeart/2005/8/layout/hierarchy1"/>
    <dgm:cxn modelId="{D2467BF1-2077-457F-AD11-06510DACFB49}" srcId="{2FE147DB-5BE6-490E-8E38-406DB33B529D}" destId="{6C06BC92-D67F-48B4-8C6D-E7F4086B3637}" srcOrd="0" destOrd="0" parTransId="{528A38DA-2B5C-4724-9790-5DA85B65B376}" sibTransId="{0D619FF7-3D27-427C-8635-F86936547247}"/>
    <dgm:cxn modelId="{06CADEEA-68CC-4EDA-B8C3-703F08C90992}" srcId="{64A120D9-0163-4ED7-BA25-9BEE242A4244}" destId="{144E9FDC-AE35-4E87-8373-AD309BD8F2C9}" srcOrd="0" destOrd="0" parTransId="{43D0399C-3A31-4D29-A460-5A3BA7BED6A7}" sibTransId="{062D214A-AB0B-4026-B4BD-E6D81D3A151F}"/>
    <dgm:cxn modelId="{72A486A1-1BF6-4D56-A796-4735201507F0}" type="presOf" srcId="{0525ED37-8F98-47D4-8615-3EB1C8735675}" destId="{77DF119C-81BF-4EBC-BAFA-7C259D57ECAD}" srcOrd="0" destOrd="0" presId="urn:microsoft.com/office/officeart/2005/8/layout/hierarchy1"/>
    <dgm:cxn modelId="{C78646CF-FEC6-4530-A168-FD1AD1A1AAC6}" type="presOf" srcId="{FE5CF753-C185-438B-B0BB-11CAE8B252ED}" destId="{FC38BE21-939A-48FB-A2B3-DB37A15061F5}" srcOrd="0" destOrd="0" presId="urn:microsoft.com/office/officeart/2005/8/layout/hierarchy1"/>
    <dgm:cxn modelId="{E74E00A4-EFF4-415A-9B80-C374A8819203}" type="presOf" srcId="{976B9187-EEE1-46E9-B609-1529177B017B}" destId="{477F1E9E-AE34-452E-A6A9-60F57F04CE7F}" srcOrd="0" destOrd="0" presId="urn:microsoft.com/office/officeart/2005/8/layout/hierarchy1"/>
    <dgm:cxn modelId="{34AAAA09-47D2-4F14-887B-F3DF2E9D01F6}" type="presOf" srcId="{528A38DA-2B5C-4724-9790-5DA85B65B376}" destId="{0711AB62-D1BF-43FC-81A6-591F66285D50}" srcOrd="0" destOrd="0" presId="urn:microsoft.com/office/officeart/2005/8/layout/hierarchy1"/>
    <dgm:cxn modelId="{F8A52AC6-4BE5-4DC0-A8B9-AC154668217C}" srcId="{64A120D9-0163-4ED7-BA25-9BEE242A4244}" destId="{0F86ED52-C4D1-4325-936B-22219EC21860}" srcOrd="1" destOrd="0" parTransId="{0525ED37-8F98-47D4-8615-3EB1C8735675}" sibTransId="{E8B4C2E6-4BAD-4F3C-8522-B7027B8744BB}"/>
    <dgm:cxn modelId="{4D4E118D-8944-4150-AA6B-D1778B4F8995}" type="presOf" srcId="{0F86ED52-C4D1-4325-936B-22219EC21860}" destId="{622ED4F7-68D1-4682-9D19-1424292321FB}" srcOrd="0" destOrd="0" presId="urn:microsoft.com/office/officeart/2005/8/layout/hierarchy1"/>
    <dgm:cxn modelId="{5F4BD307-4262-4698-9773-4BAAF24A5806}" srcId="{6C06BC92-D67F-48B4-8C6D-E7F4086B3637}" destId="{10719EFA-A3E8-4FAC-8949-B65D2CE8A4F1}" srcOrd="1" destOrd="0" parTransId="{76030BE9-3596-4EDD-BB1C-50715AFB7CF3}" sibTransId="{D991A4D9-907A-43E1-A5C7-B97C9A213894}"/>
    <dgm:cxn modelId="{AB3538BE-E2C5-40A2-BFBD-C8251E1B1EA7}" type="presOf" srcId="{64A120D9-0163-4ED7-BA25-9BEE242A4244}" destId="{3FE4B6AE-79E8-4AF0-BE9D-5816F61E3EE5}" srcOrd="0" destOrd="0" presId="urn:microsoft.com/office/officeart/2005/8/layout/hierarchy1"/>
    <dgm:cxn modelId="{DB9B7699-27CD-4141-B579-3C99E9998A99}" type="presOf" srcId="{2FE147DB-5BE6-490E-8E38-406DB33B529D}" destId="{36391F74-5DB0-4518-9BAC-D67E0370DBEC}" srcOrd="0" destOrd="0" presId="urn:microsoft.com/office/officeart/2005/8/layout/hierarchy1"/>
    <dgm:cxn modelId="{E2CC2E30-C6A5-4FAF-AAF4-070501EFDC6E}" srcId="{2FE147DB-5BE6-490E-8E38-406DB33B529D}" destId="{64A120D9-0163-4ED7-BA25-9BEE242A4244}" srcOrd="1" destOrd="0" parTransId="{FE5CF753-C185-438B-B0BB-11CAE8B252ED}" sibTransId="{B173D02C-1567-43D4-B451-0550B6BE126C}"/>
    <dgm:cxn modelId="{59BD6850-7CAF-42F0-BED1-527388038E3C}" srcId="{6C06BC92-D67F-48B4-8C6D-E7F4086B3637}" destId="{17A92B14-4A00-4DAF-8A0A-B4D56B52DB25}" srcOrd="0" destOrd="0" parTransId="{0008DCDA-4926-4599-A09C-F7F5AD7864E1}" sibTransId="{407EA305-E473-45EC-9E8C-3C0FB4B6B575}"/>
    <dgm:cxn modelId="{30F98E76-AA7E-414C-9E8F-F5021FD1F1F3}" type="presOf" srcId="{10719EFA-A3E8-4FAC-8949-B65D2CE8A4F1}" destId="{6BABF0A3-0E22-4BE7-8841-F0AC2A9EA4F1}" srcOrd="0" destOrd="0" presId="urn:microsoft.com/office/officeart/2005/8/layout/hierarchy1"/>
    <dgm:cxn modelId="{0E5CCA25-C47A-4C39-94F7-CF91816C336F}" type="presOf" srcId="{6C06BC92-D67F-48B4-8C6D-E7F4086B3637}" destId="{495B025F-6343-4FA3-AFD0-0EABD24DC1BA}" srcOrd="0" destOrd="0" presId="urn:microsoft.com/office/officeart/2005/8/layout/hierarchy1"/>
    <dgm:cxn modelId="{676B6E5E-A66E-4FB0-A88B-A519657DEECE}" type="presParOf" srcId="{477F1E9E-AE34-452E-A6A9-60F57F04CE7F}" destId="{9D0F854F-4B94-4E28-A17E-AEB0D6D49FBF}" srcOrd="0" destOrd="0" presId="urn:microsoft.com/office/officeart/2005/8/layout/hierarchy1"/>
    <dgm:cxn modelId="{3EE4296E-5B86-4F5C-8754-1179C4FB8C8D}" type="presParOf" srcId="{9D0F854F-4B94-4E28-A17E-AEB0D6D49FBF}" destId="{C8745CF5-CDDE-4F59-ABCB-BE9BFE0382B9}" srcOrd="0" destOrd="0" presId="urn:microsoft.com/office/officeart/2005/8/layout/hierarchy1"/>
    <dgm:cxn modelId="{77EF227D-2DAE-4691-8D26-76ADA4773703}" type="presParOf" srcId="{C8745CF5-CDDE-4F59-ABCB-BE9BFE0382B9}" destId="{B2428059-F3B3-4C57-87E9-ED7D2D6B9EEF}" srcOrd="0" destOrd="0" presId="urn:microsoft.com/office/officeart/2005/8/layout/hierarchy1"/>
    <dgm:cxn modelId="{D7165B49-6173-49DA-9AB8-59F80830B835}" type="presParOf" srcId="{C8745CF5-CDDE-4F59-ABCB-BE9BFE0382B9}" destId="{36391F74-5DB0-4518-9BAC-D67E0370DBEC}" srcOrd="1" destOrd="0" presId="urn:microsoft.com/office/officeart/2005/8/layout/hierarchy1"/>
    <dgm:cxn modelId="{CB35443B-FD12-4C31-AE44-6B075FEC6ACC}" type="presParOf" srcId="{9D0F854F-4B94-4E28-A17E-AEB0D6D49FBF}" destId="{54C86681-FA8D-4163-B6E6-067E962BABB3}" srcOrd="1" destOrd="0" presId="urn:microsoft.com/office/officeart/2005/8/layout/hierarchy1"/>
    <dgm:cxn modelId="{52EF9AE2-2FB6-411B-A939-807395F65587}" type="presParOf" srcId="{54C86681-FA8D-4163-B6E6-067E962BABB3}" destId="{0711AB62-D1BF-43FC-81A6-591F66285D50}" srcOrd="0" destOrd="0" presId="urn:microsoft.com/office/officeart/2005/8/layout/hierarchy1"/>
    <dgm:cxn modelId="{3792D635-7C77-4276-9B73-AE4CE1F2AE12}" type="presParOf" srcId="{54C86681-FA8D-4163-B6E6-067E962BABB3}" destId="{174CBDB9-6E66-483A-9BE9-C88FFC3150E7}" srcOrd="1" destOrd="0" presId="urn:microsoft.com/office/officeart/2005/8/layout/hierarchy1"/>
    <dgm:cxn modelId="{3A342030-D1DA-4938-A7E7-EC4F1204BBDA}" type="presParOf" srcId="{174CBDB9-6E66-483A-9BE9-C88FFC3150E7}" destId="{F28A10D3-A788-406F-982C-8317CBA42A1D}" srcOrd="0" destOrd="0" presId="urn:microsoft.com/office/officeart/2005/8/layout/hierarchy1"/>
    <dgm:cxn modelId="{D225A717-1E1D-4BB3-BB50-1137B5E2C85B}" type="presParOf" srcId="{F28A10D3-A788-406F-982C-8317CBA42A1D}" destId="{C7F62917-903C-4CF4-99B2-A2A6A227DC28}" srcOrd="0" destOrd="0" presId="urn:microsoft.com/office/officeart/2005/8/layout/hierarchy1"/>
    <dgm:cxn modelId="{750C43BC-AC8A-4476-A521-268B3F972F10}" type="presParOf" srcId="{F28A10D3-A788-406F-982C-8317CBA42A1D}" destId="{495B025F-6343-4FA3-AFD0-0EABD24DC1BA}" srcOrd="1" destOrd="0" presId="urn:microsoft.com/office/officeart/2005/8/layout/hierarchy1"/>
    <dgm:cxn modelId="{21F09D67-A247-42DB-91BA-7D11B248A6A9}" type="presParOf" srcId="{174CBDB9-6E66-483A-9BE9-C88FFC3150E7}" destId="{383376FF-720A-41CB-91CC-ED62FBC80905}" srcOrd="1" destOrd="0" presId="urn:microsoft.com/office/officeart/2005/8/layout/hierarchy1"/>
    <dgm:cxn modelId="{281E5597-C90C-4428-9871-9DA3341C578D}" type="presParOf" srcId="{383376FF-720A-41CB-91CC-ED62FBC80905}" destId="{92E37B41-1323-43E4-9D9B-D546A7FA06B6}" srcOrd="0" destOrd="0" presId="urn:microsoft.com/office/officeart/2005/8/layout/hierarchy1"/>
    <dgm:cxn modelId="{4A5E45F0-BAB7-4EEE-AAE4-B7B63DF75593}" type="presParOf" srcId="{383376FF-720A-41CB-91CC-ED62FBC80905}" destId="{8D6006E3-9626-4EE7-B004-6D041B822CA4}" srcOrd="1" destOrd="0" presId="urn:microsoft.com/office/officeart/2005/8/layout/hierarchy1"/>
    <dgm:cxn modelId="{E5E11307-03E6-49F5-8EFC-E27173A46184}" type="presParOf" srcId="{8D6006E3-9626-4EE7-B004-6D041B822CA4}" destId="{7B6FD6AA-5533-4783-89DD-15F6AD8DAD3C}" srcOrd="0" destOrd="0" presId="urn:microsoft.com/office/officeart/2005/8/layout/hierarchy1"/>
    <dgm:cxn modelId="{EA8CDA6C-E73A-49AC-B085-6850DF57FC0C}" type="presParOf" srcId="{7B6FD6AA-5533-4783-89DD-15F6AD8DAD3C}" destId="{F3F02C15-C8F7-4CD9-8DCA-E126891DAE0A}" srcOrd="0" destOrd="0" presId="urn:microsoft.com/office/officeart/2005/8/layout/hierarchy1"/>
    <dgm:cxn modelId="{D37D462A-FE24-4590-AC94-A1A5F85251B7}" type="presParOf" srcId="{7B6FD6AA-5533-4783-89DD-15F6AD8DAD3C}" destId="{10B69E15-58E5-4C62-A139-6909FB74F5A7}" srcOrd="1" destOrd="0" presId="urn:microsoft.com/office/officeart/2005/8/layout/hierarchy1"/>
    <dgm:cxn modelId="{D54FC9D6-BF9D-4439-BFA3-79CB1B53CA8C}" type="presParOf" srcId="{8D6006E3-9626-4EE7-B004-6D041B822CA4}" destId="{9FFA0099-9524-43E7-97F3-0C4CD6BB965B}" srcOrd="1" destOrd="0" presId="urn:microsoft.com/office/officeart/2005/8/layout/hierarchy1"/>
    <dgm:cxn modelId="{6D6F2BC2-E2C2-4B4A-BDE2-E04A43922E86}" type="presParOf" srcId="{383376FF-720A-41CB-91CC-ED62FBC80905}" destId="{E4B88277-6F70-4711-8AD0-F284F2148924}" srcOrd="2" destOrd="0" presId="urn:microsoft.com/office/officeart/2005/8/layout/hierarchy1"/>
    <dgm:cxn modelId="{9635F6AA-319B-40AF-99C9-B39F0D9127B1}" type="presParOf" srcId="{383376FF-720A-41CB-91CC-ED62FBC80905}" destId="{C21478EC-380F-40FE-848E-0E69B920D33A}" srcOrd="3" destOrd="0" presId="urn:microsoft.com/office/officeart/2005/8/layout/hierarchy1"/>
    <dgm:cxn modelId="{F12F75F7-E303-4B1D-B2E9-87C5FCF39BE9}" type="presParOf" srcId="{C21478EC-380F-40FE-848E-0E69B920D33A}" destId="{21A5EBEB-15DF-4B27-9B8C-E510D85B78A0}" srcOrd="0" destOrd="0" presId="urn:microsoft.com/office/officeart/2005/8/layout/hierarchy1"/>
    <dgm:cxn modelId="{52B7254F-BC8F-47E4-A5AF-297B13B98DBE}" type="presParOf" srcId="{21A5EBEB-15DF-4B27-9B8C-E510D85B78A0}" destId="{5BCEDAC9-00D9-45E9-B694-3685815B8E75}" srcOrd="0" destOrd="0" presId="urn:microsoft.com/office/officeart/2005/8/layout/hierarchy1"/>
    <dgm:cxn modelId="{46BB9767-C59A-4793-A1B2-A3B9C4EAE152}" type="presParOf" srcId="{21A5EBEB-15DF-4B27-9B8C-E510D85B78A0}" destId="{6BABF0A3-0E22-4BE7-8841-F0AC2A9EA4F1}" srcOrd="1" destOrd="0" presId="urn:microsoft.com/office/officeart/2005/8/layout/hierarchy1"/>
    <dgm:cxn modelId="{3FC4F833-1E66-4AA8-8A19-6893824690BF}" type="presParOf" srcId="{C21478EC-380F-40FE-848E-0E69B920D33A}" destId="{D4539C93-93DD-499E-9F7C-60944B758A0E}" srcOrd="1" destOrd="0" presId="urn:microsoft.com/office/officeart/2005/8/layout/hierarchy1"/>
    <dgm:cxn modelId="{A8F5B6DC-5660-4C7A-81B2-5067760787F5}" type="presParOf" srcId="{54C86681-FA8D-4163-B6E6-067E962BABB3}" destId="{FC38BE21-939A-48FB-A2B3-DB37A15061F5}" srcOrd="2" destOrd="0" presId="urn:microsoft.com/office/officeart/2005/8/layout/hierarchy1"/>
    <dgm:cxn modelId="{2EA608F1-B672-42DD-9BD7-537090F94E89}" type="presParOf" srcId="{54C86681-FA8D-4163-B6E6-067E962BABB3}" destId="{BA4ED079-2CDE-4452-B7B9-9DC1075D9A5E}" srcOrd="3" destOrd="0" presId="urn:microsoft.com/office/officeart/2005/8/layout/hierarchy1"/>
    <dgm:cxn modelId="{3EC535A0-0B44-4EB0-9574-A999ACC537AC}" type="presParOf" srcId="{BA4ED079-2CDE-4452-B7B9-9DC1075D9A5E}" destId="{84598C39-D498-46C7-A43A-B9B3BBE4AA6D}" srcOrd="0" destOrd="0" presId="urn:microsoft.com/office/officeart/2005/8/layout/hierarchy1"/>
    <dgm:cxn modelId="{782619C2-277C-46F8-A5A7-DA495481924B}" type="presParOf" srcId="{84598C39-D498-46C7-A43A-B9B3BBE4AA6D}" destId="{5CEE5300-A151-4F0D-B194-1567545BF8E8}" srcOrd="0" destOrd="0" presId="urn:microsoft.com/office/officeart/2005/8/layout/hierarchy1"/>
    <dgm:cxn modelId="{05E0C44B-8A5C-4971-9D58-CA49D55754A4}" type="presParOf" srcId="{84598C39-D498-46C7-A43A-B9B3BBE4AA6D}" destId="{3FE4B6AE-79E8-4AF0-BE9D-5816F61E3EE5}" srcOrd="1" destOrd="0" presId="urn:microsoft.com/office/officeart/2005/8/layout/hierarchy1"/>
    <dgm:cxn modelId="{E210318A-700D-489F-A700-3073F8B8610C}" type="presParOf" srcId="{BA4ED079-2CDE-4452-B7B9-9DC1075D9A5E}" destId="{6BCFF81D-EAF9-41F9-9C8A-D2206B139E6B}" srcOrd="1" destOrd="0" presId="urn:microsoft.com/office/officeart/2005/8/layout/hierarchy1"/>
    <dgm:cxn modelId="{8F4D72D6-4ECC-455B-8AA5-D658E08BDE1B}" type="presParOf" srcId="{6BCFF81D-EAF9-41F9-9C8A-D2206B139E6B}" destId="{5FC28EFC-12D8-4C83-89DC-28E9799EED15}" srcOrd="0" destOrd="0" presId="urn:microsoft.com/office/officeart/2005/8/layout/hierarchy1"/>
    <dgm:cxn modelId="{DA3840AF-E46C-4716-8042-17A7E154683D}" type="presParOf" srcId="{6BCFF81D-EAF9-41F9-9C8A-D2206B139E6B}" destId="{784F65E5-BFBC-46C8-B6B0-33960C665CCE}" srcOrd="1" destOrd="0" presId="urn:microsoft.com/office/officeart/2005/8/layout/hierarchy1"/>
    <dgm:cxn modelId="{89A9CE58-B97F-4468-9A91-9936577B22B1}" type="presParOf" srcId="{784F65E5-BFBC-46C8-B6B0-33960C665CCE}" destId="{8F9FA2DE-8A38-4C9A-BBB8-685EC8DF9F69}" srcOrd="0" destOrd="0" presId="urn:microsoft.com/office/officeart/2005/8/layout/hierarchy1"/>
    <dgm:cxn modelId="{2A73413E-7963-4B06-BC54-E549BFEA0DD5}" type="presParOf" srcId="{8F9FA2DE-8A38-4C9A-BBB8-685EC8DF9F69}" destId="{29980ECB-7679-47A3-B0CC-5E6DE1F3F319}" srcOrd="0" destOrd="0" presId="urn:microsoft.com/office/officeart/2005/8/layout/hierarchy1"/>
    <dgm:cxn modelId="{AC4B8EE0-9E2A-4569-8F35-705510ACEB66}" type="presParOf" srcId="{8F9FA2DE-8A38-4C9A-BBB8-685EC8DF9F69}" destId="{1ED67796-32A1-4407-9B89-6F40690C44E7}" srcOrd="1" destOrd="0" presId="urn:microsoft.com/office/officeart/2005/8/layout/hierarchy1"/>
    <dgm:cxn modelId="{512065EA-627B-4826-BD84-0685F5797E0D}" type="presParOf" srcId="{784F65E5-BFBC-46C8-B6B0-33960C665CCE}" destId="{7F168658-6D9E-4E6C-AAD5-876B8D13E77F}" srcOrd="1" destOrd="0" presId="urn:microsoft.com/office/officeart/2005/8/layout/hierarchy1"/>
    <dgm:cxn modelId="{E9253DF3-C750-46FC-A36C-098425ABD447}" type="presParOf" srcId="{6BCFF81D-EAF9-41F9-9C8A-D2206B139E6B}" destId="{77DF119C-81BF-4EBC-BAFA-7C259D57ECAD}" srcOrd="2" destOrd="0" presId="urn:microsoft.com/office/officeart/2005/8/layout/hierarchy1"/>
    <dgm:cxn modelId="{DD2A3392-C543-47FB-92EB-693C31A82F97}" type="presParOf" srcId="{6BCFF81D-EAF9-41F9-9C8A-D2206B139E6B}" destId="{45F6F8F0-42FA-41BB-9970-42433EC11799}" srcOrd="3" destOrd="0" presId="urn:microsoft.com/office/officeart/2005/8/layout/hierarchy1"/>
    <dgm:cxn modelId="{50DDB217-6918-45C3-AD2B-98ABD2B7E0A8}" type="presParOf" srcId="{45F6F8F0-42FA-41BB-9970-42433EC11799}" destId="{8651E864-5553-4B46-8A8E-1397F0E70767}" srcOrd="0" destOrd="0" presId="urn:microsoft.com/office/officeart/2005/8/layout/hierarchy1"/>
    <dgm:cxn modelId="{B7BD22B7-04B2-481D-A3CF-A74858B4D817}" type="presParOf" srcId="{8651E864-5553-4B46-8A8E-1397F0E70767}" destId="{63CF01D6-3DF2-495F-B628-A3E24B1D2F3E}" srcOrd="0" destOrd="0" presId="urn:microsoft.com/office/officeart/2005/8/layout/hierarchy1"/>
    <dgm:cxn modelId="{916B5F95-6263-437E-9365-F02B86B677CC}" type="presParOf" srcId="{8651E864-5553-4B46-8A8E-1397F0E70767}" destId="{622ED4F7-68D1-4682-9D19-1424292321FB}" srcOrd="1" destOrd="0" presId="urn:microsoft.com/office/officeart/2005/8/layout/hierarchy1"/>
    <dgm:cxn modelId="{DEA8BB21-8B44-4374-9934-AA70475322F7}" type="presParOf" srcId="{45F6F8F0-42FA-41BB-9970-42433EC11799}" destId="{79FCAA43-2A44-4751-BC9D-BE70738889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67B03-12AC-43E7-8295-C19666548C44}">
      <dsp:nvSpPr>
        <dsp:cNvPr id="0" name=""/>
        <dsp:cNvSpPr/>
      </dsp:nvSpPr>
      <dsp:spPr>
        <a:xfrm>
          <a:off x="1090457" y="28600"/>
          <a:ext cx="1649536" cy="16495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 smtClean="0"/>
            <a:t>教學</a:t>
          </a:r>
          <a:endParaRPr lang="zh-TW" altLang="en-US" sz="4100" kern="1200" dirty="0"/>
        </a:p>
      </dsp:txBody>
      <dsp:txXfrm>
        <a:off x="1332026" y="270169"/>
        <a:ext cx="1166398" cy="1166398"/>
      </dsp:txXfrm>
    </dsp:sp>
    <dsp:sp modelId="{466BD368-872F-4861-825B-581C16F6477E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1618851" y="2150469"/>
        <a:ext cx="703101" cy="225023"/>
      </dsp:txXfrm>
    </dsp:sp>
    <dsp:sp modelId="{E5D1DBFA-ECB2-4A60-B854-5785E62D62E6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 smtClean="0"/>
            <a:t>評量</a:t>
          </a:r>
          <a:endParaRPr lang="en-US" altLang="zh-TW" sz="4100" kern="1200" dirty="0" smtClean="0"/>
        </a:p>
      </dsp:txBody>
      <dsp:txXfrm>
        <a:off x="1387203" y="3116858"/>
        <a:ext cx="1166398" cy="1166398"/>
      </dsp:txXfrm>
    </dsp:sp>
    <dsp:sp modelId="{30B0676E-100F-4742-AF11-F515B7431C71}">
      <dsp:nvSpPr>
        <dsp:cNvPr id="0" name=""/>
        <dsp:cNvSpPr/>
      </dsp:nvSpPr>
      <dsp:spPr>
        <a:xfrm rot="10800000">
          <a:off x="3042602" y="1964542"/>
          <a:ext cx="524563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600" kern="1200"/>
        </a:p>
      </dsp:txBody>
      <dsp:txXfrm>
        <a:off x="3199971" y="2087267"/>
        <a:ext cx="367194" cy="368177"/>
      </dsp:txXfrm>
    </dsp:sp>
    <dsp:sp modelId="{34E28AAC-737E-4F49-A88C-3C9619F4BBAD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閱讀素養的教學與評量</a:t>
          </a:r>
          <a:endParaRPr lang="zh-TW" altLang="en-US" sz="4300" kern="1200" dirty="0"/>
        </a:p>
      </dsp:txBody>
      <dsp:txXfrm>
        <a:off x="4268030" y="1096582"/>
        <a:ext cx="2332797" cy="23327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9CC4B-61C3-4687-8F2D-E7F0AC76F6AE}">
      <dsp:nvSpPr>
        <dsp:cNvPr id="0" name=""/>
        <dsp:cNvSpPr/>
      </dsp:nvSpPr>
      <dsp:spPr>
        <a:xfrm>
          <a:off x="7062496" y="3684721"/>
          <a:ext cx="91440" cy="6859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9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3AF92-E24C-4618-98D1-CC37CA2AA74F}">
      <dsp:nvSpPr>
        <dsp:cNvPr id="0" name=""/>
        <dsp:cNvSpPr/>
      </dsp:nvSpPr>
      <dsp:spPr>
        <a:xfrm>
          <a:off x="4946140" y="1501025"/>
          <a:ext cx="2162075" cy="68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466"/>
              </a:lnTo>
              <a:lnTo>
                <a:pt x="2162075" y="467466"/>
              </a:lnTo>
              <a:lnTo>
                <a:pt x="2162075" y="685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F2F56-D3AB-458D-A78C-6ED0598B24F7}">
      <dsp:nvSpPr>
        <dsp:cNvPr id="0" name=""/>
        <dsp:cNvSpPr/>
      </dsp:nvSpPr>
      <dsp:spPr>
        <a:xfrm>
          <a:off x="2784065" y="3684721"/>
          <a:ext cx="1441383" cy="68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466"/>
              </a:lnTo>
              <a:lnTo>
                <a:pt x="1441383" y="467466"/>
              </a:lnTo>
              <a:lnTo>
                <a:pt x="1441383" y="6859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CD999-CDAD-4A9A-8F76-280966F0A983}">
      <dsp:nvSpPr>
        <dsp:cNvPr id="0" name=""/>
        <dsp:cNvSpPr/>
      </dsp:nvSpPr>
      <dsp:spPr>
        <a:xfrm>
          <a:off x="1342681" y="3684721"/>
          <a:ext cx="1441383" cy="685967"/>
        </a:xfrm>
        <a:custGeom>
          <a:avLst/>
          <a:gdLst/>
          <a:ahLst/>
          <a:cxnLst/>
          <a:rect l="0" t="0" r="0" b="0"/>
          <a:pathLst>
            <a:path>
              <a:moveTo>
                <a:pt x="1441383" y="0"/>
              </a:moveTo>
              <a:lnTo>
                <a:pt x="1441383" y="467466"/>
              </a:lnTo>
              <a:lnTo>
                <a:pt x="0" y="467466"/>
              </a:lnTo>
              <a:lnTo>
                <a:pt x="0" y="6859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289D0-8DB4-4F99-8224-612D333F85BD}">
      <dsp:nvSpPr>
        <dsp:cNvPr id="0" name=""/>
        <dsp:cNvSpPr/>
      </dsp:nvSpPr>
      <dsp:spPr>
        <a:xfrm>
          <a:off x="2784065" y="1501025"/>
          <a:ext cx="2162075" cy="685967"/>
        </a:xfrm>
        <a:custGeom>
          <a:avLst/>
          <a:gdLst/>
          <a:ahLst/>
          <a:cxnLst/>
          <a:rect l="0" t="0" r="0" b="0"/>
          <a:pathLst>
            <a:path>
              <a:moveTo>
                <a:pt x="2162075" y="0"/>
              </a:moveTo>
              <a:lnTo>
                <a:pt x="2162075" y="467466"/>
              </a:lnTo>
              <a:lnTo>
                <a:pt x="0" y="467466"/>
              </a:lnTo>
              <a:lnTo>
                <a:pt x="0" y="685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9DAB9-3FD5-4396-B0C1-0C2825116BBD}">
      <dsp:nvSpPr>
        <dsp:cNvPr id="0" name=""/>
        <dsp:cNvSpPr/>
      </dsp:nvSpPr>
      <dsp:spPr>
        <a:xfrm>
          <a:off x="3766827" y="3296"/>
          <a:ext cx="2358627" cy="1497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4A7A6-507E-492A-9D31-CDC6062735DA}">
      <dsp:nvSpPr>
        <dsp:cNvPr id="0" name=""/>
        <dsp:cNvSpPr/>
      </dsp:nvSpPr>
      <dsp:spPr>
        <a:xfrm>
          <a:off x="4028896" y="252262"/>
          <a:ext cx="2358627" cy="1497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閱讀能力</a:t>
          </a:r>
          <a:endParaRPr lang="zh-TW" altLang="en-US" sz="3800" kern="1200" dirty="0"/>
        </a:p>
      </dsp:txBody>
      <dsp:txXfrm>
        <a:off x="4072763" y="296129"/>
        <a:ext cx="2270893" cy="1409994"/>
      </dsp:txXfrm>
    </dsp:sp>
    <dsp:sp modelId="{366D2BB6-9C09-4937-87F0-8B4415602EA4}">
      <dsp:nvSpPr>
        <dsp:cNvPr id="0" name=""/>
        <dsp:cNvSpPr/>
      </dsp:nvSpPr>
      <dsp:spPr>
        <a:xfrm>
          <a:off x="1604751" y="2186992"/>
          <a:ext cx="2358627" cy="1497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96376-04AD-4F5D-A757-4BADA830CA40}">
      <dsp:nvSpPr>
        <dsp:cNvPr id="0" name=""/>
        <dsp:cNvSpPr/>
      </dsp:nvSpPr>
      <dsp:spPr>
        <a:xfrm>
          <a:off x="1866821" y="2435958"/>
          <a:ext cx="2358627" cy="1497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文本閱讀</a:t>
          </a:r>
          <a:endParaRPr lang="zh-TW" altLang="en-US" sz="3800" kern="1200" dirty="0"/>
        </a:p>
      </dsp:txBody>
      <dsp:txXfrm>
        <a:off x="1910688" y="2479825"/>
        <a:ext cx="2270893" cy="1409994"/>
      </dsp:txXfrm>
    </dsp:sp>
    <dsp:sp modelId="{9E9E479E-6FC5-4BB7-80CD-4E040B6DC384}">
      <dsp:nvSpPr>
        <dsp:cNvPr id="0" name=""/>
        <dsp:cNvSpPr/>
      </dsp:nvSpPr>
      <dsp:spPr>
        <a:xfrm>
          <a:off x="163368" y="4370688"/>
          <a:ext cx="2358627" cy="1497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4B728-F2C9-4400-ADE1-44AA84ACBB93}">
      <dsp:nvSpPr>
        <dsp:cNvPr id="0" name=""/>
        <dsp:cNvSpPr/>
      </dsp:nvSpPr>
      <dsp:spPr>
        <a:xfrm>
          <a:off x="425437" y="4619654"/>
          <a:ext cx="2358627" cy="1497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能檢索與擷取</a:t>
          </a:r>
          <a:endParaRPr lang="zh-TW" altLang="en-US" sz="2500" kern="1200" dirty="0"/>
        </a:p>
      </dsp:txBody>
      <dsp:txXfrm>
        <a:off x="469304" y="4663521"/>
        <a:ext cx="2270893" cy="1409994"/>
      </dsp:txXfrm>
    </dsp:sp>
    <dsp:sp modelId="{F27939BC-E66F-40AB-9586-50208D988608}">
      <dsp:nvSpPr>
        <dsp:cNvPr id="0" name=""/>
        <dsp:cNvSpPr/>
      </dsp:nvSpPr>
      <dsp:spPr>
        <a:xfrm>
          <a:off x="3046135" y="4370688"/>
          <a:ext cx="2358627" cy="1497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88EC1-1148-424A-B4F0-E32AA481AE6D}">
      <dsp:nvSpPr>
        <dsp:cNvPr id="0" name=""/>
        <dsp:cNvSpPr/>
      </dsp:nvSpPr>
      <dsp:spPr>
        <a:xfrm>
          <a:off x="3308205" y="4619654"/>
          <a:ext cx="2358627" cy="1497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能統整與解釋</a:t>
          </a:r>
          <a:endParaRPr lang="zh-TW" altLang="en-US" sz="2500" kern="1200" dirty="0"/>
        </a:p>
      </dsp:txBody>
      <dsp:txXfrm>
        <a:off x="3352072" y="4663521"/>
        <a:ext cx="2270893" cy="1409994"/>
      </dsp:txXfrm>
    </dsp:sp>
    <dsp:sp modelId="{B30B9206-6EEF-4257-B885-935245B01DF9}">
      <dsp:nvSpPr>
        <dsp:cNvPr id="0" name=""/>
        <dsp:cNvSpPr/>
      </dsp:nvSpPr>
      <dsp:spPr>
        <a:xfrm>
          <a:off x="5928902" y="2186992"/>
          <a:ext cx="2358627" cy="1497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F5C89-DF0D-4127-B54B-FDA17A5E82D7}">
      <dsp:nvSpPr>
        <dsp:cNvPr id="0" name=""/>
        <dsp:cNvSpPr/>
      </dsp:nvSpPr>
      <dsp:spPr>
        <a:xfrm>
          <a:off x="6190972" y="2435958"/>
          <a:ext cx="2358627" cy="1497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外在連結</a:t>
          </a:r>
          <a:endParaRPr lang="zh-TW" altLang="en-US" sz="3800" kern="1200" dirty="0"/>
        </a:p>
      </dsp:txBody>
      <dsp:txXfrm>
        <a:off x="6234839" y="2479825"/>
        <a:ext cx="2270893" cy="1409994"/>
      </dsp:txXfrm>
    </dsp:sp>
    <dsp:sp modelId="{6EC45C2F-BB3D-4F12-9511-B46358FD8554}">
      <dsp:nvSpPr>
        <dsp:cNvPr id="0" name=""/>
        <dsp:cNvSpPr/>
      </dsp:nvSpPr>
      <dsp:spPr>
        <a:xfrm>
          <a:off x="5928902" y="4370688"/>
          <a:ext cx="2358627" cy="1497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EF840-26EE-4281-9605-E82ED7AFBE5A}">
      <dsp:nvSpPr>
        <dsp:cNvPr id="0" name=""/>
        <dsp:cNvSpPr/>
      </dsp:nvSpPr>
      <dsp:spPr>
        <a:xfrm>
          <a:off x="6190972" y="4619654"/>
          <a:ext cx="2358627" cy="1497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能反思與評鑑</a:t>
          </a:r>
          <a:endParaRPr lang="zh-TW" altLang="en-US" sz="2500" kern="1200" dirty="0"/>
        </a:p>
      </dsp:txBody>
      <dsp:txXfrm>
        <a:off x="6234839" y="4663521"/>
        <a:ext cx="2270893" cy="1409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6E2F4-76D3-4210-8E20-1757EF681A1E}">
      <dsp:nvSpPr>
        <dsp:cNvPr id="0" name=""/>
        <dsp:cNvSpPr/>
      </dsp:nvSpPr>
      <dsp:spPr>
        <a:xfrm>
          <a:off x="0" y="446"/>
          <a:ext cx="1991611" cy="995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/>
            <a:t>閱讀能力</a:t>
          </a:r>
          <a:endParaRPr lang="zh-TW" altLang="en-US" sz="3500" kern="1200" dirty="0"/>
        </a:p>
      </dsp:txBody>
      <dsp:txXfrm>
        <a:off x="29166" y="29612"/>
        <a:ext cx="1933279" cy="937473"/>
      </dsp:txXfrm>
    </dsp:sp>
    <dsp:sp modelId="{A148A393-A2CC-4686-9E3E-09AB2856BF4D}">
      <dsp:nvSpPr>
        <dsp:cNvPr id="0" name=""/>
        <dsp:cNvSpPr/>
      </dsp:nvSpPr>
      <dsp:spPr>
        <a:xfrm>
          <a:off x="199161" y="996252"/>
          <a:ext cx="160875" cy="725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783"/>
              </a:lnTo>
              <a:lnTo>
                <a:pt x="160875" y="7257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C0361-D333-4192-BBD3-90AC281F37C2}">
      <dsp:nvSpPr>
        <dsp:cNvPr id="0" name=""/>
        <dsp:cNvSpPr/>
      </dsp:nvSpPr>
      <dsp:spPr>
        <a:xfrm>
          <a:off x="360036" y="1224132"/>
          <a:ext cx="3104397" cy="995805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能檢索與擷取</a:t>
          </a:r>
          <a:endParaRPr lang="zh-TW" altLang="zh-TW" sz="3100" kern="1200" dirty="0" smtClean="0"/>
        </a:p>
      </dsp:txBody>
      <dsp:txXfrm>
        <a:off x="389202" y="1253298"/>
        <a:ext cx="3046065" cy="937473"/>
      </dsp:txXfrm>
    </dsp:sp>
    <dsp:sp modelId="{3EDD9881-B637-42F0-B54D-7B77A39A7538}">
      <dsp:nvSpPr>
        <dsp:cNvPr id="0" name=""/>
        <dsp:cNvSpPr/>
      </dsp:nvSpPr>
      <dsp:spPr>
        <a:xfrm>
          <a:off x="199161" y="996252"/>
          <a:ext cx="160875" cy="2538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8294"/>
              </a:lnTo>
              <a:lnTo>
                <a:pt x="160875" y="2538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F833E-427E-40FE-81BE-2873A1B5DC2F}">
      <dsp:nvSpPr>
        <dsp:cNvPr id="0" name=""/>
        <dsp:cNvSpPr/>
      </dsp:nvSpPr>
      <dsp:spPr>
        <a:xfrm>
          <a:off x="360036" y="2520283"/>
          <a:ext cx="3146635" cy="202852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>
              <a:solidFill>
                <a:schemeClr val="bg1"/>
              </a:solidFill>
            </a:rPr>
            <a:t>能統整與解釋</a:t>
          </a:r>
          <a:endParaRPr lang="en-US" altLang="zh-TW" sz="3100" b="1" kern="1200" dirty="0" smtClean="0">
            <a:solidFill>
              <a:schemeClr val="bg1"/>
            </a:solidFill>
          </a:endParaRPr>
        </a:p>
      </dsp:txBody>
      <dsp:txXfrm>
        <a:off x="419449" y="2579696"/>
        <a:ext cx="3027809" cy="1909700"/>
      </dsp:txXfrm>
    </dsp:sp>
    <dsp:sp modelId="{3B9C5CBD-3E88-4898-B3CA-4FE6F78A1997}">
      <dsp:nvSpPr>
        <dsp:cNvPr id="0" name=""/>
        <dsp:cNvSpPr/>
      </dsp:nvSpPr>
      <dsp:spPr>
        <a:xfrm>
          <a:off x="153441" y="996252"/>
          <a:ext cx="91440" cy="4398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98196"/>
              </a:lnTo>
              <a:lnTo>
                <a:pt x="134594" y="4398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9093B-5428-41BE-9FC8-A648BBA0F7FA}">
      <dsp:nvSpPr>
        <dsp:cNvPr id="0" name=""/>
        <dsp:cNvSpPr/>
      </dsp:nvSpPr>
      <dsp:spPr>
        <a:xfrm>
          <a:off x="288035" y="4896545"/>
          <a:ext cx="3146635" cy="995805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>
              <a:solidFill>
                <a:schemeClr val="bg1"/>
              </a:solidFill>
            </a:rPr>
            <a:t>能省思與評鑑</a:t>
          </a:r>
          <a:endParaRPr lang="en-US" altLang="zh-TW" sz="3100" b="1" kern="1200" dirty="0" smtClean="0">
            <a:solidFill>
              <a:schemeClr val="bg1"/>
            </a:solidFill>
          </a:endParaRPr>
        </a:p>
      </dsp:txBody>
      <dsp:txXfrm>
        <a:off x="317201" y="4925711"/>
        <a:ext cx="3088303" cy="937473"/>
      </dsp:txXfrm>
    </dsp:sp>
    <dsp:sp modelId="{1D4305BB-3A02-475B-855C-70B0F3EA68FE}">
      <dsp:nvSpPr>
        <dsp:cNvPr id="0" name=""/>
        <dsp:cNvSpPr/>
      </dsp:nvSpPr>
      <dsp:spPr>
        <a:xfrm>
          <a:off x="4652645" y="914"/>
          <a:ext cx="1991611" cy="995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/>
            <a:t>閱讀歷程</a:t>
          </a:r>
          <a:endParaRPr lang="zh-TW" altLang="en-US" sz="3500" kern="1200" dirty="0"/>
        </a:p>
      </dsp:txBody>
      <dsp:txXfrm>
        <a:off x="4681811" y="30080"/>
        <a:ext cx="1933279" cy="937473"/>
      </dsp:txXfrm>
    </dsp:sp>
    <dsp:sp modelId="{1EB0E2E3-2B5C-46B5-AF1E-882FB83E0F94}">
      <dsp:nvSpPr>
        <dsp:cNvPr id="0" name=""/>
        <dsp:cNvSpPr/>
      </dsp:nvSpPr>
      <dsp:spPr>
        <a:xfrm>
          <a:off x="4851806" y="996720"/>
          <a:ext cx="199161" cy="746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854"/>
              </a:lnTo>
              <a:lnTo>
                <a:pt x="199161" y="746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F2287-F4B8-4832-8116-ABAB01331CD1}">
      <dsp:nvSpPr>
        <dsp:cNvPr id="0" name=""/>
        <dsp:cNvSpPr/>
      </dsp:nvSpPr>
      <dsp:spPr>
        <a:xfrm>
          <a:off x="5050967" y="1245671"/>
          <a:ext cx="2169343" cy="995805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檢索與擷取</a:t>
          </a:r>
          <a:endParaRPr lang="zh-TW" altLang="zh-TW" sz="3100" kern="1200" dirty="0"/>
        </a:p>
      </dsp:txBody>
      <dsp:txXfrm>
        <a:off x="5080133" y="1274837"/>
        <a:ext cx="2111011" cy="937473"/>
      </dsp:txXfrm>
    </dsp:sp>
    <dsp:sp modelId="{132A3B15-B37C-4EC3-BF0B-78667C991B91}">
      <dsp:nvSpPr>
        <dsp:cNvPr id="0" name=""/>
        <dsp:cNvSpPr/>
      </dsp:nvSpPr>
      <dsp:spPr>
        <a:xfrm>
          <a:off x="4851806" y="996720"/>
          <a:ext cx="199161" cy="1991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1611"/>
              </a:lnTo>
              <a:lnTo>
                <a:pt x="199161" y="1991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81975-795E-47AD-A322-C1241791340B}">
      <dsp:nvSpPr>
        <dsp:cNvPr id="0" name=""/>
        <dsp:cNvSpPr/>
      </dsp:nvSpPr>
      <dsp:spPr>
        <a:xfrm>
          <a:off x="5050967" y="2490429"/>
          <a:ext cx="1593289" cy="995805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>
              <a:solidFill>
                <a:schemeClr val="bg1"/>
              </a:solidFill>
            </a:rPr>
            <a:t>統整</a:t>
          </a:r>
          <a:endParaRPr lang="zh-TW" altLang="zh-TW" sz="3100" b="1" kern="1200" dirty="0">
            <a:solidFill>
              <a:schemeClr val="bg1"/>
            </a:solidFill>
          </a:endParaRPr>
        </a:p>
      </dsp:txBody>
      <dsp:txXfrm>
        <a:off x="5080133" y="2519595"/>
        <a:ext cx="1534957" cy="937473"/>
      </dsp:txXfrm>
    </dsp:sp>
    <dsp:sp modelId="{CB3EFFD5-A7FC-45C5-A570-2883801FEDD4}">
      <dsp:nvSpPr>
        <dsp:cNvPr id="0" name=""/>
        <dsp:cNvSpPr/>
      </dsp:nvSpPr>
      <dsp:spPr>
        <a:xfrm>
          <a:off x="4851806" y="996720"/>
          <a:ext cx="199161" cy="3236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6369"/>
              </a:lnTo>
              <a:lnTo>
                <a:pt x="199161" y="3236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4B576-0F00-48F4-8A41-478333505B72}">
      <dsp:nvSpPr>
        <dsp:cNvPr id="0" name=""/>
        <dsp:cNvSpPr/>
      </dsp:nvSpPr>
      <dsp:spPr>
        <a:xfrm>
          <a:off x="5050967" y="3735186"/>
          <a:ext cx="1593289" cy="995805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100" b="1" kern="1200" dirty="0" smtClean="0">
              <a:solidFill>
                <a:schemeClr val="bg1"/>
              </a:solidFill>
            </a:rPr>
            <a:t>解釋</a:t>
          </a:r>
          <a:endParaRPr lang="zh-TW" altLang="zh-TW" sz="3100" b="1" kern="1200" dirty="0">
            <a:solidFill>
              <a:schemeClr val="bg1"/>
            </a:solidFill>
          </a:endParaRPr>
        </a:p>
      </dsp:txBody>
      <dsp:txXfrm>
        <a:off x="5080133" y="3764352"/>
        <a:ext cx="1534957" cy="937473"/>
      </dsp:txXfrm>
    </dsp:sp>
    <dsp:sp modelId="{06835313-8500-4973-B2C9-351EFF966DB2}">
      <dsp:nvSpPr>
        <dsp:cNvPr id="0" name=""/>
        <dsp:cNvSpPr/>
      </dsp:nvSpPr>
      <dsp:spPr>
        <a:xfrm>
          <a:off x="4851806" y="996720"/>
          <a:ext cx="199161" cy="4481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1126"/>
              </a:lnTo>
              <a:lnTo>
                <a:pt x="199161" y="44811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9CBBD-B525-4A3F-97E6-B5BCDE918004}">
      <dsp:nvSpPr>
        <dsp:cNvPr id="0" name=""/>
        <dsp:cNvSpPr/>
      </dsp:nvSpPr>
      <dsp:spPr>
        <a:xfrm>
          <a:off x="5050967" y="4979943"/>
          <a:ext cx="2509877" cy="995805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>
              <a:solidFill>
                <a:schemeClr val="bg1"/>
              </a:solidFill>
            </a:rPr>
            <a:t>反思與評鑑</a:t>
          </a:r>
          <a:endParaRPr lang="zh-TW" altLang="zh-TW" sz="3100" b="1" kern="1200" dirty="0">
            <a:solidFill>
              <a:schemeClr val="bg1"/>
            </a:solidFill>
          </a:endParaRPr>
        </a:p>
      </dsp:txBody>
      <dsp:txXfrm>
        <a:off x="5080133" y="5009109"/>
        <a:ext cx="2451545" cy="9374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305BB-3A02-475B-855C-70B0F3EA68FE}">
      <dsp:nvSpPr>
        <dsp:cNvPr id="0" name=""/>
        <dsp:cNvSpPr/>
      </dsp:nvSpPr>
      <dsp:spPr>
        <a:xfrm>
          <a:off x="1080122" y="1758"/>
          <a:ext cx="1991049" cy="995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/>
            <a:t>閱讀歷程</a:t>
          </a:r>
          <a:endParaRPr lang="zh-TW" altLang="en-US" sz="3500" kern="1200" dirty="0"/>
        </a:p>
      </dsp:txBody>
      <dsp:txXfrm>
        <a:off x="1109280" y="30916"/>
        <a:ext cx="1932733" cy="937208"/>
      </dsp:txXfrm>
    </dsp:sp>
    <dsp:sp modelId="{1EB0E2E3-2B5C-46B5-AF1E-882FB83E0F94}">
      <dsp:nvSpPr>
        <dsp:cNvPr id="0" name=""/>
        <dsp:cNvSpPr/>
      </dsp:nvSpPr>
      <dsp:spPr>
        <a:xfrm>
          <a:off x="1279227" y="997282"/>
          <a:ext cx="199104" cy="746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643"/>
              </a:lnTo>
              <a:lnTo>
                <a:pt x="199104" y="7466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F2287-F4B8-4832-8116-ABAB01331CD1}">
      <dsp:nvSpPr>
        <dsp:cNvPr id="0" name=""/>
        <dsp:cNvSpPr/>
      </dsp:nvSpPr>
      <dsp:spPr>
        <a:xfrm>
          <a:off x="1478332" y="1246163"/>
          <a:ext cx="2168730" cy="99552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檢索與擷取</a:t>
          </a:r>
          <a:endParaRPr lang="zh-TW" altLang="zh-TW" sz="3100" kern="1200" dirty="0"/>
        </a:p>
      </dsp:txBody>
      <dsp:txXfrm>
        <a:off x="1507490" y="1275321"/>
        <a:ext cx="2110414" cy="937208"/>
      </dsp:txXfrm>
    </dsp:sp>
    <dsp:sp modelId="{132A3B15-B37C-4EC3-BF0B-78667C991B91}">
      <dsp:nvSpPr>
        <dsp:cNvPr id="0" name=""/>
        <dsp:cNvSpPr/>
      </dsp:nvSpPr>
      <dsp:spPr>
        <a:xfrm>
          <a:off x="1279227" y="997282"/>
          <a:ext cx="199104" cy="1991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1049"/>
              </a:lnTo>
              <a:lnTo>
                <a:pt x="199104" y="1991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81975-795E-47AD-A322-C1241791340B}">
      <dsp:nvSpPr>
        <dsp:cNvPr id="0" name=""/>
        <dsp:cNvSpPr/>
      </dsp:nvSpPr>
      <dsp:spPr>
        <a:xfrm>
          <a:off x="1478332" y="2490569"/>
          <a:ext cx="2168905" cy="9955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>
              <a:solidFill>
                <a:schemeClr val="bg1"/>
              </a:solidFill>
            </a:rPr>
            <a:t>統整</a:t>
          </a:r>
          <a:endParaRPr lang="zh-TW" altLang="zh-TW" sz="3100" b="1" kern="1200" dirty="0">
            <a:solidFill>
              <a:schemeClr val="bg1"/>
            </a:solidFill>
          </a:endParaRPr>
        </a:p>
      </dsp:txBody>
      <dsp:txXfrm>
        <a:off x="1507490" y="2519727"/>
        <a:ext cx="2110589" cy="937208"/>
      </dsp:txXfrm>
    </dsp:sp>
    <dsp:sp modelId="{CB3EFFD5-A7FC-45C5-A570-2883801FEDD4}">
      <dsp:nvSpPr>
        <dsp:cNvPr id="0" name=""/>
        <dsp:cNvSpPr/>
      </dsp:nvSpPr>
      <dsp:spPr>
        <a:xfrm>
          <a:off x="1279227" y="997282"/>
          <a:ext cx="199104" cy="3235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455"/>
              </a:lnTo>
              <a:lnTo>
                <a:pt x="199104" y="3235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4B576-0F00-48F4-8A41-478333505B72}">
      <dsp:nvSpPr>
        <dsp:cNvPr id="0" name=""/>
        <dsp:cNvSpPr/>
      </dsp:nvSpPr>
      <dsp:spPr>
        <a:xfrm>
          <a:off x="1478332" y="3734975"/>
          <a:ext cx="2168905" cy="99552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100" b="1" kern="1200" dirty="0" smtClean="0">
              <a:solidFill>
                <a:schemeClr val="bg1"/>
              </a:solidFill>
            </a:rPr>
            <a:t>解釋</a:t>
          </a:r>
          <a:endParaRPr lang="zh-TW" altLang="zh-TW" sz="3100" b="1" kern="1200" dirty="0">
            <a:solidFill>
              <a:schemeClr val="bg1"/>
            </a:solidFill>
          </a:endParaRPr>
        </a:p>
      </dsp:txBody>
      <dsp:txXfrm>
        <a:off x="1507490" y="3764133"/>
        <a:ext cx="2110589" cy="937208"/>
      </dsp:txXfrm>
    </dsp:sp>
    <dsp:sp modelId="{06835313-8500-4973-B2C9-351EFF966DB2}">
      <dsp:nvSpPr>
        <dsp:cNvPr id="0" name=""/>
        <dsp:cNvSpPr/>
      </dsp:nvSpPr>
      <dsp:spPr>
        <a:xfrm>
          <a:off x="1279227" y="997282"/>
          <a:ext cx="199104" cy="4479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9860"/>
              </a:lnTo>
              <a:lnTo>
                <a:pt x="199104" y="44798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9CBBD-B525-4A3F-97E6-B5BCDE918004}">
      <dsp:nvSpPr>
        <dsp:cNvPr id="0" name=""/>
        <dsp:cNvSpPr/>
      </dsp:nvSpPr>
      <dsp:spPr>
        <a:xfrm>
          <a:off x="1478332" y="4979381"/>
          <a:ext cx="2194072" cy="995524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>
              <a:solidFill>
                <a:schemeClr val="bg1"/>
              </a:solidFill>
            </a:rPr>
            <a:t>反思與評鑑</a:t>
          </a:r>
          <a:endParaRPr lang="zh-TW" altLang="zh-TW" sz="3100" b="1" kern="1200" dirty="0">
            <a:solidFill>
              <a:schemeClr val="bg1"/>
            </a:solidFill>
          </a:endParaRPr>
        </a:p>
      </dsp:txBody>
      <dsp:txXfrm>
        <a:off x="1507490" y="5008539"/>
        <a:ext cx="2135756" cy="9372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305BB-3A02-475B-855C-70B0F3EA68FE}">
      <dsp:nvSpPr>
        <dsp:cNvPr id="0" name=""/>
        <dsp:cNvSpPr/>
      </dsp:nvSpPr>
      <dsp:spPr>
        <a:xfrm>
          <a:off x="897312" y="1758"/>
          <a:ext cx="1991049" cy="995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/>
            <a:t>閱讀策略</a:t>
          </a:r>
          <a:endParaRPr lang="zh-TW" altLang="en-US" sz="3500" kern="1200" dirty="0"/>
        </a:p>
      </dsp:txBody>
      <dsp:txXfrm>
        <a:off x="926470" y="30916"/>
        <a:ext cx="1932733" cy="937208"/>
      </dsp:txXfrm>
    </dsp:sp>
    <dsp:sp modelId="{1EB0E2E3-2B5C-46B5-AF1E-882FB83E0F94}">
      <dsp:nvSpPr>
        <dsp:cNvPr id="0" name=""/>
        <dsp:cNvSpPr/>
      </dsp:nvSpPr>
      <dsp:spPr>
        <a:xfrm>
          <a:off x="1096417" y="997282"/>
          <a:ext cx="199104" cy="746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643"/>
              </a:lnTo>
              <a:lnTo>
                <a:pt x="199104" y="7466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F2287-F4B8-4832-8116-ABAB01331CD1}">
      <dsp:nvSpPr>
        <dsp:cNvPr id="0" name=""/>
        <dsp:cNvSpPr/>
      </dsp:nvSpPr>
      <dsp:spPr>
        <a:xfrm>
          <a:off x="1295522" y="1246163"/>
          <a:ext cx="2559693" cy="99552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找一找</a:t>
          </a:r>
          <a:endParaRPr lang="zh-TW" altLang="zh-TW" sz="2400" kern="1200" dirty="0"/>
        </a:p>
      </dsp:txBody>
      <dsp:txXfrm>
        <a:off x="1324680" y="1275321"/>
        <a:ext cx="2501377" cy="937208"/>
      </dsp:txXfrm>
    </dsp:sp>
    <dsp:sp modelId="{132A3B15-B37C-4EC3-BF0B-78667C991B91}">
      <dsp:nvSpPr>
        <dsp:cNvPr id="0" name=""/>
        <dsp:cNvSpPr/>
      </dsp:nvSpPr>
      <dsp:spPr>
        <a:xfrm>
          <a:off x="1096417" y="997282"/>
          <a:ext cx="199104" cy="1991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1049"/>
              </a:lnTo>
              <a:lnTo>
                <a:pt x="199104" y="1991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81975-795E-47AD-A322-C1241791340B}">
      <dsp:nvSpPr>
        <dsp:cNvPr id="0" name=""/>
        <dsp:cNvSpPr/>
      </dsp:nvSpPr>
      <dsp:spPr>
        <a:xfrm>
          <a:off x="1295522" y="2490569"/>
          <a:ext cx="2534350" cy="9955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bg1"/>
              </a:solidFill>
            </a:rPr>
            <a:t>1.</a:t>
          </a:r>
          <a:r>
            <a:rPr lang="zh-TW" altLang="en-US" sz="2400" b="1" kern="1200" dirty="0" smtClean="0">
              <a:solidFill>
                <a:schemeClr val="bg1"/>
              </a:solidFill>
            </a:rPr>
            <a:t>說出主要的</a:t>
          </a:r>
          <a:r>
            <a:rPr lang="en-US" altLang="zh-TW" sz="2400" b="1" kern="1200" dirty="0" smtClean="0">
              <a:solidFill>
                <a:schemeClr val="bg1"/>
              </a:solidFill>
            </a:rPr>
            <a:t>…..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bg1"/>
              </a:solidFill>
            </a:rPr>
            <a:t> 2.</a:t>
          </a:r>
          <a:r>
            <a:rPr lang="zh-TW" altLang="en-US" sz="2400" b="1" kern="1200" dirty="0" smtClean="0">
              <a:solidFill>
                <a:schemeClr val="bg1"/>
              </a:solidFill>
            </a:rPr>
            <a:t>畫出概念圖</a:t>
          </a:r>
          <a:endParaRPr lang="zh-TW" altLang="zh-TW" sz="2400" b="1" kern="1200" dirty="0">
            <a:solidFill>
              <a:schemeClr val="bg1"/>
            </a:solidFill>
          </a:endParaRPr>
        </a:p>
      </dsp:txBody>
      <dsp:txXfrm>
        <a:off x="1324680" y="2519727"/>
        <a:ext cx="2476034" cy="937208"/>
      </dsp:txXfrm>
    </dsp:sp>
    <dsp:sp modelId="{CB3EFFD5-A7FC-45C5-A570-2883801FEDD4}">
      <dsp:nvSpPr>
        <dsp:cNvPr id="0" name=""/>
        <dsp:cNvSpPr/>
      </dsp:nvSpPr>
      <dsp:spPr>
        <a:xfrm>
          <a:off x="1096417" y="997282"/>
          <a:ext cx="199104" cy="3235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455"/>
              </a:lnTo>
              <a:lnTo>
                <a:pt x="199104" y="3235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4B576-0F00-48F4-8A41-478333505B72}">
      <dsp:nvSpPr>
        <dsp:cNvPr id="0" name=""/>
        <dsp:cNvSpPr/>
      </dsp:nvSpPr>
      <dsp:spPr>
        <a:xfrm>
          <a:off x="1295522" y="3734975"/>
          <a:ext cx="2440851" cy="995524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bg1"/>
              </a:solidFill>
            </a:rPr>
            <a:t>1.</a:t>
          </a:r>
          <a:r>
            <a:rPr lang="zh-TW" altLang="en-US" sz="2400" b="1" kern="1200" dirty="0" smtClean="0">
              <a:solidFill>
                <a:schemeClr val="bg1"/>
              </a:solidFill>
            </a:rPr>
            <a:t>為什麼</a:t>
          </a:r>
          <a:endParaRPr lang="en-US" altLang="zh-TW" sz="2400" b="1" kern="1200" dirty="0" smtClean="0">
            <a:solidFill>
              <a:schemeClr val="bg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bg1"/>
              </a:solidFill>
            </a:rPr>
            <a:t>2.</a:t>
          </a:r>
          <a:r>
            <a:rPr lang="zh-TW" altLang="en-US" sz="2400" b="1" kern="1200" dirty="0" smtClean="0">
              <a:solidFill>
                <a:schemeClr val="bg1"/>
              </a:solidFill>
            </a:rPr>
            <a:t>想一想</a:t>
          </a:r>
          <a:endParaRPr lang="zh-TW" altLang="zh-TW" sz="2400" b="1" kern="1200" dirty="0">
            <a:solidFill>
              <a:schemeClr val="bg1"/>
            </a:solidFill>
          </a:endParaRPr>
        </a:p>
      </dsp:txBody>
      <dsp:txXfrm>
        <a:off x="1324680" y="3764133"/>
        <a:ext cx="2382535" cy="937208"/>
      </dsp:txXfrm>
    </dsp:sp>
    <dsp:sp modelId="{06835313-8500-4973-B2C9-351EFF966DB2}">
      <dsp:nvSpPr>
        <dsp:cNvPr id="0" name=""/>
        <dsp:cNvSpPr/>
      </dsp:nvSpPr>
      <dsp:spPr>
        <a:xfrm>
          <a:off x="1096417" y="997282"/>
          <a:ext cx="199104" cy="4479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9860"/>
              </a:lnTo>
              <a:lnTo>
                <a:pt x="199104" y="44798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9CBBD-B525-4A3F-97E6-B5BCDE918004}">
      <dsp:nvSpPr>
        <dsp:cNvPr id="0" name=""/>
        <dsp:cNvSpPr/>
      </dsp:nvSpPr>
      <dsp:spPr>
        <a:xfrm>
          <a:off x="1295522" y="4979381"/>
          <a:ext cx="2509168" cy="995524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bg1"/>
              </a:solidFill>
            </a:rPr>
            <a:t>你認為</a:t>
          </a:r>
          <a:r>
            <a:rPr lang="en-US" altLang="zh-TW" sz="2400" b="1" kern="1200" dirty="0" smtClean="0">
              <a:solidFill>
                <a:schemeClr val="bg1"/>
              </a:solidFill>
            </a:rPr>
            <a:t>…..</a:t>
          </a:r>
          <a:r>
            <a:rPr lang="zh-TW" altLang="en-US" sz="2400" b="1" kern="1200" dirty="0" smtClean="0">
              <a:solidFill>
                <a:schemeClr val="bg1"/>
              </a:solidFill>
            </a:rPr>
            <a:t>理由、證據</a:t>
          </a:r>
          <a:endParaRPr lang="zh-TW" altLang="zh-TW" sz="2400" b="1" kern="1200" dirty="0">
            <a:solidFill>
              <a:schemeClr val="bg1"/>
            </a:solidFill>
          </a:endParaRPr>
        </a:p>
      </dsp:txBody>
      <dsp:txXfrm>
        <a:off x="1324680" y="5008539"/>
        <a:ext cx="2450852" cy="9372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41E70-1366-4C8D-A07F-EA10BC884686}">
      <dsp:nvSpPr>
        <dsp:cNvPr id="0" name=""/>
        <dsp:cNvSpPr/>
      </dsp:nvSpPr>
      <dsp:spPr>
        <a:xfrm>
          <a:off x="4808143" y="2910416"/>
          <a:ext cx="2114331" cy="1369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900" kern="1200"/>
        </a:p>
      </dsp:txBody>
      <dsp:txXfrm>
        <a:off x="5472529" y="3282904"/>
        <a:ext cx="1419860" cy="967033"/>
      </dsp:txXfrm>
    </dsp:sp>
    <dsp:sp modelId="{4FB43DB1-7DFC-4654-B79F-BA2FE388D566}">
      <dsp:nvSpPr>
        <dsp:cNvPr id="0" name=""/>
        <dsp:cNvSpPr/>
      </dsp:nvSpPr>
      <dsp:spPr>
        <a:xfrm>
          <a:off x="1358444" y="2910416"/>
          <a:ext cx="2114331" cy="1369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900" kern="1200"/>
        </a:p>
      </dsp:txBody>
      <dsp:txXfrm>
        <a:off x="1388530" y="3282904"/>
        <a:ext cx="1419860" cy="967033"/>
      </dsp:txXfrm>
    </dsp:sp>
    <dsp:sp modelId="{19C15617-B2ED-4E57-9B63-918FE65829EC}">
      <dsp:nvSpPr>
        <dsp:cNvPr id="0" name=""/>
        <dsp:cNvSpPr/>
      </dsp:nvSpPr>
      <dsp:spPr>
        <a:xfrm>
          <a:off x="4808143" y="0"/>
          <a:ext cx="2114331" cy="1369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900" kern="1200"/>
        </a:p>
      </dsp:txBody>
      <dsp:txXfrm>
        <a:off x="5472529" y="30086"/>
        <a:ext cx="1419860" cy="967033"/>
      </dsp:txXfrm>
    </dsp:sp>
    <dsp:sp modelId="{4B2206FF-DC0F-4449-8C42-C459DFCDD19A}">
      <dsp:nvSpPr>
        <dsp:cNvPr id="0" name=""/>
        <dsp:cNvSpPr/>
      </dsp:nvSpPr>
      <dsp:spPr>
        <a:xfrm>
          <a:off x="1358444" y="0"/>
          <a:ext cx="2114331" cy="1369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900" kern="1200"/>
        </a:p>
      </dsp:txBody>
      <dsp:txXfrm>
        <a:off x="1388530" y="30086"/>
        <a:ext cx="1419860" cy="967033"/>
      </dsp:txXfrm>
    </dsp:sp>
    <dsp:sp modelId="{06898B05-CDA2-4375-B2DE-DD4F5410B730}">
      <dsp:nvSpPr>
        <dsp:cNvPr id="0" name=""/>
        <dsp:cNvSpPr/>
      </dsp:nvSpPr>
      <dsp:spPr>
        <a:xfrm>
          <a:off x="2244409" y="243961"/>
          <a:ext cx="1853250" cy="18532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黃昏</a:t>
          </a:r>
          <a:endParaRPr lang="zh-TW" altLang="en-US" sz="3300" kern="1200" dirty="0"/>
        </a:p>
      </dsp:txBody>
      <dsp:txXfrm>
        <a:off x="2787213" y="786765"/>
        <a:ext cx="1310446" cy="1310446"/>
      </dsp:txXfrm>
    </dsp:sp>
    <dsp:sp modelId="{330B50F5-07A0-48FF-A15B-166FE376C883}">
      <dsp:nvSpPr>
        <dsp:cNvPr id="0" name=""/>
        <dsp:cNvSpPr/>
      </dsp:nvSpPr>
      <dsp:spPr>
        <a:xfrm rot="5400000">
          <a:off x="4183260" y="243961"/>
          <a:ext cx="1853250" cy="18532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晚上</a:t>
          </a:r>
          <a:endParaRPr lang="zh-TW" altLang="en-US" sz="3300" kern="1200" dirty="0"/>
        </a:p>
      </dsp:txBody>
      <dsp:txXfrm rot="-5400000">
        <a:off x="4183260" y="786765"/>
        <a:ext cx="1310446" cy="1310446"/>
      </dsp:txXfrm>
    </dsp:sp>
    <dsp:sp modelId="{57C4E841-216D-4B08-9B3F-4E3A2F1FBB51}">
      <dsp:nvSpPr>
        <dsp:cNvPr id="0" name=""/>
        <dsp:cNvSpPr/>
      </dsp:nvSpPr>
      <dsp:spPr>
        <a:xfrm rot="10800000">
          <a:off x="4183260" y="2182812"/>
          <a:ext cx="1853250" cy="18532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夜晚</a:t>
          </a:r>
          <a:endParaRPr lang="zh-TW" altLang="en-US" sz="3300" kern="1200" dirty="0"/>
        </a:p>
      </dsp:txBody>
      <dsp:txXfrm rot="10800000">
        <a:off x="4183260" y="2182812"/>
        <a:ext cx="1310446" cy="1310446"/>
      </dsp:txXfrm>
    </dsp:sp>
    <dsp:sp modelId="{C2A295D7-45D2-46DD-8FFF-80591320B648}">
      <dsp:nvSpPr>
        <dsp:cNvPr id="0" name=""/>
        <dsp:cNvSpPr/>
      </dsp:nvSpPr>
      <dsp:spPr>
        <a:xfrm rot="16200000">
          <a:off x="2244409" y="2182812"/>
          <a:ext cx="1853250" cy="18532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深夜</a:t>
          </a:r>
          <a:endParaRPr lang="zh-TW" altLang="en-US" sz="3300" kern="1200" dirty="0"/>
        </a:p>
      </dsp:txBody>
      <dsp:txXfrm rot="5400000">
        <a:off x="2787213" y="2182812"/>
        <a:ext cx="1310446" cy="1310446"/>
      </dsp:txXfrm>
    </dsp:sp>
    <dsp:sp modelId="{6D8602D4-A45E-4656-B4F8-3A7CFF33D2DE}">
      <dsp:nvSpPr>
        <dsp:cNvPr id="0" name=""/>
        <dsp:cNvSpPr/>
      </dsp:nvSpPr>
      <dsp:spPr>
        <a:xfrm>
          <a:off x="3820528" y="1754809"/>
          <a:ext cx="639863" cy="556403"/>
        </a:xfrm>
        <a:prstGeom prst="circularArrow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6FF93-79B5-4896-89DD-CB860334654A}">
      <dsp:nvSpPr>
        <dsp:cNvPr id="0" name=""/>
        <dsp:cNvSpPr/>
      </dsp:nvSpPr>
      <dsp:spPr>
        <a:xfrm rot="10800000">
          <a:off x="3820528" y="1968811"/>
          <a:ext cx="639863" cy="556403"/>
        </a:xfrm>
        <a:prstGeom prst="circular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C7AD8-1C59-4E96-96C4-F6759710FC93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夜晚</a:t>
          </a:r>
          <a:endParaRPr lang="zh-TW" altLang="en-US" sz="4300" kern="1200" dirty="0"/>
        </a:p>
      </dsp:txBody>
      <dsp:txXfrm>
        <a:off x="3210560" y="987551"/>
        <a:ext cx="1219200" cy="1016000"/>
      </dsp:txXfrm>
    </dsp:sp>
    <dsp:sp modelId="{5C187B76-3153-45BF-8916-7E64C16CEDD0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smtClean="0"/>
            <a:t>深夜</a:t>
          </a:r>
          <a:endParaRPr lang="zh-TW" altLang="en-US" sz="4300" kern="1200" dirty="0"/>
        </a:p>
      </dsp:txBody>
      <dsp:txXfrm>
        <a:off x="2153920" y="2600960"/>
        <a:ext cx="1828800" cy="894080"/>
      </dsp:txXfrm>
    </dsp:sp>
    <dsp:sp modelId="{1A955452-01E5-45C3-94E3-F9C98884A8A1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黃昏</a:t>
          </a:r>
          <a:endParaRPr lang="zh-TW" altLang="en-US" sz="4300" kern="1200" dirty="0"/>
        </a:p>
      </dsp:txBody>
      <dsp:txXfrm>
        <a:off x="1666240" y="987551"/>
        <a:ext cx="1219200" cy="1016000"/>
      </dsp:txXfrm>
    </dsp:sp>
    <dsp:sp modelId="{E2056AD6-BB64-461C-8429-F4C0115760F0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628F5-99E8-41E2-8DF1-968C7EC74574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A5A53-CC40-46F3-9926-3E1AC8575008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F119C-81BF-4EBC-BAFA-7C259D57ECAD}">
      <dsp:nvSpPr>
        <dsp:cNvPr id="0" name=""/>
        <dsp:cNvSpPr/>
      </dsp:nvSpPr>
      <dsp:spPr>
        <a:xfrm>
          <a:off x="6482822" y="3506812"/>
          <a:ext cx="1113796" cy="530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4"/>
              </a:lnTo>
              <a:lnTo>
                <a:pt x="1113796" y="361224"/>
              </a:lnTo>
              <a:lnTo>
                <a:pt x="1113796" y="530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28EFC-12D8-4C83-89DC-28E9799EED15}">
      <dsp:nvSpPr>
        <dsp:cNvPr id="0" name=""/>
        <dsp:cNvSpPr/>
      </dsp:nvSpPr>
      <dsp:spPr>
        <a:xfrm>
          <a:off x="5369026" y="3506812"/>
          <a:ext cx="1113796" cy="530065"/>
        </a:xfrm>
        <a:custGeom>
          <a:avLst/>
          <a:gdLst/>
          <a:ahLst/>
          <a:cxnLst/>
          <a:rect l="0" t="0" r="0" b="0"/>
          <a:pathLst>
            <a:path>
              <a:moveTo>
                <a:pt x="1113796" y="0"/>
              </a:moveTo>
              <a:lnTo>
                <a:pt x="1113796" y="361224"/>
              </a:lnTo>
              <a:lnTo>
                <a:pt x="0" y="361224"/>
              </a:lnTo>
              <a:lnTo>
                <a:pt x="0" y="530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8BE21-939A-48FB-A2B3-DB37A15061F5}">
      <dsp:nvSpPr>
        <dsp:cNvPr id="0" name=""/>
        <dsp:cNvSpPr/>
      </dsp:nvSpPr>
      <dsp:spPr>
        <a:xfrm>
          <a:off x="4255229" y="1819410"/>
          <a:ext cx="2227592" cy="530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4"/>
              </a:lnTo>
              <a:lnTo>
                <a:pt x="2227592" y="361224"/>
              </a:lnTo>
              <a:lnTo>
                <a:pt x="2227592" y="530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88277-6F70-4711-8AD0-F284F2148924}">
      <dsp:nvSpPr>
        <dsp:cNvPr id="0" name=""/>
        <dsp:cNvSpPr/>
      </dsp:nvSpPr>
      <dsp:spPr>
        <a:xfrm>
          <a:off x="2027636" y="3506812"/>
          <a:ext cx="1064677" cy="55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028"/>
              </a:lnTo>
              <a:lnTo>
                <a:pt x="1064677" y="388028"/>
              </a:lnTo>
              <a:lnTo>
                <a:pt x="1064677" y="5568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37B41-1323-43E4-9D9B-D546A7FA06B6}">
      <dsp:nvSpPr>
        <dsp:cNvPr id="0" name=""/>
        <dsp:cNvSpPr/>
      </dsp:nvSpPr>
      <dsp:spPr>
        <a:xfrm>
          <a:off x="913840" y="3506812"/>
          <a:ext cx="1113796" cy="530065"/>
        </a:xfrm>
        <a:custGeom>
          <a:avLst/>
          <a:gdLst/>
          <a:ahLst/>
          <a:cxnLst/>
          <a:rect l="0" t="0" r="0" b="0"/>
          <a:pathLst>
            <a:path>
              <a:moveTo>
                <a:pt x="1113796" y="0"/>
              </a:moveTo>
              <a:lnTo>
                <a:pt x="1113796" y="361224"/>
              </a:lnTo>
              <a:lnTo>
                <a:pt x="0" y="361224"/>
              </a:lnTo>
              <a:lnTo>
                <a:pt x="0" y="530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1AB62-D1BF-43FC-81A6-591F66285D50}">
      <dsp:nvSpPr>
        <dsp:cNvPr id="0" name=""/>
        <dsp:cNvSpPr/>
      </dsp:nvSpPr>
      <dsp:spPr>
        <a:xfrm>
          <a:off x="2027636" y="1819410"/>
          <a:ext cx="2227592" cy="530065"/>
        </a:xfrm>
        <a:custGeom>
          <a:avLst/>
          <a:gdLst/>
          <a:ahLst/>
          <a:cxnLst/>
          <a:rect l="0" t="0" r="0" b="0"/>
          <a:pathLst>
            <a:path>
              <a:moveTo>
                <a:pt x="2227592" y="0"/>
              </a:moveTo>
              <a:lnTo>
                <a:pt x="2227592" y="361224"/>
              </a:lnTo>
              <a:lnTo>
                <a:pt x="0" y="361224"/>
              </a:lnTo>
              <a:lnTo>
                <a:pt x="0" y="530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28059-F3B3-4C57-87E9-ED7D2D6B9EEF}">
      <dsp:nvSpPr>
        <dsp:cNvPr id="0" name=""/>
        <dsp:cNvSpPr/>
      </dsp:nvSpPr>
      <dsp:spPr>
        <a:xfrm>
          <a:off x="3343941" y="662075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91F74-5DB0-4518-9BAC-D67E0370DBEC}">
      <dsp:nvSpPr>
        <dsp:cNvPr id="0" name=""/>
        <dsp:cNvSpPr/>
      </dsp:nvSpPr>
      <dsp:spPr>
        <a:xfrm>
          <a:off x="3546450" y="854458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0" kern="1200" dirty="0"/>
        </a:p>
      </dsp:txBody>
      <dsp:txXfrm>
        <a:off x="3580347" y="888355"/>
        <a:ext cx="1754781" cy="1089541"/>
      </dsp:txXfrm>
    </dsp:sp>
    <dsp:sp modelId="{C7F62917-903C-4CF4-99B2-A2A6A227DC28}">
      <dsp:nvSpPr>
        <dsp:cNvPr id="0" name=""/>
        <dsp:cNvSpPr/>
      </dsp:nvSpPr>
      <dsp:spPr>
        <a:xfrm>
          <a:off x="1116349" y="2349476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B025F-6343-4FA3-AFD0-0EABD24DC1BA}">
      <dsp:nvSpPr>
        <dsp:cNvPr id="0" name=""/>
        <dsp:cNvSpPr/>
      </dsp:nvSpPr>
      <dsp:spPr>
        <a:xfrm>
          <a:off x="1318857" y="2541859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0" kern="1200" dirty="0"/>
        </a:p>
      </dsp:txBody>
      <dsp:txXfrm>
        <a:off x="1352754" y="2575756"/>
        <a:ext cx="1754781" cy="1089541"/>
      </dsp:txXfrm>
    </dsp:sp>
    <dsp:sp modelId="{F3F02C15-C8F7-4CD9-8DCA-E126891DAE0A}">
      <dsp:nvSpPr>
        <dsp:cNvPr id="0" name=""/>
        <dsp:cNvSpPr/>
      </dsp:nvSpPr>
      <dsp:spPr>
        <a:xfrm>
          <a:off x="2552" y="4036878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69E15-58E5-4C62-A139-6909FB74F5A7}">
      <dsp:nvSpPr>
        <dsp:cNvPr id="0" name=""/>
        <dsp:cNvSpPr/>
      </dsp:nvSpPr>
      <dsp:spPr>
        <a:xfrm>
          <a:off x="205061" y="4229261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0" kern="1200" dirty="0"/>
        </a:p>
      </dsp:txBody>
      <dsp:txXfrm>
        <a:off x="238958" y="4263158"/>
        <a:ext cx="1754781" cy="1089541"/>
      </dsp:txXfrm>
    </dsp:sp>
    <dsp:sp modelId="{5BCEDAC9-00D9-45E9-B694-3685815B8E75}">
      <dsp:nvSpPr>
        <dsp:cNvPr id="0" name=""/>
        <dsp:cNvSpPr/>
      </dsp:nvSpPr>
      <dsp:spPr>
        <a:xfrm>
          <a:off x="2181027" y="4063682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BF0A3-0E22-4BE7-8841-F0AC2A9EA4F1}">
      <dsp:nvSpPr>
        <dsp:cNvPr id="0" name=""/>
        <dsp:cNvSpPr/>
      </dsp:nvSpPr>
      <dsp:spPr>
        <a:xfrm>
          <a:off x="2383535" y="4256065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0" kern="1200" dirty="0"/>
        </a:p>
      </dsp:txBody>
      <dsp:txXfrm>
        <a:off x="2417432" y="4289962"/>
        <a:ext cx="1754781" cy="1089541"/>
      </dsp:txXfrm>
    </dsp:sp>
    <dsp:sp modelId="{5CEE5300-A151-4F0D-B194-1567545BF8E8}">
      <dsp:nvSpPr>
        <dsp:cNvPr id="0" name=""/>
        <dsp:cNvSpPr/>
      </dsp:nvSpPr>
      <dsp:spPr>
        <a:xfrm>
          <a:off x="5571534" y="2349476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4B6AE-79E8-4AF0-BE9D-5816F61E3EE5}">
      <dsp:nvSpPr>
        <dsp:cNvPr id="0" name=""/>
        <dsp:cNvSpPr/>
      </dsp:nvSpPr>
      <dsp:spPr>
        <a:xfrm>
          <a:off x="5774043" y="2541859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0" kern="1200" dirty="0"/>
        </a:p>
      </dsp:txBody>
      <dsp:txXfrm>
        <a:off x="5807940" y="2575756"/>
        <a:ext cx="1754781" cy="1089541"/>
      </dsp:txXfrm>
    </dsp:sp>
    <dsp:sp modelId="{29980ECB-7679-47A3-B0CC-5E6DE1F3F319}">
      <dsp:nvSpPr>
        <dsp:cNvPr id="0" name=""/>
        <dsp:cNvSpPr/>
      </dsp:nvSpPr>
      <dsp:spPr>
        <a:xfrm>
          <a:off x="4457738" y="4036878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67796-32A1-4407-9B89-6F40690C44E7}">
      <dsp:nvSpPr>
        <dsp:cNvPr id="0" name=""/>
        <dsp:cNvSpPr/>
      </dsp:nvSpPr>
      <dsp:spPr>
        <a:xfrm>
          <a:off x="4660246" y="4229261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0" kern="1200" dirty="0"/>
        </a:p>
      </dsp:txBody>
      <dsp:txXfrm>
        <a:off x="4694143" y="4263158"/>
        <a:ext cx="1754781" cy="1089541"/>
      </dsp:txXfrm>
    </dsp:sp>
    <dsp:sp modelId="{63CF01D6-3DF2-495F-B628-A3E24B1D2F3E}">
      <dsp:nvSpPr>
        <dsp:cNvPr id="0" name=""/>
        <dsp:cNvSpPr/>
      </dsp:nvSpPr>
      <dsp:spPr>
        <a:xfrm>
          <a:off x="6685331" y="4036878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ED4F7-68D1-4682-9D19-1424292321FB}">
      <dsp:nvSpPr>
        <dsp:cNvPr id="0" name=""/>
        <dsp:cNvSpPr/>
      </dsp:nvSpPr>
      <dsp:spPr>
        <a:xfrm>
          <a:off x="6887839" y="4229261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0" kern="1200" dirty="0"/>
        </a:p>
      </dsp:txBody>
      <dsp:txXfrm>
        <a:off x="6921736" y="4263158"/>
        <a:ext cx="1754781" cy="10895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73B2D-8B4A-4941-AAE0-D2E4A3104E4F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73BF8-49BD-4EE0-BBA1-4C96A820E1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958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41502-FE92-43BC-8E3B-E40904F41E3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58107-92EE-4043-BF05-5131333D1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16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閱讀能力的定義：</a:t>
            </a:r>
            <a:endParaRPr lang="en-US" altLang="zh-TW" dirty="0" smtClean="0"/>
          </a:p>
          <a:p>
            <a:r>
              <a:rPr lang="zh-TW" altLang="en-US" dirty="0" smtClean="0"/>
              <a:t>檢索：找出文章重要的訊息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有範圍：句或段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統整：對文章的整體有正確的理解</a:t>
            </a:r>
            <a:r>
              <a:rPr lang="en-US" altLang="zh-TW" dirty="0" smtClean="0"/>
              <a:t>(</a:t>
            </a:r>
            <a:r>
              <a:rPr lang="zh-TW" altLang="en-US" dirty="0" smtClean="0"/>
              <a:t>範圍：全文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解釋：對文章的內容作進一步釐清</a:t>
            </a:r>
            <a:r>
              <a:rPr lang="en-US" altLang="zh-TW" dirty="0" smtClean="0"/>
              <a:t>(</a:t>
            </a:r>
            <a:r>
              <a:rPr lang="zh-TW" altLang="en-US" dirty="0" smtClean="0"/>
              <a:t>範圍：句或段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省思、評鑑：對文章的內容與形式能說出自己的看法</a:t>
            </a:r>
            <a:r>
              <a:rPr lang="en-US" altLang="zh-TW" dirty="0" smtClean="0"/>
              <a:t>(</a:t>
            </a:r>
            <a:r>
              <a:rPr lang="zh-TW" altLang="en-US" dirty="0" smtClean="0"/>
              <a:t>省思</a:t>
            </a:r>
            <a:r>
              <a:rPr lang="en-US" altLang="zh-TW" dirty="0" smtClean="0"/>
              <a:t>)(</a:t>
            </a:r>
            <a:r>
              <a:rPr lang="zh-TW" altLang="en-US" dirty="0" smtClean="0"/>
              <a:t>範圍：全文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380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只是其中一種表格範例形式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建議以全文為主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建議以全文為主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解釋因果、做表格解釋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解釋因果、做表格解釋</a:t>
            </a:r>
            <a:endParaRPr lang="en-US" altLang="zh-TW" dirty="0" smtClean="0"/>
          </a:p>
          <a:p>
            <a:r>
              <a:rPr lang="zh-TW" altLang="en-US" dirty="0" smtClean="0"/>
              <a:t>詮釋概念：興味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解釋因果、做表格解釋</a:t>
            </a:r>
            <a:endParaRPr lang="en-US" altLang="zh-TW" dirty="0" smtClean="0"/>
          </a:p>
          <a:p>
            <a:r>
              <a:rPr lang="zh-TW" altLang="en-US" smtClean="0"/>
              <a:t>詮釋概念：興味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閱讀能力的定義：</a:t>
            </a:r>
            <a:endParaRPr lang="en-US" altLang="zh-TW" dirty="0" smtClean="0"/>
          </a:p>
          <a:p>
            <a:r>
              <a:rPr lang="zh-TW" altLang="en-US" dirty="0" smtClean="0"/>
              <a:t>檢索：找出文章重要的訊息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有範圍：句或段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統整：對文章的整體有正確的理解</a:t>
            </a:r>
            <a:r>
              <a:rPr lang="en-US" altLang="zh-TW" dirty="0" smtClean="0"/>
              <a:t>(</a:t>
            </a:r>
            <a:r>
              <a:rPr lang="zh-TW" altLang="en-US" dirty="0" smtClean="0"/>
              <a:t>範圍：全文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解釋：對文章的內容作進一步釐清</a:t>
            </a:r>
            <a:r>
              <a:rPr lang="en-US" altLang="zh-TW" dirty="0" smtClean="0"/>
              <a:t>(</a:t>
            </a:r>
            <a:r>
              <a:rPr lang="zh-TW" altLang="en-US" dirty="0" smtClean="0"/>
              <a:t>範圍：句或段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省思、評鑑：對文章的內容與形式能說出自己的看法</a:t>
            </a:r>
            <a:r>
              <a:rPr lang="en-US" altLang="zh-TW" dirty="0" smtClean="0"/>
              <a:t>(</a:t>
            </a:r>
            <a:r>
              <a:rPr lang="zh-TW" altLang="en-US" dirty="0" smtClean="0"/>
              <a:t>省思</a:t>
            </a:r>
            <a:r>
              <a:rPr lang="en-US" altLang="zh-TW" dirty="0" smtClean="0"/>
              <a:t>)(</a:t>
            </a:r>
            <a:r>
              <a:rPr lang="zh-TW" altLang="en-US" dirty="0" smtClean="0"/>
              <a:t>範圍：全文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380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隱藏的概念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如大明湖：如此佳景為何沒甚麼遊人？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、言外之意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好銳利的喜悅刺上我的心頭：本意──表達強烈的喜悅→強烈如何表現：用「銳利」的刀「刺」上心頭→銳利的刀改成「喜悅」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用具體的事物來表達抽象的感情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隱藏的概念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如大明湖：如此佳景為何沒甚麼遊人？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、言外之意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好銳利的喜悅刺上我的心頭：本意──表達強烈的喜悅→強烈如何表現：用「銳利」的刀「刺」上心頭→銳利的刀改成「喜悅」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用具體的事物來表達抽象的感情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400" dirty="0" smtClean="0">
                <a:solidFill>
                  <a:srgbClr val="FF0000"/>
                </a:solidFill>
              </a:rPr>
              <a:t>文姿當天要印到第</a:t>
            </a:r>
            <a:r>
              <a:rPr lang="en-US" altLang="zh-TW" sz="1400" dirty="0" smtClean="0">
                <a:solidFill>
                  <a:srgbClr val="FF0000"/>
                </a:solidFill>
              </a:rPr>
              <a:t>18</a:t>
            </a:r>
            <a:r>
              <a:rPr lang="zh-TW" altLang="en-US" sz="1400" dirty="0" smtClean="0">
                <a:solidFill>
                  <a:srgbClr val="FF0000"/>
                </a:solidFill>
              </a:rPr>
              <a:t>張</a:t>
            </a:r>
            <a:r>
              <a:rPr lang="en-US" altLang="zh-TW" sz="1400" dirty="0" smtClean="0">
                <a:solidFill>
                  <a:srgbClr val="FF0000"/>
                </a:solidFill>
              </a:rPr>
              <a:t>(</a:t>
            </a:r>
            <a:r>
              <a:rPr lang="zh-TW" altLang="en-US" sz="1400" dirty="0" smtClean="0">
                <a:solidFill>
                  <a:srgbClr val="FF0000"/>
                </a:solidFill>
              </a:rPr>
              <a:t>外加一張空白概念圖</a:t>
            </a:r>
            <a:r>
              <a:rPr lang="en-US" altLang="zh-TW" sz="1400" dirty="0" smtClean="0">
                <a:solidFill>
                  <a:srgbClr val="FF0000"/>
                </a:solidFill>
              </a:rPr>
              <a:t>)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4758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5074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5074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4758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5074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5074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6000" dirty="0" smtClean="0"/>
              <a:t>印到此頁</a:t>
            </a:r>
            <a:endParaRPr lang="zh-TW" altLang="en-US" sz="6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015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說明閱讀策略：帶入閱讀技巧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3808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根據前測結果  幫學生搭建學習鷹架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1851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同義詞的釐清：胡養真、老翁、狐仙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澄清錯誤：小周、小周給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題目修改：文中主要的人物有哪兩位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切句子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表演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1125-4CB6-4AD0-B50D-719B87C8749F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183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005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58107-92EE-4043-BF05-5131333D16F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55A3D-70D0-4506-89E2-3FBBEF45DF5C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5AEF-7DE0-49AD-B943-BCCBFD66AE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&#26032;&#22686;&#36039;&#26009;&#22846;/&#40165;&#30340;&#25945;&#24107;&#29256;&#23416;&#32722;&#21934;&#65343;&#31354;&#30333;.doc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閱讀素養的教學與評量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9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00811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400" dirty="0" smtClean="0"/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 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找一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找下列詩句的動詞？</a:t>
            </a:r>
            <a:endParaRPr kumimoji="1" lang="en-US" altLang="zh-TW" b="1" dirty="0" smtClean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找一找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重要、明確、特別訊息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52662" y="3756501"/>
          <a:ext cx="4638675" cy="213360"/>
        </p:xfrm>
        <a:graphic>
          <a:graphicData uri="http://schemas.openxmlformats.org/drawingml/2006/table">
            <a:tbl>
              <a:tblPr/>
              <a:tblGrid>
                <a:gridCol w="463867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717481"/>
              </p:ext>
            </p:extLst>
          </p:nvPr>
        </p:nvGraphicFramePr>
        <p:xfrm>
          <a:off x="539552" y="3068960"/>
          <a:ext cx="7704856" cy="3514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2664296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詩句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動詞</a:t>
                      </a:r>
                      <a:endParaRPr lang="zh-TW" altLang="en-US" sz="2800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火紅的太陽也滾著火輪子回家了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zh-TW" sz="2400" b="1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當街燈亮起來向村莊道過晚安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撒了滿天的珍珠和一枚又大又亮的銀幣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zh-TW" sz="2400" b="1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小雞和小鴨們關在欄裡睡了。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在美麗的夏夜裡愉快地旅行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4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100811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400" dirty="0" smtClean="0"/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 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找一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找下列詩句的名詞與主語？</a:t>
            </a:r>
            <a:endParaRPr kumimoji="1" lang="en-US" altLang="zh-TW" b="1" dirty="0" smtClean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找一找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重要、明確、特別訊息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52662" y="3756501"/>
          <a:ext cx="4638675" cy="213360"/>
        </p:xfrm>
        <a:graphic>
          <a:graphicData uri="http://schemas.openxmlformats.org/drawingml/2006/table">
            <a:tbl>
              <a:tblPr/>
              <a:tblGrid>
                <a:gridCol w="463867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014995"/>
              </p:ext>
            </p:extLst>
          </p:nvPr>
        </p:nvGraphicFramePr>
        <p:xfrm>
          <a:off x="544634" y="3068960"/>
          <a:ext cx="8347847" cy="381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430"/>
                <a:gridCol w="2520280"/>
                <a:gridCol w="1224137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詩句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名詞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主語</a:t>
                      </a:r>
                      <a:endParaRPr lang="zh-TW" altLang="en-US" sz="28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zh-TW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>只有窗外瓜架上的南瓜還醒著，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/>
                      </a:r>
                      <a:b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</a:br>
                      <a:r>
                        <a:rPr lang="zh-TW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>伸長了藤蔓輕輕地往屋頂上爬。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窗、瓜架、南瓜、藤蔓、屋頂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藤蔓</a:t>
                      </a:r>
                      <a:endParaRPr lang="zh-TW" altLang="en-US" sz="2400" b="1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zh-TW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>只有綠色的小河還醒著，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/>
                      </a:r>
                      <a:b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</a:br>
                      <a:r>
                        <a:rPr lang="zh-TW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>低聲地歌唱著溜過彎彎的小橋。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小河、小橋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小河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>只有夜風還醒著，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/>
                      </a:r>
                      <a:b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</a:br>
                      <a:r>
                        <a:rPr lang="zh-TW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>從竹林裡跑出來，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/>
                      </a:r>
                      <a:b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</a:br>
                      <a:r>
                        <a:rPr lang="zh-TW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>跟著提燈的螢火蟲，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/>
                      </a:r>
                      <a:br>
                        <a:rPr lang="en-US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</a:br>
                      <a:r>
                        <a:rPr lang="zh-TW" altLang="zh-TW" sz="2400" dirty="0" smtClean="0">
                          <a:solidFill>
                            <a:srgbClr val="FF0000"/>
                          </a:solidFill>
                          <a:effectLst/>
                          <a:ea typeface="標楷體"/>
                          <a:cs typeface="Times New Roman"/>
                        </a:rPr>
                        <a:t>在美麗的夏夜裡愉快地旅行。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夜風、竹林、燈、螢火蟲、夏夜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夜風</a:t>
                      </a:r>
                      <a:endParaRPr lang="zh-TW" alt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4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找一找下列詩句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的形容詞、副詞？</a:t>
            </a:r>
            <a:endParaRPr kumimoji="1" lang="zh-TW" altLang="en-US" b="1" dirty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找一找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重要、明確、特別訊息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52662" y="3756501"/>
          <a:ext cx="4638675" cy="213360"/>
        </p:xfrm>
        <a:graphic>
          <a:graphicData uri="http://schemas.openxmlformats.org/drawingml/2006/table">
            <a:tbl>
              <a:tblPr/>
              <a:tblGrid>
                <a:gridCol w="463867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93870"/>
              </p:ext>
            </p:extLst>
          </p:nvPr>
        </p:nvGraphicFramePr>
        <p:xfrm>
          <a:off x="509318" y="3429000"/>
          <a:ext cx="773509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545"/>
                <a:gridCol w="3867545"/>
              </a:tblGrid>
              <a:tr h="12601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9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0081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5400" dirty="0" smtClean="0"/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 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找一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找文中那些詩句說明夏夜是</a:t>
            </a:r>
            <a:r>
              <a:rPr kumimoji="1" lang="zh-TW" altLang="en-US" b="1" dirty="0" smtClean="0">
                <a:solidFill>
                  <a:srgbClr val="000080"/>
                </a:solidFill>
                <a:latin typeface="新細明體"/>
                <a:ea typeface="新細明體"/>
                <a:cs typeface="新細明體" pitchFamily="18" charset="-120"/>
              </a:rPr>
              <a:t>「涼爽的」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？</a:t>
            </a:r>
            <a:endParaRPr kumimoji="1" lang="en-US" altLang="zh-TW" b="1" dirty="0" smtClean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找一找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重要、明確、特別訊息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52662" y="3756501"/>
          <a:ext cx="4638675" cy="213360"/>
        </p:xfrm>
        <a:graphic>
          <a:graphicData uri="http://schemas.openxmlformats.org/drawingml/2006/table">
            <a:tbl>
              <a:tblPr/>
              <a:tblGrid>
                <a:gridCol w="463867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8127"/>
              </p:ext>
            </p:extLst>
          </p:nvPr>
        </p:nvGraphicFramePr>
        <p:xfrm>
          <a:off x="576622" y="3649728"/>
          <a:ext cx="7739793" cy="208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9793"/>
              </a:tblGrid>
              <a:tr h="7378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詩句</a:t>
                      </a:r>
                      <a:endParaRPr lang="zh-TW" altLang="en-US" sz="3200" dirty="0"/>
                    </a:p>
                  </a:txBody>
                  <a:tcPr/>
                </a:tc>
              </a:tr>
              <a:tr h="672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/>
                </a:tc>
              </a:tr>
              <a:tr h="672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2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00811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400" dirty="0" smtClean="0"/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 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找一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找下列詩句的副詞？</a:t>
            </a:r>
            <a:endParaRPr kumimoji="1" lang="en-US" altLang="zh-TW" b="1" dirty="0" smtClean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找一找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重要、明確、特別訊息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52662" y="3756501"/>
          <a:ext cx="4638675" cy="213360"/>
        </p:xfrm>
        <a:graphic>
          <a:graphicData uri="http://schemas.openxmlformats.org/drawingml/2006/table">
            <a:tbl>
              <a:tblPr/>
              <a:tblGrid>
                <a:gridCol w="463867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35827"/>
              </p:ext>
            </p:extLst>
          </p:nvPr>
        </p:nvGraphicFramePr>
        <p:xfrm>
          <a:off x="576623" y="3140968"/>
          <a:ext cx="7704856" cy="3281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448272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詩句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副詞</a:t>
                      </a:r>
                      <a:endParaRPr lang="zh-TW" altLang="en-US" sz="2800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夏天的夜就輕輕地來了</a:t>
                      </a:r>
                      <a:endParaRPr lang="en-US" altLang="zh-TW" sz="2400" b="1" kern="12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朦朧地，山巒靜靜地睡了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只有窗外瓜架上的南瓜還醒著，</a:t>
                      </a: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/>
                      </a:r>
                      <a:b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</a:b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伸長了藤蔓輕輕地往屋頂上爬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只有綠色的小河還醒著，</a:t>
                      </a: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/>
                      </a:r>
                      <a:b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</a:b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低聲地歌唱著溜過彎彎的小橋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3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400" dirty="0" smtClean="0"/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 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找一找詩中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哪些詩句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說明夏夜的來臨？</a:t>
            </a:r>
            <a:endParaRPr kumimoji="1" lang="en-US" altLang="zh-TW" b="1" dirty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找一找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重要、明確、特別訊息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3588" y="3356992"/>
            <a:ext cx="4356484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街燈</a:t>
            </a:r>
            <a:r>
              <a:rPr lang="zh-TW" altLang="en-US" sz="4400" dirty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亮</a:t>
            </a:r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起來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52662" y="3756501"/>
          <a:ext cx="4638675" cy="213360"/>
        </p:xfrm>
        <a:graphic>
          <a:graphicData uri="http://schemas.openxmlformats.org/drawingml/2006/table">
            <a:tbl>
              <a:tblPr/>
              <a:tblGrid>
                <a:gridCol w="463867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863588" y="4437112"/>
            <a:ext cx="7524836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山坡、椰子樹漸漸地暗了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3588" y="5661248"/>
            <a:ext cx="8172908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滿天星星與一個又圓又大的月亮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174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0643" y="2276873"/>
            <a:ext cx="8229600" cy="172819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400" dirty="0" smtClean="0"/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找一找</a:t>
            </a:r>
            <a:r>
              <a:rPr kumimoji="1" lang="en-US" altLang="zh-TW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〈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夏夜</a:t>
            </a:r>
            <a:r>
              <a:rPr kumimoji="1" lang="en-US" altLang="zh-TW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〉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一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詩中，睡著與醒著的景物分別是什麼</a:t>
            </a:r>
            <a:r>
              <a:rPr kumimoji="1" lang="en-US" altLang="zh-TW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?</a:t>
            </a: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找一找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重要、明確、特別訊息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17571"/>
              </p:ext>
            </p:extLst>
          </p:nvPr>
        </p:nvGraphicFramePr>
        <p:xfrm>
          <a:off x="1691680" y="3861048"/>
          <a:ext cx="5760640" cy="287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8926"/>
                <a:gridCol w="2571714"/>
              </a:tblGrid>
              <a:tr h="493983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睡了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醒著</a:t>
                      </a:r>
                      <a:endParaRPr lang="zh-TW" altLang="en-US" sz="2800" dirty="0"/>
                    </a:p>
                  </a:txBody>
                  <a:tcPr/>
                </a:tc>
              </a:tr>
              <a:tr h="525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/>
                        <a:t>小雞、小鴨</a:t>
                      </a:r>
                      <a:endParaRPr lang="zh-TW" alt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南瓜</a:t>
                      </a:r>
                      <a:endParaRPr lang="zh-TW" altLang="en-US" sz="3200" dirty="0"/>
                    </a:p>
                  </a:txBody>
                  <a:tcPr/>
                </a:tc>
              </a:tr>
              <a:tr h="538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/>
                        <a:t>小弟弟和小妹妹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小河</a:t>
                      </a:r>
                      <a:endParaRPr lang="zh-TW" altLang="en-US" sz="3200" dirty="0"/>
                    </a:p>
                  </a:txBody>
                  <a:tcPr/>
                </a:tc>
              </a:tr>
              <a:tr h="621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/>
                        <a:t>山巒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夜風</a:t>
                      </a:r>
                      <a:endParaRPr lang="zh-TW" altLang="en-US" sz="3200" dirty="0"/>
                    </a:p>
                  </a:txBody>
                  <a:tcPr/>
                </a:tc>
              </a:tr>
              <a:tr h="490540"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田野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螢火蟲</a:t>
                      </a:r>
                      <a:endParaRPr lang="zh-TW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8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633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5400" dirty="0" smtClean="0"/>
              <a:t>  </a:t>
            </a:r>
            <a:endParaRPr lang="en-US" altLang="zh-TW" sz="5400" dirty="0" smtClean="0">
              <a:solidFill>
                <a:srgbClr val="FFFF00"/>
              </a:solidFill>
            </a:endParaRPr>
          </a:p>
          <a:p>
            <a:r>
              <a:rPr kumimoji="1" lang="zh-TW" altLang="en-US" sz="3500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說出</a:t>
            </a:r>
            <a:r>
              <a:rPr kumimoji="1" lang="zh-TW" altLang="en-US" sz="35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作者藉由四種還醒著的景物表達什麼景象？</a:t>
            </a:r>
            <a:endParaRPr kumimoji="1" lang="en-US" altLang="zh-TW" sz="3500" b="1" dirty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endParaRPr lang="zh-TW" altLang="en-US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</a:t>
            </a: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說出主要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的</a:t>
            </a:r>
            <a:r>
              <a:rPr lang="en-US" altLang="zh-TW" sz="2200" b="1" dirty="0" smtClean="0">
                <a:latin typeface="文鼎中黑" pitchFamily="49" charset="-120"/>
                <a:ea typeface="文鼎中黑" pitchFamily="49" charset="-120"/>
              </a:rPr>
              <a:t>(</a:t>
            </a:r>
            <a:r>
              <a:rPr lang="zh-TW" altLang="en-US" sz="2200" b="1" dirty="0" smtClean="0">
                <a:latin typeface="文鼎中黑" pitchFamily="49" charset="-120"/>
                <a:ea typeface="文鼎中黑" pitchFamily="49" charset="-120"/>
              </a:rPr>
              <a:t>人物、事件、趨勢、變化、轉折</a:t>
            </a:r>
            <a:r>
              <a:rPr lang="en-US" altLang="zh-TW" sz="2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2200" dirty="0">
              <a:latin typeface="文鼎中黑" pitchFamily="49" charset="-120"/>
              <a:ea typeface="文鼎中黑" pitchFamily="49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63588" y="4509120"/>
            <a:ext cx="5652628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夏夜</a:t>
            </a:r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生機盎然</a:t>
            </a:r>
            <a:r>
              <a:rPr lang="zh-TW" altLang="en-US" sz="4400" dirty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的景象</a:t>
            </a:r>
          </a:p>
        </p:txBody>
      </p:sp>
    </p:spTree>
    <p:extLst>
      <p:ext uri="{BB962C8B-B14F-4D97-AF65-F5344CB8AC3E}">
        <p14:creationId xmlns:p14="http://schemas.microsoft.com/office/powerpoint/2010/main" val="5698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633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5400" dirty="0" smtClean="0"/>
              <a:t>  </a:t>
            </a:r>
            <a:endParaRPr lang="en-US" altLang="zh-TW" sz="5400" dirty="0" smtClean="0">
              <a:solidFill>
                <a:srgbClr val="FFFF00"/>
              </a:solidFill>
            </a:endParaRPr>
          </a:p>
          <a:p>
            <a:r>
              <a:rPr kumimoji="1" lang="zh-TW" altLang="en-US" sz="3500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說出音樂家與職籃巨星成功的主要條件是什麼？</a:t>
            </a:r>
            <a:endParaRPr kumimoji="1" lang="en-US" altLang="zh-TW" sz="3500" b="1" dirty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endParaRPr lang="zh-TW" altLang="en-US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</a:t>
            </a: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說出主要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的</a:t>
            </a:r>
            <a:r>
              <a:rPr lang="en-US" altLang="zh-TW" sz="2200" b="1" dirty="0" smtClean="0">
                <a:latin typeface="文鼎中黑" pitchFamily="49" charset="-120"/>
                <a:ea typeface="文鼎中黑" pitchFamily="49" charset="-120"/>
              </a:rPr>
              <a:t>(</a:t>
            </a:r>
            <a:r>
              <a:rPr lang="zh-TW" altLang="en-US" sz="2200" b="1" dirty="0" smtClean="0">
                <a:latin typeface="文鼎中黑" pitchFamily="49" charset="-120"/>
                <a:ea typeface="文鼎中黑" pitchFamily="49" charset="-120"/>
              </a:rPr>
              <a:t>人物、事件、趨勢、變化、轉折</a:t>
            </a:r>
            <a:r>
              <a:rPr lang="en-US" altLang="zh-TW" sz="2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2200" dirty="0">
              <a:latin typeface="文鼎中黑" pitchFamily="49" charset="-120"/>
              <a:ea typeface="文鼎中黑" pitchFamily="49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63588" y="4509120"/>
            <a:ext cx="5652628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  <a:latin typeface="文鼎粗圓" pitchFamily="49" charset="-120"/>
                <a:ea typeface="文鼎粗圓" pitchFamily="49" charset="-120"/>
              </a:rPr>
              <a:t>苦練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78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13681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範例一：</a:t>
            </a:r>
            <a:endParaRPr lang="en-US" altLang="zh-TW" dirty="0" smtClean="0"/>
          </a:p>
          <a:p>
            <a:r>
              <a:rPr lang="zh-TW" altLang="en-US" dirty="0"/>
              <a:t>試</a:t>
            </a:r>
            <a:r>
              <a:rPr lang="zh-TW" altLang="en-US" dirty="0" smtClean="0"/>
              <a:t>就職籃巨星麥可</a:t>
            </a:r>
            <a:r>
              <a:rPr lang="zh-TW" altLang="en-US" dirty="0" smtClean="0">
                <a:latin typeface="新細明體"/>
                <a:ea typeface="新細明體"/>
              </a:rPr>
              <a:t>・</a:t>
            </a:r>
            <a:r>
              <a:rPr lang="zh-TW" altLang="en-US" dirty="0" smtClean="0"/>
              <a:t>喬登          畫</a:t>
            </a:r>
            <a:r>
              <a:rPr lang="zh-TW" altLang="en-US" dirty="0" smtClean="0"/>
              <a:t>出概念圖</a:t>
            </a: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527574" y="319163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1484784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畫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出</a:t>
            </a:r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概念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圖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8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6153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直線圖說文字 1 4"/>
          <p:cNvSpPr/>
          <p:nvPr/>
        </p:nvSpPr>
        <p:spPr>
          <a:xfrm>
            <a:off x="3563888" y="404664"/>
            <a:ext cx="3528392" cy="1068042"/>
          </a:xfrm>
          <a:prstGeom prst="borderCallout1">
            <a:avLst>
              <a:gd name="adj1" fmla="val 87391"/>
              <a:gd name="adj2" fmla="val -2011"/>
              <a:gd name="adj3" fmla="val 132062"/>
              <a:gd name="adj4" fmla="val -200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/>
              <a:t>有效教學</a:t>
            </a:r>
            <a:endParaRPr lang="en-US" altLang="zh-TW" sz="2400" b="1" dirty="0" smtClean="0"/>
          </a:p>
        </p:txBody>
      </p:sp>
      <p:sp>
        <p:nvSpPr>
          <p:cNvPr id="6" name="直線圖說文字 1 5"/>
          <p:cNvSpPr/>
          <p:nvPr/>
        </p:nvSpPr>
        <p:spPr>
          <a:xfrm>
            <a:off x="4067944" y="5805264"/>
            <a:ext cx="3096344" cy="792088"/>
          </a:xfrm>
          <a:prstGeom prst="borderCallout1">
            <a:avLst>
              <a:gd name="adj1" fmla="val 45270"/>
              <a:gd name="adj2" fmla="val -2613"/>
              <a:gd name="adj3" fmla="val -1382"/>
              <a:gd name="adj4" fmla="val -290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/>
              <a:t>多元評量</a:t>
            </a:r>
          </a:p>
        </p:txBody>
      </p:sp>
    </p:spTree>
    <p:extLst>
      <p:ext uri="{BB962C8B-B14F-4D97-AF65-F5344CB8AC3E}">
        <p14:creationId xmlns:p14="http://schemas.microsoft.com/office/powerpoint/2010/main" val="29583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527574" y="319163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1484784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畫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出</a:t>
            </a:r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概念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圖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362361626"/>
              </p:ext>
            </p:extLst>
          </p:nvPr>
        </p:nvGraphicFramePr>
        <p:xfrm>
          <a:off x="395536" y="2492896"/>
          <a:ext cx="8280920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97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527574" y="319163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1484784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畫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出</a:t>
            </a:r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概念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圖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1619672" y="2636912"/>
            <a:ext cx="6096000" cy="4064000"/>
            <a:chOff x="1619672" y="2636912"/>
            <a:chExt cx="6096000" cy="4064000"/>
          </a:xfrm>
        </p:grpSpPr>
        <p:graphicFrame>
          <p:nvGraphicFramePr>
            <p:cNvPr id="3" name="資料庫圖表 2"/>
            <p:cNvGraphicFramePr/>
            <p:nvPr>
              <p:extLst>
                <p:ext uri="{D42A27DB-BD31-4B8C-83A1-F6EECF244321}">
                  <p14:modId xmlns:p14="http://schemas.microsoft.com/office/powerpoint/2010/main" val="2594302893"/>
                </p:ext>
              </p:extLst>
            </p:nvPr>
          </p:nvGraphicFramePr>
          <p:xfrm>
            <a:off x="1619672" y="2636912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3" name="矩形 12"/>
            <p:cNvSpPr/>
            <p:nvPr/>
          </p:nvSpPr>
          <p:spPr>
            <a:xfrm rot="3642352">
              <a:off x="3777608" y="4243270"/>
              <a:ext cx="160938" cy="175206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967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 smtClean="0"/>
              <a:t>  </a:t>
            </a:r>
            <a:endParaRPr lang="en-US" altLang="zh-TW" sz="5400" dirty="0" smtClean="0">
              <a:solidFill>
                <a:srgbClr val="FFFF00"/>
              </a:solidFill>
            </a:endParaRPr>
          </a:p>
          <a:p>
            <a:r>
              <a:rPr lang="zh-TW" altLang="en-US" dirty="0" smtClean="0"/>
              <a:t>範例一：</a:t>
            </a:r>
            <a:r>
              <a:rPr lang="en-US" altLang="zh-TW" dirty="0" smtClean="0"/>
              <a:t>(</a:t>
            </a:r>
            <a:r>
              <a:rPr lang="zh-TW" altLang="en-US" dirty="0"/>
              <a:t>解釋</a:t>
            </a:r>
            <a:r>
              <a:rPr lang="zh-TW" altLang="en-US" dirty="0" smtClean="0"/>
              <a:t>因果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</a:t>
            </a: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4"/>
            <a:ext cx="7704856" cy="155535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為什麼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(</a:t>
            </a:r>
            <a:r>
              <a:rPr lang="zh-TW" altLang="en-US" sz="3200" dirty="0" smtClean="0">
                <a:solidFill>
                  <a:srgbClr val="FFFF00"/>
                </a:solidFill>
                <a:latin typeface="文鼎中黑" pitchFamily="49" charset="-120"/>
                <a:ea typeface="文鼎中黑" pitchFamily="49" charset="-120"/>
              </a:rPr>
              <a:t>解釋因果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、關係、觀點，比較異同，排列順序，詮釋概念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8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2780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5400" dirty="0" smtClean="0"/>
              <a:t>  </a:t>
            </a:r>
            <a:endParaRPr lang="en-US" altLang="zh-TW" sz="5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en-US" dirty="0">
                <a:latin typeface="新細明體"/>
              </a:rPr>
              <a:t>「美麗的夏夜呀</a:t>
            </a:r>
            <a:r>
              <a:rPr lang="zh-TW" altLang="en-US" dirty="0" smtClean="0">
                <a:latin typeface="新細明體"/>
              </a:rPr>
              <a:t>！涼爽</a:t>
            </a:r>
            <a:r>
              <a:rPr lang="zh-TW" altLang="en-US" dirty="0">
                <a:latin typeface="新細明體"/>
              </a:rPr>
              <a:t>的夏夜呀</a:t>
            </a:r>
            <a:r>
              <a:rPr lang="zh-TW" altLang="en-US" dirty="0" smtClean="0">
                <a:latin typeface="新細明體"/>
              </a:rPr>
              <a:t>！</a:t>
            </a:r>
            <a:r>
              <a:rPr lang="zh-TW" altLang="en-US" dirty="0" smtClean="0">
                <a:latin typeface="新細明體"/>
                <a:ea typeface="新細明體"/>
              </a:rPr>
              <a:t>」</a:t>
            </a:r>
            <a:endParaRPr lang="en-US" altLang="zh-TW" dirty="0" smtClean="0"/>
          </a:p>
          <a:p>
            <a:pPr marL="0" indent="0">
              <a:buNone/>
            </a:pPr>
            <a:r>
              <a:rPr kumimoji="1" lang="zh-TW" altLang="en-US" sz="35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請根據下列表格統</a:t>
            </a:r>
            <a:r>
              <a:rPr kumimoji="1" lang="zh-TW" altLang="en-US" sz="3500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整</a:t>
            </a:r>
            <a:r>
              <a:rPr kumimoji="1" lang="en-US" altLang="zh-TW" sz="3500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?</a:t>
            </a:r>
            <a:endParaRPr kumimoji="1" lang="en-US" altLang="zh-TW" sz="3500" b="1" dirty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</a:t>
            </a: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4"/>
            <a:ext cx="7704856" cy="155535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為什麼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文鼎中黑" pitchFamily="49" charset="-120"/>
                <a:ea typeface="文鼎中黑" pitchFamily="49" charset="-120"/>
              </a:rPr>
              <a:t>解釋因果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、關係、</a:t>
            </a:r>
            <a:r>
              <a:rPr lang="zh-TW" altLang="en-US" sz="3200" dirty="0" smtClean="0">
                <a:solidFill>
                  <a:srgbClr val="FFFF00"/>
                </a:solidFill>
                <a:latin typeface="文鼎中黑" pitchFamily="49" charset="-120"/>
                <a:ea typeface="文鼎中黑" pitchFamily="49" charset="-120"/>
              </a:rPr>
              <a:t>觀點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，</a:t>
            </a:r>
            <a:r>
              <a:rPr lang="zh-TW" altLang="en-US" sz="3200" dirty="0" smtClean="0">
                <a:solidFill>
                  <a:schemeClr val="bg1"/>
                </a:solidFill>
                <a:latin typeface="文鼎中黑" pitchFamily="49" charset="-120"/>
                <a:ea typeface="文鼎中黑" pitchFamily="49" charset="-120"/>
              </a:rPr>
              <a:t>比較異同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，</a:t>
            </a:r>
            <a:r>
              <a:rPr lang="zh-TW" altLang="en-US" sz="3200" dirty="0" smtClean="0">
                <a:solidFill>
                  <a:schemeClr val="bg1"/>
                </a:solidFill>
                <a:latin typeface="文鼎中黑" pitchFamily="49" charset="-120"/>
                <a:ea typeface="文鼎中黑" pitchFamily="49" charset="-120"/>
              </a:rPr>
              <a:t>排列順序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，詮釋概念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30308"/>
              </p:ext>
            </p:extLst>
          </p:nvPr>
        </p:nvGraphicFramePr>
        <p:xfrm>
          <a:off x="467544" y="3933056"/>
          <a:ext cx="7920880" cy="224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102"/>
                <a:gridCol w="699677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特色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780927"/>
            <a:ext cx="8229600" cy="255628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 smtClean="0"/>
              <a:t> </a:t>
            </a:r>
            <a:r>
              <a:rPr lang="zh-TW" altLang="en-US" dirty="0" smtClean="0"/>
              <a:t>範例</a:t>
            </a:r>
            <a:r>
              <a:rPr lang="zh-TW" altLang="en-US" dirty="0" smtClean="0"/>
              <a:t>三：</a:t>
            </a:r>
            <a:r>
              <a:rPr lang="en-US" altLang="zh-TW" dirty="0" smtClean="0"/>
              <a:t>(</a:t>
            </a:r>
            <a:r>
              <a:rPr lang="zh-TW" altLang="en-US" dirty="0"/>
              <a:t>排列順序</a:t>
            </a:r>
            <a:r>
              <a:rPr lang="en-US" altLang="zh-TW" dirty="0" smtClean="0"/>
              <a:t>)</a:t>
            </a:r>
          </a:p>
          <a:p>
            <a:pPr marL="0" lvl="0" indent="0" fontAlgn="ctr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zh-TW" altLang="zh-TW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讀</a:t>
            </a:r>
            <a:r>
              <a:rPr kumimoji="1" lang="zh-TW" altLang="zh-TW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完</a:t>
            </a:r>
            <a:r>
              <a:rPr kumimoji="1" lang="en-US" altLang="zh-TW" b="1" dirty="0" smtClean="0">
                <a:solidFill>
                  <a:srgbClr val="000080"/>
                </a:solidFill>
                <a:latin typeface="新細明體"/>
                <a:ea typeface="新細明體"/>
                <a:cs typeface="新細明體" pitchFamily="18" charset="-120"/>
              </a:rPr>
              <a:t>〈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夏夜</a:t>
            </a:r>
            <a:r>
              <a:rPr kumimoji="1" lang="en-US" altLang="zh-TW" b="1" dirty="0" smtClean="0">
                <a:solidFill>
                  <a:srgbClr val="000080"/>
                </a:solidFill>
                <a:latin typeface="新細明體"/>
                <a:ea typeface="新細明體"/>
                <a:cs typeface="新細明體" pitchFamily="18" charset="-120"/>
              </a:rPr>
              <a:t>〉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一</a:t>
            </a:r>
            <a:r>
              <a:rPr kumimoji="1" lang="zh-TW" altLang="zh-TW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詩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，依序排出</a:t>
            </a:r>
            <a:r>
              <a:rPr kumimoji="1" lang="zh-TW" altLang="zh-TW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段落</a:t>
            </a:r>
            <a:r>
              <a:rPr kumimoji="1" lang="zh-TW" altLang="zh-TW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安排的</a:t>
            </a:r>
            <a:r>
              <a:rPr kumimoji="1" lang="zh-TW" altLang="zh-TW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先後順序</a:t>
            </a:r>
            <a:r>
              <a:rPr kumimoji="1" lang="zh-TW" altLang="zh-TW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。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</a:t>
            </a: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4"/>
            <a:ext cx="7704856" cy="155535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為什麼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文鼎中黑" pitchFamily="49" charset="-120"/>
                <a:ea typeface="文鼎中黑" pitchFamily="49" charset="-120"/>
              </a:rPr>
              <a:t>解釋因果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、關係、觀點，</a:t>
            </a:r>
            <a:r>
              <a:rPr lang="zh-TW" altLang="en-US" sz="3200" dirty="0" smtClean="0">
                <a:solidFill>
                  <a:schemeClr val="bg1"/>
                </a:solidFill>
                <a:latin typeface="文鼎中黑" pitchFamily="49" charset="-120"/>
                <a:ea typeface="文鼎中黑" pitchFamily="49" charset="-120"/>
              </a:rPr>
              <a:t>比較異同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，</a:t>
            </a:r>
            <a:r>
              <a:rPr lang="zh-TW" altLang="en-US" sz="3200" dirty="0" smtClean="0">
                <a:solidFill>
                  <a:srgbClr val="FFFF00"/>
                </a:solidFill>
                <a:latin typeface="文鼎中黑" pitchFamily="49" charset="-120"/>
                <a:ea typeface="文鼎中黑" pitchFamily="49" charset="-120"/>
              </a:rPr>
              <a:t>排列順序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，</a:t>
            </a:r>
            <a:r>
              <a:rPr lang="zh-TW" altLang="en-US" sz="3200" dirty="0" smtClean="0">
                <a:solidFill>
                  <a:schemeClr val="bg1"/>
                </a:solidFill>
                <a:latin typeface="文鼎中黑" pitchFamily="49" charset="-120"/>
                <a:ea typeface="文鼎中黑" pitchFamily="49" charset="-120"/>
              </a:rPr>
              <a:t>詮釋概念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35725" y="5337212"/>
            <a:ext cx="8229600" cy="12241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42100"/>
              </p:ext>
            </p:extLst>
          </p:nvPr>
        </p:nvGraphicFramePr>
        <p:xfrm>
          <a:off x="179511" y="5487403"/>
          <a:ext cx="8712970" cy="9706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56185"/>
                <a:gridCol w="2072823"/>
                <a:gridCol w="2103641"/>
                <a:gridCol w="2880321"/>
              </a:tblGrid>
              <a:tr h="482966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夏夜來了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南瓜還醒著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太陽回家了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田野靜靜的睡了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</a:tr>
              <a:tr h="482966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204864"/>
            <a:ext cx="8363272" cy="38884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TW" altLang="en-US" sz="5400" dirty="0" smtClean="0"/>
              <a:t>  </a:t>
            </a:r>
            <a:endParaRPr lang="en-US" altLang="zh-TW" sz="5400" dirty="0" smtClean="0">
              <a:solidFill>
                <a:srgbClr val="FFFF00"/>
              </a:solidFill>
            </a:endParaRPr>
          </a:p>
          <a:p>
            <a:r>
              <a:rPr lang="zh-TW" altLang="en-US" sz="3500" dirty="0" smtClean="0"/>
              <a:t>範例一：</a:t>
            </a:r>
            <a:r>
              <a:rPr lang="en-US" altLang="zh-TW" sz="3500" dirty="0" smtClean="0"/>
              <a:t>(</a:t>
            </a:r>
            <a:r>
              <a:rPr lang="zh-TW" altLang="en-US" sz="3500" dirty="0" smtClean="0"/>
              <a:t>寫作技巧</a:t>
            </a:r>
            <a:r>
              <a:rPr lang="en-US" altLang="zh-TW" sz="3500" dirty="0" smtClean="0"/>
              <a:t>)</a:t>
            </a:r>
          </a:p>
          <a:p>
            <a:pPr marL="0" indent="0">
              <a:buNone/>
            </a:pPr>
            <a:r>
              <a:rPr kumimoji="1" lang="zh-TW" altLang="zh-TW" sz="3600" dirty="0" smtClean="0">
                <a:latin typeface="標楷體" pitchFamily="65" charset="-120"/>
                <a:ea typeface="標楷體" pitchFamily="65" charset="-120"/>
                <a:cs typeface="Apple LiGothic Medium"/>
              </a:rPr>
              <a:t>「</a:t>
            </a:r>
            <a:r>
              <a:rPr lang="zh-TW" altLang="zh-TW" dirty="0"/>
              <a:t>只有窗外瓜架上的南瓜還醒著，伸長了藤蔓輕輕地往屋頂上爬</a:t>
            </a:r>
            <a:r>
              <a:rPr lang="zh-TW" altLang="zh-TW" dirty="0" smtClean="0"/>
              <a:t>。</a:t>
            </a:r>
            <a:r>
              <a:rPr lang="zh-TW" altLang="en-US" dirty="0" smtClean="0"/>
              <a:t> </a:t>
            </a:r>
            <a:r>
              <a:rPr lang="zh-TW" altLang="zh-TW" dirty="0" smtClean="0"/>
              <a:t>只有</a:t>
            </a:r>
            <a:r>
              <a:rPr lang="zh-TW" altLang="zh-TW" dirty="0"/>
              <a:t>綠色的小河還醒著</a:t>
            </a:r>
            <a:r>
              <a:rPr lang="zh-TW" altLang="zh-TW" dirty="0" smtClean="0"/>
              <a:t>，低聲</a:t>
            </a:r>
            <a:r>
              <a:rPr lang="zh-TW" altLang="zh-TW" dirty="0"/>
              <a:t>地歌唱著溜過彎彎的小橋。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 smtClean="0"/>
              <a:t>只有</a:t>
            </a:r>
            <a:r>
              <a:rPr lang="zh-TW" altLang="zh-TW" dirty="0"/>
              <a:t>夜風還醒著</a:t>
            </a:r>
            <a:r>
              <a:rPr lang="zh-TW" altLang="zh-TW" dirty="0" smtClean="0"/>
              <a:t>，從</a:t>
            </a:r>
            <a:r>
              <a:rPr lang="zh-TW" altLang="zh-TW" dirty="0"/>
              <a:t>竹林裡跑出來</a:t>
            </a:r>
            <a:r>
              <a:rPr lang="zh-TW" altLang="zh-TW" dirty="0" smtClean="0"/>
              <a:t>，跟著</a:t>
            </a:r>
            <a:r>
              <a:rPr lang="zh-TW" altLang="zh-TW" dirty="0"/>
              <a:t>提燈的螢火蟲</a:t>
            </a:r>
            <a:r>
              <a:rPr lang="zh-TW" altLang="zh-TW" dirty="0" smtClean="0"/>
              <a:t>，在</a:t>
            </a:r>
            <a:r>
              <a:rPr lang="zh-TW" altLang="zh-TW" dirty="0"/>
              <a:t>美麗的夏夜裡愉快地旅行</a:t>
            </a:r>
            <a:r>
              <a:rPr kumimoji="1" lang="zh-TW" altLang="zh-TW" sz="3600" dirty="0" smtClean="0">
                <a:latin typeface="標楷體" pitchFamily="65" charset="-120"/>
                <a:ea typeface="標楷體" pitchFamily="65" charset="-120"/>
                <a:cs typeface="Apple LiGothic Medium"/>
              </a:rPr>
              <a:t>」</a:t>
            </a:r>
            <a:r>
              <a:rPr kumimoji="1" lang="zh-TW" altLang="en-US" sz="3600" dirty="0" smtClean="0">
                <a:latin typeface="標楷體" pitchFamily="65" charset="-120"/>
                <a:ea typeface="標楷體" pitchFamily="65" charset="-120"/>
                <a:cs typeface="Apple LiGothic Medium"/>
              </a:rPr>
              <a:t>。</a:t>
            </a:r>
            <a:endParaRPr kumimoji="1" lang="en-US" altLang="zh-TW" sz="3600" dirty="0" smtClean="0">
              <a:latin typeface="標楷體" pitchFamily="65" charset="-120"/>
              <a:ea typeface="標楷體" pitchFamily="65" charset="-120"/>
              <a:cs typeface="Apple LiGothic Medium"/>
            </a:endParaRP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</a:pPr>
            <a:endParaRPr kumimoji="1" lang="en-US" altLang="zh-TW" sz="5100" b="1" dirty="0" smtClean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indent="0" font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1" lang="zh-TW" altLang="en-US" sz="6700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想一想</a:t>
            </a:r>
            <a:r>
              <a:rPr kumimoji="1" lang="zh-TW" altLang="en-US" sz="67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詩中連用三次</a:t>
            </a:r>
            <a:r>
              <a:rPr kumimoji="1" lang="zh-TW" altLang="zh-TW" sz="67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「</a:t>
            </a:r>
            <a:r>
              <a:rPr kumimoji="1" lang="zh-TW" altLang="en-US" sz="67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只有</a:t>
            </a:r>
            <a:r>
              <a:rPr kumimoji="1" lang="zh-TW" altLang="zh-TW" sz="67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」</a:t>
            </a:r>
            <a:r>
              <a:rPr kumimoji="1" lang="zh-TW" altLang="en-US" sz="67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使用甚麼寫作技巧？作者想要達到甚麼效果？</a:t>
            </a:r>
            <a:endParaRPr kumimoji="1" lang="en-US" altLang="zh-TW" sz="6700" b="1" dirty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indent="0">
              <a:buNone/>
            </a:pPr>
            <a:endParaRPr kumimoji="1" lang="en-US" altLang="zh-TW" dirty="0" smtClean="0">
              <a:latin typeface="標楷體" pitchFamily="65" charset="-120"/>
              <a:ea typeface="標楷體" pitchFamily="65" charset="-120"/>
              <a:cs typeface="Apple LiGothic Medium"/>
            </a:endParaRP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</a:t>
            </a: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想一想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寫作技巧、隱藏的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...)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34594"/>
              </p:ext>
            </p:extLst>
          </p:nvPr>
        </p:nvGraphicFramePr>
        <p:xfrm>
          <a:off x="750302" y="5301208"/>
          <a:ext cx="748883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436"/>
                <a:gridCol w="5100396"/>
              </a:tblGrid>
              <a:tr h="4226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寫作技巧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效果</a:t>
                      </a:r>
                      <a:endParaRPr lang="zh-TW" altLang="en-US" sz="2400" dirty="0"/>
                    </a:p>
                  </a:txBody>
                  <a:tcPr/>
                </a:tc>
              </a:tr>
              <a:tr h="7294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/>
                        <a:t>使用排比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200" dirty="0" smtClean="0"/>
                        <a:t>表達夏夜充滿生機與生命力的景象</a:t>
                      </a:r>
                      <a:endParaRPr lang="zh-TW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8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988840"/>
            <a:ext cx="8363272" cy="27363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5400" dirty="0" smtClean="0"/>
              <a:t>  </a:t>
            </a:r>
            <a:endParaRPr lang="en-US" altLang="zh-TW" sz="5400" dirty="0" smtClean="0">
              <a:solidFill>
                <a:srgbClr val="FFFF00"/>
              </a:solidFill>
            </a:endParaRPr>
          </a:p>
          <a:p>
            <a:r>
              <a:rPr lang="zh-TW" altLang="en-US" sz="3500" dirty="0" smtClean="0"/>
              <a:t>範例二：</a:t>
            </a:r>
            <a:r>
              <a:rPr lang="en-US" altLang="zh-TW" sz="3500" dirty="0" smtClean="0"/>
              <a:t>(</a:t>
            </a:r>
            <a:r>
              <a:rPr lang="zh-TW" altLang="en-US" sz="3500" dirty="0" smtClean="0"/>
              <a:t>寫作技巧</a:t>
            </a:r>
            <a:r>
              <a:rPr lang="en-US" altLang="zh-TW" sz="3500" dirty="0" smtClean="0"/>
              <a:t>)</a:t>
            </a: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zh-TW" altLang="en-US" sz="46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想一想</a:t>
            </a:r>
            <a:r>
              <a:rPr kumimoji="1" lang="en-US" altLang="zh-TW" sz="46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&lt;</a:t>
            </a:r>
            <a:r>
              <a:rPr kumimoji="1" lang="zh-TW" altLang="en-US" sz="46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夏夜</a:t>
            </a:r>
            <a:r>
              <a:rPr kumimoji="1" lang="en-US" altLang="zh-TW" sz="46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&gt;</a:t>
            </a:r>
            <a:r>
              <a:rPr kumimoji="1" lang="zh-TW" altLang="en-US" sz="4600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一詩如何營造意象？</a:t>
            </a:r>
            <a:endParaRPr kumimoji="1" lang="en-US" altLang="zh-TW" sz="4600" b="1" dirty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indent="0">
              <a:buNone/>
            </a:pPr>
            <a:endParaRPr kumimoji="1" lang="en-US" altLang="zh-TW" sz="3600" dirty="0" smtClean="0">
              <a:latin typeface="+mn-ea"/>
              <a:cs typeface="Apple LiGothic Medium"/>
            </a:endParaRPr>
          </a:p>
          <a:p>
            <a:pPr marL="0" indent="0">
              <a:buNone/>
            </a:pPr>
            <a:endParaRPr kumimoji="1" lang="en-US" altLang="zh-TW" dirty="0" smtClean="0">
              <a:latin typeface="標楷體" pitchFamily="65" charset="-120"/>
              <a:ea typeface="標楷體" pitchFamily="65" charset="-120"/>
              <a:cs typeface="Apple LiGothic Medium"/>
            </a:endParaRP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</a:t>
            </a: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>
                <a:latin typeface="文鼎中黑" pitchFamily="49" charset="-120"/>
                <a:ea typeface="文鼎中黑" pitchFamily="49" charset="-120"/>
              </a:rPr>
              <a:t>想一想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寫作技巧、隱藏的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...)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974535"/>
              </p:ext>
            </p:extLst>
          </p:nvPr>
        </p:nvGraphicFramePr>
        <p:xfrm>
          <a:off x="755576" y="3789040"/>
          <a:ext cx="7848872" cy="2965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1944216"/>
                <a:gridCol w="2088232"/>
              </a:tblGrid>
              <a:tr h="353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詩句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詩的本意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使用的動詞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火紅的太陽也滾著火輪子回家了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</a:rPr>
                        <a:t>太陽</a:t>
                      </a:r>
                      <a:r>
                        <a:rPr lang="zh-TW" sz="3200" kern="100" dirty="0">
                          <a:effectLst/>
                        </a:rPr>
                        <a:t>下山了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en-US" sz="32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</a:rPr>
                        <a:t>滾、回家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當街燈亮起來向村莊道過晚安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</a:rPr>
                        <a:t>夜晚</a:t>
                      </a:r>
                      <a:r>
                        <a:rPr lang="zh-TW" sz="3200" kern="100" dirty="0">
                          <a:effectLst/>
                        </a:rPr>
                        <a:t>來臨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en-US" sz="32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道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撒了滿天的珍珠和一枚又大又亮的銀幣。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天空有滿天星星及月亮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</a:rPr>
                        <a:t>撒</a:t>
                      </a: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1959" y="2191531"/>
            <a:ext cx="8229600" cy="2913187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zh-TW" altLang="en-US" sz="5400" dirty="0" smtClean="0"/>
              <a:t> </a:t>
            </a:r>
            <a:r>
              <a:rPr lang="zh-TW" altLang="en-US" sz="2800" dirty="0" smtClean="0"/>
              <a:t>範例一：</a:t>
            </a:r>
            <a:endParaRPr lang="en-US" altLang="zh-TW" sz="2800" dirty="0" smtClean="0"/>
          </a:p>
          <a:p>
            <a:pPr marL="0" indent="0">
              <a:buNone/>
            </a:pP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你認為「從山坡上輕輕地爬下來」、 「從椰子樹梢上輕輕地爬下來」兩句，可不可以更換順序</a:t>
            </a:r>
            <a:r>
              <a:rPr kumimoji="1" lang="en-US" altLang="zh-TW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?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為什麼</a:t>
            </a:r>
            <a:r>
              <a:rPr kumimoji="1" lang="en-US" altLang="zh-TW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?</a:t>
            </a:r>
          </a:p>
          <a:p>
            <a:pPr marL="0" indent="0">
              <a:buNone/>
            </a:pPr>
            <a:endParaRPr lang="en-US" altLang="zh-TW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Apple LiGothic Medium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1959" y="1268760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你認為</a:t>
            </a:r>
            <a:r>
              <a:rPr lang="en-US" altLang="zh-TW" sz="5400" dirty="0" smtClean="0">
                <a:latin typeface="文鼎中黑" pitchFamily="49" charset="-120"/>
                <a:ea typeface="文鼎中黑" pitchFamily="49" charset="-120"/>
              </a:rPr>
              <a:t>……</a:t>
            </a:r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理由、證據</a:t>
            </a:r>
            <a:endParaRPr lang="zh-TW" altLang="en-US" sz="54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51696"/>
              </p:ext>
            </p:extLst>
          </p:nvPr>
        </p:nvGraphicFramePr>
        <p:xfrm>
          <a:off x="395536" y="4725144"/>
          <a:ext cx="8382883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6222643"/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看法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理由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0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可以</a:t>
                      </a:r>
                      <a:endParaRPr lang="en-US" altLang="zh-TW" sz="320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  <a:sym typeface="Wingding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  <a:sym typeface="Wingdings"/>
                        </a:rPr>
                        <a:t>不可以</a:t>
                      </a:r>
                      <a:endParaRPr lang="zh-TW" sz="3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因為是由遠而近的空間變化，不可以更換順序</a:t>
                      </a:r>
                      <a:endParaRPr lang="zh-TW" sz="3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8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學員</a:t>
            </a:r>
            <a:r>
              <a:rPr lang="zh-TW" altLang="en-US" dirty="0" smtClean="0"/>
              <a:t>討論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如何畫概念圖</a:t>
            </a:r>
            <a:r>
              <a:rPr lang="en-US" altLang="zh-TW" dirty="0" smtClean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鳥</a:t>
            </a:r>
            <a:r>
              <a:rPr lang="zh-TW" altLang="en-US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的重要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概念 一：</a:t>
            </a:r>
            <a:endParaRPr lang="en-US" altLang="zh-TW" dirty="0" smtClean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en-US" altLang="zh-TW" dirty="0" smtClean="0"/>
              <a:t>(1)</a:t>
            </a:r>
            <a:r>
              <a:rPr lang="zh-TW" altLang="en-US" dirty="0" smtClean="0"/>
              <a:t>我愛鳥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(2)</a:t>
            </a:r>
            <a:r>
              <a:rPr lang="zh-TW" altLang="en-US" dirty="0" smtClean="0"/>
              <a:t>關心鳥的苦悶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(3)</a:t>
            </a:r>
            <a:r>
              <a:rPr lang="zh-TW" altLang="en-US" dirty="0" smtClean="0"/>
              <a:t>欣賞鳥的自由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(4)</a:t>
            </a:r>
            <a:r>
              <a:rPr lang="zh-TW" altLang="en-US" dirty="0" smtClean="0"/>
              <a:t>胳膊鷹、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(5)</a:t>
            </a:r>
            <a:r>
              <a:rPr lang="zh-TW" altLang="en-US" dirty="0"/>
              <a:t>籠中</a:t>
            </a:r>
            <a:r>
              <a:rPr lang="zh-TW" altLang="en-US" dirty="0" smtClean="0"/>
              <a:t>鳥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(6)</a:t>
            </a:r>
            <a:r>
              <a:rPr lang="zh-TW" altLang="en-US" dirty="0" smtClean="0"/>
              <a:t>鳴叫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(7)</a:t>
            </a:r>
            <a:r>
              <a:rPr lang="zh-TW" altLang="en-US" dirty="0" smtClean="0"/>
              <a:t>活動</a:t>
            </a:r>
            <a:endParaRPr lang="en-US" altLang="zh-TW" dirty="0" smtClean="0"/>
          </a:p>
          <a:p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96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78337572"/>
              </p:ext>
            </p:extLst>
          </p:nvPr>
        </p:nvGraphicFramePr>
        <p:xfrm>
          <a:off x="179512" y="0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7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一、</a:t>
            </a:r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有效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教學的目標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教閱讀策略，提升學生閱讀能力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了解</a:t>
            </a:r>
            <a:r>
              <a:rPr lang="zh-TW" altLang="en-US" dirty="0" smtClean="0"/>
              <a:t>學生的學習困難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搭建學習鷹架</a:t>
            </a:r>
            <a:r>
              <a:rPr lang="zh-TW" altLang="en-US" dirty="0"/>
              <a:t>，</a:t>
            </a:r>
            <a:r>
              <a:rPr lang="zh-TW" altLang="en-US" dirty="0" smtClean="0"/>
              <a:t>解決學生的學習困難</a:t>
            </a:r>
            <a:r>
              <a:rPr lang="en-US" altLang="zh-TW" dirty="0" smtClean="0"/>
              <a:t>(</a:t>
            </a:r>
            <a:r>
              <a:rPr lang="zh-TW" altLang="en-US" dirty="0" smtClean="0"/>
              <a:t>澄清、深化</a:t>
            </a:r>
            <a:r>
              <a:rPr lang="en-US" altLang="zh-TW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789059472"/>
              </p:ext>
            </p:extLst>
          </p:nvPr>
        </p:nvGraphicFramePr>
        <p:xfrm>
          <a:off x="179512" y="0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97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學員</a:t>
            </a:r>
            <a:r>
              <a:rPr lang="zh-TW" altLang="en-US" dirty="0" smtClean="0"/>
              <a:t>討論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如何畫概念圖</a:t>
            </a:r>
            <a:r>
              <a:rPr lang="en-US" altLang="zh-TW" dirty="0" smtClean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鳥</a:t>
            </a:r>
            <a:r>
              <a:rPr lang="zh-TW" altLang="en-US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的重要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概念</a:t>
            </a:r>
            <a:r>
              <a:rPr lang="zh-TW" altLang="en-US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二：</a:t>
            </a:r>
            <a:endParaRPr lang="en-US" altLang="zh-TW" dirty="0" smtClean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en-US" altLang="zh-TW" dirty="0" smtClean="0"/>
              <a:t>(1)</a:t>
            </a:r>
            <a:r>
              <a:rPr lang="zh-TW" altLang="en-US" dirty="0" smtClean="0"/>
              <a:t>交響樂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(2)</a:t>
            </a:r>
            <a:r>
              <a:rPr lang="zh-TW" altLang="en-US" dirty="0"/>
              <a:t>哀樂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(3)</a:t>
            </a:r>
            <a:r>
              <a:rPr lang="zh-TW" altLang="en-US" dirty="0"/>
              <a:t>自由跳盪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(4)</a:t>
            </a:r>
            <a:r>
              <a:rPr lang="zh-TW" altLang="en-US" dirty="0"/>
              <a:t>自由來去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(5)</a:t>
            </a:r>
            <a:r>
              <a:rPr lang="zh-TW" altLang="en-US" dirty="0"/>
              <a:t>自由姿態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(6)</a:t>
            </a:r>
            <a:r>
              <a:rPr lang="zh-TW" altLang="en-US" dirty="0"/>
              <a:t>種類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(7)</a:t>
            </a:r>
            <a:r>
              <a:rPr lang="zh-TW" altLang="en-US" dirty="0"/>
              <a:t>俊俏</a:t>
            </a:r>
            <a:endParaRPr lang="en-US" altLang="zh-TW" dirty="0" smtClean="0"/>
          </a:p>
          <a:p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33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673695698"/>
              </p:ext>
            </p:extLst>
          </p:nvPr>
        </p:nvGraphicFramePr>
        <p:xfrm>
          <a:off x="179512" y="0"/>
          <a:ext cx="871296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06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509537487"/>
              </p:ext>
            </p:extLst>
          </p:nvPr>
        </p:nvGraphicFramePr>
        <p:xfrm>
          <a:off x="179512" y="0"/>
          <a:ext cx="871296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06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3240360" cy="1362075"/>
          </a:xfrm>
        </p:spPr>
        <p:txBody>
          <a:bodyPr/>
          <a:lstStyle/>
          <a:p>
            <a:r>
              <a:rPr lang="zh-TW" altLang="en-US" dirty="0" smtClean="0"/>
              <a:t>編寫學習單</a:t>
            </a:r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827584" y="3356992"/>
            <a:ext cx="324036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來實作吧！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90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33016"/>
              </p:ext>
            </p:extLst>
          </p:nvPr>
        </p:nvGraphicFramePr>
        <p:xfrm>
          <a:off x="611560" y="476672"/>
          <a:ext cx="8064896" cy="597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086"/>
                <a:gridCol w="3686810"/>
              </a:tblGrid>
              <a:tr h="9961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latin typeface="文鼎粗圓" pitchFamily="49" charset="-120"/>
                          <a:ea typeface="文鼎粗圓" pitchFamily="49" charset="-120"/>
                        </a:rPr>
                        <a:t>閱讀策略</a:t>
                      </a:r>
                      <a:endParaRPr lang="zh-TW" altLang="en-US" sz="4000" dirty="0">
                        <a:latin typeface="文鼎粗圓" pitchFamily="49" charset="-120"/>
                        <a:ea typeface="文鼎粗圓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latin typeface="文鼎粗圓" pitchFamily="49" charset="-120"/>
                          <a:ea typeface="文鼎粗圓" pitchFamily="49" charset="-120"/>
                        </a:rPr>
                        <a:t>題目</a:t>
                      </a:r>
                      <a:endParaRPr lang="zh-TW" altLang="en-US" sz="4000" dirty="0">
                        <a:latin typeface="文鼎粗圓" pitchFamily="49" charset="-120"/>
                        <a:ea typeface="文鼎粗圓" pitchFamily="49" charset="-120"/>
                      </a:endParaRPr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en-US" altLang="zh-TW" sz="3200" dirty="0" smtClean="0"/>
                        <a:t>1.</a:t>
                      </a:r>
                      <a:r>
                        <a:rPr lang="zh-TW" altLang="en-US" sz="3200" dirty="0" smtClean="0"/>
                        <a:t>找一找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表格或單題</a:t>
                      </a:r>
                      <a:r>
                        <a:rPr lang="en-US" altLang="zh-TW" sz="3200" dirty="0" smtClean="0"/>
                        <a:t>)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en-US" altLang="zh-TW" sz="3200" dirty="0" smtClean="0"/>
                        <a:t>2.</a:t>
                      </a:r>
                      <a:r>
                        <a:rPr lang="zh-TW" altLang="en-US" sz="3200" dirty="0" smtClean="0"/>
                        <a:t>為什麼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解釋因果</a:t>
                      </a:r>
                      <a:r>
                        <a:rPr lang="en-US" altLang="zh-TW" sz="3200" dirty="0" smtClean="0"/>
                        <a:t>)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en-US" altLang="zh-TW" sz="3200" dirty="0" smtClean="0"/>
                        <a:t>3.</a:t>
                      </a:r>
                      <a:r>
                        <a:rPr lang="zh-TW" altLang="en-US" sz="3200" dirty="0" smtClean="0"/>
                        <a:t>說出主要的</a:t>
                      </a:r>
                      <a:r>
                        <a:rPr lang="en-US" altLang="zh-TW" sz="3200" dirty="0" smtClean="0"/>
                        <a:t>…….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en-US" altLang="zh-TW" sz="3200" dirty="0" smtClean="0"/>
                        <a:t>4.</a:t>
                      </a:r>
                      <a:r>
                        <a:rPr lang="zh-TW" altLang="en-US" sz="3200" dirty="0" smtClean="0"/>
                        <a:t>想一想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寫作技巧</a:t>
                      </a:r>
                      <a:r>
                        <a:rPr lang="en-US" altLang="zh-TW" sz="3200" dirty="0" smtClean="0"/>
                        <a:t>)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en-US" altLang="zh-TW" sz="3200" dirty="0" smtClean="0"/>
                        <a:t>5.</a:t>
                      </a:r>
                      <a:r>
                        <a:rPr lang="zh-TW" altLang="en-US" sz="3200" dirty="0" smtClean="0"/>
                        <a:t>你認為</a:t>
                      </a:r>
                      <a:r>
                        <a:rPr lang="en-US" altLang="zh-TW" sz="3200" dirty="0" smtClean="0"/>
                        <a:t>…..</a:t>
                      </a:r>
                      <a:r>
                        <a:rPr lang="zh-TW" altLang="en-US" sz="3200" dirty="0" smtClean="0"/>
                        <a:t>說明理由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1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7650"/>
            <a:ext cx="39624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304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一、</a:t>
            </a:r>
            <a:r>
              <a:rPr lang="en-US" altLang="zh-TW" dirty="0" smtClean="0"/>
              <a:t>2.</a:t>
            </a:r>
            <a:r>
              <a:rPr lang="zh-TW" altLang="en-US" dirty="0" smtClean="0"/>
              <a:t>了解</a:t>
            </a:r>
            <a:r>
              <a:rPr lang="zh-TW" altLang="en-US" dirty="0"/>
              <a:t>學生的學習</a:t>
            </a:r>
            <a:r>
              <a:rPr lang="zh-TW" altLang="en-US" dirty="0" smtClean="0"/>
              <a:t>困難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編寫學習單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(1)</a:t>
            </a:r>
            <a:r>
              <a:rPr lang="zh-TW" altLang="en-US" dirty="0" smtClean="0"/>
              <a:t>找出全文重要概念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(2)</a:t>
            </a:r>
            <a:r>
              <a:rPr lang="zh-TW" altLang="en-US" dirty="0" smtClean="0"/>
              <a:t>根據重要概念畫出概念圖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(3)</a:t>
            </a:r>
            <a:r>
              <a:rPr lang="zh-TW" altLang="en-US" dirty="0" smtClean="0"/>
              <a:t>根據閱讀策略與概念圖編寫學習單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學習單的實施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(1)</a:t>
            </a:r>
            <a:r>
              <a:rPr lang="zh-TW" altLang="en-US" dirty="0" smtClean="0"/>
              <a:t>課前實施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(2)</a:t>
            </a:r>
            <a:r>
              <a:rPr lang="zh-TW" altLang="en-US" dirty="0" smtClean="0"/>
              <a:t>了解學生的學習背景</a:t>
            </a:r>
            <a:r>
              <a:rPr lang="en-US" altLang="zh-TW" dirty="0" smtClean="0"/>
              <a:t>(</a:t>
            </a:r>
            <a:r>
              <a:rPr lang="zh-TW" altLang="en-US" dirty="0" smtClean="0"/>
              <a:t>起點行為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(3)</a:t>
            </a:r>
            <a:r>
              <a:rPr lang="zh-TW" altLang="en-US" dirty="0" smtClean="0"/>
              <a:t>統計分析學生的學習困難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(4)</a:t>
            </a:r>
            <a:r>
              <a:rPr lang="zh-TW" altLang="en-US" dirty="0" smtClean="0"/>
              <a:t>搭建學習鷹架，澄清學習困難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(5)</a:t>
            </a:r>
            <a:r>
              <a:rPr lang="zh-TW" altLang="en-US" dirty="0" smtClean="0"/>
              <a:t>學生自行完成正確的學習單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40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/>
              <a:t>一、</a:t>
            </a:r>
            <a:r>
              <a:rPr lang="en-US" altLang="zh-TW" dirty="0"/>
              <a:t>3</a:t>
            </a:r>
            <a:r>
              <a:rPr lang="zh-TW" altLang="en-US" dirty="0" smtClean="0"/>
              <a:t>搭建</a:t>
            </a:r>
            <a:r>
              <a:rPr lang="zh-TW" altLang="en-US" dirty="0"/>
              <a:t>學習鷹架，解決學生的學習困難</a:t>
            </a:r>
            <a:r>
              <a:rPr lang="en-US" altLang="zh-TW" dirty="0"/>
              <a:t>(</a:t>
            </a:r>
            <a:r>
              <a:rPr lang="zh-TW" altLang="en-US" dirty="0"/>
              <a:t>澄清、深化</a:t>
            </a:r>
            <a:r>
              <a:rPr lang="en-US" altLang="zh-TW" dirty="0"/>
              <a:t>)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澄清的學習鷹架：如</a:t>
            </a:r>
            <a:r>
              <a:rPr lang="en-US" altLang="zh-TW" dirty="0" smtClean="0"/>
              <a:t>〈</a:t>
            </a:r>
            <a:r>
              <a:rPr lang="zh-TW" altLang="en-US" dirty="0" smtClean="0"/>
              <a:t>雨錢</a:t>
            </a:r>
            <a:r>
              <a:rPr lang="en-US" altLang="zh-TW" dirty="0" smtClean="0"/>
              <a:t>〉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/>
              <a:t>深化的學習鷹架</a:t>
            </a:r>
            <a:r>
              <a:rPr lang="zh-TW" altLang="en-US" dirty="0" smtClean="0"/>
              <a:t>：如</a:t>
            </a:r>
            <a:r>
              <a:rPr lang="en-US" altLang="zh-TW" dirty="0" smtClean="0"/>
              <a:t>〈</a:t>
            </a:r>
            <a:r>
              <a:rPr lang="zh-TW" altLang="en-US" dirty="0" smtClean="0"/>
              <a:t>鳥</a:t>
            </a:r>
            <a:r>
              <a:rPr lang="en-US" altLang="zh-TW" dirty="0" smtClean="0"/>
              <a:t>〉</a:t>
            </a:r>
          </a:p>
        </p:txBody>
      </p:sp>
    </p:spTree>
    <p:extLst>
      <p:ext uri="{BB962C8B-B14F-4D97-AF65-F5344CB8AC3E}">
        <p14:creationId xmlns:p14="http://schemas.microsoft.com/office/powerpoint/2010/main" val="28370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學習</a:t>
            </a:r>
            <a:r>
              <a:rPr lang="zh-TW" altLang="en-US" dirty="0" smtClean="0"/>
              <a:t>鷹架：</a:t>
            </a:r>
            <a:r>
              <a:rPr lang="zh-TW" altLang="zh-TW" dirty="0"/>
              <a:t>「說大意</a:t>
            </a:r>
            <a:r>
              <a:rPr lang="zh-TW" altLang="zh-TW" dirty="0" smtClean="0"/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策略一：</a:t>
            </a:r>
            <a:endParaRPr lang="en-US" altLang="zh-TW" dirty="0" smtClean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先切句號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/>
              <a:t>找</a:t>
            </a:r>
            <a:r>
              <a:rPr lang="zh-TW" altLang="en-US" dirty="0" smtClean="0"/>
              <a:t>主語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學生口語翻譯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說出段落大意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策略二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：</a:t>
            </a:r>
            <a:endParaRPr lang="en-US" altLang="zh-TW" dirty="0" smtClean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/>
              <a:t>老師念</a:t>
            </a:r>
            <a:r>
              <a:rPr lang="zh-TW" altLang="en-US" dirty="0" smtClean="0"/>
              <a:t>旁白、學生作老翁、秀才的聲情表演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老師隨時提醒學生以</a:t>
            </a:r>
            <a:r>
              <a:rPr lang="zh-TW" altLang="en-US" dirty="0"/>
              <a:t>聲情表現來呈現文本內容</a:t>
            </a:r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/>
              <a:t>說出段落大意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88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二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、</a:t>
            </a:r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多元評量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的目標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提升學習</a:t>
            </a:r>
            <a:r>
              <a:rPr lang="zh-TW" altLang="en-US" dirty="0"/>
              <a:t>信心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激發學習潛能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鼓勵適性發展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91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11560" y="-34632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050605"/>
              </p:ext>
            </p:extLst>
          </p:nvPr>
        </p:nvGraphicFramePr>
        <p:xfrm>
          <a:off x="116194" y="1268760"/>
          <a:ext cx="8551572" cy="236208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67574"/>
                <a:gridCol w="1944216"/>
                <a:gridCol w="2250550"/>
                <a:gridCol w="198923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   問題</a:t>
                      </a:r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/>
                        <a:t>閱讀能力</a:t>
                      </a:r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學習難點</a:t>
                      </a:r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/>
                        <a:t>補救策略</a:t>
                      </a:r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82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/>
                        <a:t>一</a:t>
                      </a:r>
                      <a:r>
                        <a:rPr lang="en-US" altLang="zh-TW" sz="3200" dirty="0" smtClean="0"/>
                        <a:t>.</a:t>
                      </a:r>
                      <a:r>
                        <a:rPr lang="zh-TW" altLang="en-US" sz="3200" dirty="0" smtClean="0"/>
                        <a:t>文中主要的人物是誰</a:t>
                      </a:r>
                      <a:r>
                        <a:rPr lang="en-US" altLang="zh-TW" sz="3200" dirty="0" smtClean="0"/>
                        <a:t>?</a:t>
                      </a:r>
                      <a:endParaRPr lang="zh-TW" altLang="en-US" sz="3200" dirty="0" smtClean="0"/>
                    </a:p>
                    <a:p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胡養真、老翁、狐仙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小周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梁上君子</a:t>
                      </a:r>
                      <a:endParaRPr lang="en-US" altLang="zh-TW" sz="1800" b="1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2800" b="1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2771800" y="2069619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zh-TW" dirty="0">
              <a:latin typeface="Arial"/>
            </a:endParaRPr>
          </a:p>
          <a:p>
            <a:r>
              <a:rPr lang="zh-TW" altLang="en-US" sz="3600" b="1" dirty="0">
                <a:solidFill>
                  <a:srgbClr val="800000"/>
                </a:solidFill>
              </a:rPr>
              <a:t>統整</a:t>
            </a:r>
          </a:p>
        </p:txBody>
      </p:sp>
      <p:sp>
        <p:nvSpPr>
          <p:cNvPr id="3" name="矩形 2"/>
          <p:cNvSpPr/>
          <p:nvPr/>
        </p:nvSpPr>
        <p:spPr>
          <a:xfrm>
            <a:off x="251520" y="5661248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/>
              <a:t>註解</a:t>
            </a:r>
            <a:r>
              <a:rPr lang="en-US" altLang="zh-TW" sz="2800" dirty="0" smtClean="0"/>
              <a:t>1</a:t>
            </a:r>
            <a:r>
              <a:rPr lang="en-US" altLang="zh-TW" sz="2800" dirty="0"/>
              <a:t>.</a:t>
            </a:r>
            <a:r>
              <a:rPr lang="zh-TW" altLang="en-US" sz="2800" dirty="0"/>
              <a:t>學生學習難點為何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2</a:t>
            </a:r>
            <a:r>
              <a:rPr lang="en-US" altLang="zh-TW" sz="2800" dirty="0"/>
              <a:t>.</a:t>
            </a:r>
            <a:r>
              <a:rPr lang="zh-TW" altLang="en-US" sz="2800" dirty="0"/>
              <a:t>教師如何偵測學習難點</a:t>
            </a:r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395536" y="4635604"/>
            <a:ext cx="7560840" cy="685016"/>
          </a:xfrm>
          <a:prstGeom prst="wedgeRoundRectCallout">
            <a:avLst>
              <a:gd name="adj1" fmla="val -36546"/>
              <a:gd name="adj2" fmla="val -16997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800000"/>
                </a:solidFill>
                <a:latin typeface="微軟正黑體" pitchFamily="34" charset="-120"/>
                <a:ea typeface="微軟正黑體" pitchFamily="34" charset="-120"/>
              </a:rPr>
              <a:t>修改題目：</a:t>
            </a:r>
            <a:r>
              <a:rPr lang="zh-TW" altLang="en-US" sz="2800" b="1" dirty="0" smtClean="0">
                <a:solidFill>
                  <a:srgbClr val="800000"/>
                </a:solidFill>
                <a:latin typeface="微軟正黑體" pitchFamily="34" charset="-120"/>
                <a:ea typeface="微軟正黑體" pitchFamily="34" charset="-120"/>
              </a:rPr>
              <a:t>文中主要的人物有哪兩位？</a:t>
            </a:r>
            <a:endParaRPr lang="zh-TW" altLang="en-US" sz="2800" b="1" dirty="0">
              <a:solidFill>
                <a:srgbClr val="8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60232" y="2069619"/>
            <a:ext cx="1998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/>
              <a:t>1.</a:t>
            </a:r>
            <a:r>
              <a:rPr lang="zh-TW" altLang="en-US" sz="2400" b="1" dirty="0"/>
              <a:t>釐清同義詞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2.</a:t>
            </a:r>
            <a:r>
              <a:rPr lang="zh-TW" altLang="en-US" sz="2400" b="1" dirty="0"/>
              <a:t>澄清</a:t>
            </a:r>
            <a:r>
              <a:rPr lang="zh-TW" altLang="en-US" sz="2400" b="1" dirty="0" smtClean="0"/>
              <a:t>錯誤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3.</a:t>
            </a:r>
            <a:r>
              <a:rPr lang="zh-TW" altLang="en-US" sz="2400" b="1" dirty="0" smtClean="0"/>
              <a:t>修改題目</a:t>
            </a:r>
            <a:endParaRPr lang="en-US" altLang="zh-TW" sz="2400" b="1" dirty="0" smtClean="0"/>
          </a:p>
        </p:txBody>
      </p:sp>
      <p:sp>
        <p:nvSpPr>
          <p:cNvPr id="9" name="圓角矩形 8"/>
          <p:cNvSpPr/>
          <p:nvPr/>
        </p:nvSpPr>
        <p:spPr>
          <a:xfrm>
            <a:off x="2123728" y="260648"/>
            <a:ext cx="5112568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學習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鷹架範例</a:t>
            </a:r>
            <a:endParaRPr lang="zh-TW" altLang="en-US" sz="4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107504" y="0"/>
            <a:ext cx="2448272" cy="1124744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雨錢</a:t>
            </a:r>
            <a:endParaRPr lang="en-US" altLang="zh-TW" sz="4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為例</a:t>
            </a:r>
            <a:endParaRPr lang="zh-TW" altLang="en-US" sz="4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560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529208" y="578592"/>
            <a:ext cx="8229600" cy="1143000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800000"/>
                </a:solidFill>
              </a:rPr>
              <a:t>步驟</a:t>
            </a:r>
            <a:r>
              <a:rPr lang="en-US" altLang="zh-TW" sz="5400" b="1" dirty="0" smtClean="0">
                <a:solidFill>
                  <a:srgbClr val="800000"/>
                </a:solidFill>
              </a:rPr>
              <a:t>1</a:t>
            </a:r>
            <a:r>
              <a:rPr lang="en-US" altLang="zh-TW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sym typeface="Wingdings"/>
              </a:rPr>
              <a:t> </a:t>
            </a:r>
            <a:r>
              <a:rPr lang="zh-TW" altLang="en-US" sz="5400" b="1" dirty="0" smtClean="0">
                <a:solidFill>
                  <a:srgbClr val="800000"/>
                </a:solidFill>
              </a:rPr>
              <a:t>依句號分行</a:t>
            </a:r>
            <a:endParaRPr lang="zh-TW" altLang="en-US" sz="5400" b="1" dirty="0">
              <a:solidFill>
                <a:srgbClr val="800000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71E6-5B32-48E9-8C1B-EA95E4646632}" type="slidenum">
              <a:rPr lang="zh-TW" altLang="en-US" smtClean="0"/>
              <a:pPr>
                <a:defRPr/>
              </a:pPr>
              <a:t>41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95536" y="1916832"/>
            <a:ext cx="8280920" cy="4154984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4400" dirty="0" smtClean="0"/>
              <a:t>濱州一秀才，讀書齋中。</a:t>
            </a:r>
            <a:endParaRPr lang="en-US" altLang="zh-TW" sz="4400" dirty="0" smtClean="0"/>
          </a:p>
          <a:p>
            <a:r>
              <a:rPr lang="zh-TW" altLang="en-US" sz="4400" dirty="0" smtClean="0"/>
              <a:t>有款門者，啟視，則皤然一翁，形貌甚古。</a:t>
            </a:r>
            <a:endParaRPr lang="en-US" altLang="zh-TW" sz="4400" dirty="0" smtClean="0"/>
          </a:p>
          <a:p>
            <a:r>
              <a:rPr lang="zh-TW" altLang="en-US" sz="4400" dirty="0" smtClean="0"/>
              <a:t>延之入，請問姓氏。</a:t>
            </a:r>
            <a:endParaRPr lang="en-US" altLang="zh-TW" sz="4400" dirty="0" smtClean="0"/>
          </a:p>
          <a:p>
            <a:r>
              <a:rPr lang="zh-TW" altLang="en-US" sz="4400" dirty="0" smtClean="0"/>
              <a:t>翁自言：「養真，姓胡，實乃狐仙。慕君高雅，願共晨夕。」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853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9552" y="173096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/>
              <a:t>濱州一秀才，讀書齋中。</a:t>
            </a:r>
            <a:endParaRPr lang="en-US" altLang="zh-TW" sz="4000" dirty="0" smtClean="0"/>
          </a:p>
          <a:p>
            <a:r>
              <a:rPr lang="zh-TW" altLang="en-US" sz="4000" dirty="0" smtClean="0"/>
              <a:t>有款門者，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      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啟視，則皤然一翁，形貌甚古。</a:t>
            </a:r>
            <a:endParaRPr lang="en-US" altLang="zh-TW" sz="4000" dirty="0" smtClean="0"/>
          </a:p>
          <a:p>
            <a:r>
              <a:rPr lang="en-US" altLang="zh-TW" sz="4000" dirty="0" smtClean="0"/>
              <a:t>(</a:t>
            </a:r>
            <a:r>
              <a:rPr lang="zh-TW" altLang="en-US" sz="4000" dirty="0" smtClean="0"/>
              <a:t>       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延</a:t>
            </a:r>
            <a:r>
              <a:rPr lang="zh-TW" altLang="en-US" sz="4000" dirty="0" smtClean="0">
                <a:solidFill>
                  <a:srgbClr val="0000FF"/>
                </a:solidFill>
              </a:rPr>
              <a:t>之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      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入，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      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請問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      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姓氏。</a:t>
            </a:r>
            <a:endParaRPr lang="en-US" altLang="zh-TW" sz="4000" dirty="0" smtClean="0"/>
          </a:p>
          <a:p>
            <a:r>
              <a:rPr lang="zh-TW" altLang="en-US" sz="4000" dirty="0" smtClean="0"/>
              <a:t>翁自言：「養真，姓胡，實乃狐仙。慕君高雅，願共晨夕。」</a:t>
            </a:r>
            <a:endParaRPr lang="zh-TW" altLang="en-US" sz="4000" dirty="0"/>
          </a:p>
        </p:txBody>
      </p:sp>
      <p:sp>
        <p:nvSpPr>
          <p:cNvPr id="5" name="矩形 4"/>
          <p:cNvSpPr/>
          <p:nvPr/>
        </p:nvSpPr>
        <p:spPr>
          <a:xfrm>
            <a:off x="3347864" y="2377289"/>
            <a:ext cx="1584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秀才</a:t>
            </a:r>
            <a:endParaRPr lang="zh-TW" altLang="en-US" sz="4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1600" y="4216330"/>
            <a:ext cx="14745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秀才</a:t>
            </a:r>
          </a:p>
        </p:txBody>
      </p:sp>
      <p:sp>
        <p:nvSpPr>
          <p:cNvPr id="11" name="矩形 10"/>
          <p:cNvSpPr/>
          <p:nvPr/>
        </p:nvSpPr>
        <p:spPr>
          <a:xfrm>
            <a:off x="971600" y="3623786"/>
            <a:ext cx="1584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秀才</a:t>
            </a:r>
            <a:endParaRPr lang="zh-TW" altLang="en-US" sz="4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24154" y="3599026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老翁</a:t>
            </a:r>
          </a:p>
        </p:txBody>
      </p:sp>
      <p:sp>
        <p:nvSpPr>
          <p:cNvPr id="12" name="矩形 11"/>
          <p:cNvSpPr/>
          <p:nvPr/>
        </p:nvSpPr>
        <p:spPr>
          <a:xfrm>
            <a:off x="3972126" y="4092890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老翁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0872" y="1412776"/>
            <a:ext cx="8229600" cy="283160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sym typeface="Wingdings"/>
              </a:rPr>
              <a:t>步驟</a:t>
            </a:r>
            <a:r>
              <a:rPr lang="en-US" altLang="zh-TW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sym typeface="Wingdings"/>
              </a:rPr>
              <a:t>2</a:t>
            </a:r>
            <a:r>
              <a:rPr lang="en-US" altLang="zh-TW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  )</a:t>
            </a:r>
            <a:r>
              <a:rPr lang="zh-TW" altLang="zh-TW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中填入「秀才」</a:t>
            </a:r>
            <a:r>
              <a:rPr lang="zh-TW" altLang="zh-TW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或「老翁</a:t>
            </a:r>
            <a:r>
              <a:rPr lang="zh-TW" altLang="zh-TW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zh-TW" sz="3600" b="1" dirty="0">
                <a:solidFill>
                  <a:srgbClr val="80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3600" b="1" dirty="0">
                <a:solidFill>
                  <a:srgbClr val="800000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sz="3600" b="1" dirty="0">
              <a:solidFill>
                <a:srgbClr val="8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35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11560" y="-34632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485858"/>
              </p:ext>
            </p:extLst>
          </p:nvPr>
        </p:nvGraphicFramePr>
        <p:xfrm>
          <a:off x="385924" y="1177395"/>
          <a:ext cx="8551572" cy="4419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18924"/>
                <a:gridCol w="2123914"/>
                <a:gridCol w="1647494"/>
                <a:gridCol w="206124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段落提問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dirty="0" smtClean="0"/>
                        <a:t>教學能力指標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學習難點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補救策略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.</a:t>
                      </a:r>
                      <a:r>
                        <a:rPr lang="zh-TW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本段主要在說什麼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?</a:t>
                      </a:r>
                      <a:endParaRPr lang="zh-TW" altLang="en-US" sz="3200" dirty="0" smtClean="0"/>
                    </a:p>
                    <a:p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sz="2800" b="1" dirty="0" smtClean="0"/>
                    </a:p>
                    <a:p>
                      <a:endParaRPr lang="en-US" altLang="zh-TW" sz="2800" b="1" dirty="0" smtClean="0"/>
                    </a:p>
                    <a:p>
                      <a:endParaRPr lang="en-US" altLang="zh-TW" sz="2800" b="1" dirty="0" smtClean="0"/>
                    </a:p>
                    <a:p>
                      <a:endParaRPr lang="en-US" altLang="zh-TW" sz="2800" b="1" dirty="0" smtClean="0"/>
                    </a:p>
                    <a:p>
                      <a:endParaRPr lang="en-US" altLang="zh-TW" sz="2800" b="1" dirty="0" smtClean="0"/>
                    </a:p>
                  </a:txBody>
                  <a:tcPr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139480" y="2348880"/>
            <a:ext cx="203132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zh-TW" dirty="0">
              <a:latin typeface="Arial"/>
            </a:endParaRPr>
          </a:p>
          <a:p>
            <a:r>
              <a:rPr lang="zh-TW" altLang="en-US" sz="3600" b="1" dirty="0" smtClean="0">
                <a:solidFill>
                  <a:srgbClr val="800000"/>
                </a:solidFill>
              </a:rPr>
              <a:t>廣泛</a:t>
            </a:r>
            <a:r>
              <a:rPr lang="zh-TW" altLang="en-US" sz="3600" b="1" dirty="0">
                <a:solidFill>
                  <a:srgbClr val="800000"/>
                </a:solidFill>
              </a:rPr>
              <a:t>理解</a:t>
            </a:r>
          </a:p>
        </p:txBody>
      </p:sp>
      <p:sp>
        <p:nvSpPr>
          <p:cNvPr id="8" name="矩形 7"/>
          <p:cNvSpPr/>
          <p:nvPr/>
        </p:nvSpPr>
        <p:spPr>
          <a:xfrm>
            <a:off x="7020272" y="2575489"/>
            <a:ext cx="20162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/>
              <a:t>1.</a:t>
            </a:r>
            <a:r>
              <a:rPr lang="zh-TW" altLang="en-US" b="1" dirty="0" smtClean="0"/>
              <a:t>分組討論文意</a:t>
            </a:r>
            <a:endParaRPr lang="en-US" altLang="zh-TW" b="1" dirty="0" smtClean="0"/>
          </a:p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說出文意</a:t>
            </a:r>
            <a:endParaRPr lang="en-US" altLang="zh-TW" b="1" dirty="0" smtClean="0"/>
          </a:p>
          <a:p>
            <a:r>
              <a:rPr lang="en-US" altLang="zh-TW" b="1" dirty="0"/>
              <a:t>3.</a:t>
            </a:r>
            <a:r>
              <a:rPr lang="zh-TW" altLang="en-US" b="1" dirty="0"/>
              <a:t>摘要本段大意</a:t>
            </a:r>
          </a:p>
          <a:p>
            <a:endParaRPr lang="zh-TW" altLang="en-US" sz="2800" b="1" dirty="0"/>
          </a:p>
        </p:txBody>
      </p:sp>
      <p:sp>
        <p:nvSpPr>
          <p:cNvPr id="9" name="圓角矩形 8"/>
          <p:cNvSpPr/>
          <p:nvPr/>
        </p:nvSpPr>
        <p:spPr>
          <a:xfrm>
            <a:off x="2123728" y="260648"/>
            <a:ext cx="5112568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段落式教學</a:t>
            </a:r>
            <a:endParaRPr lang="zh-TW" altLang="en-US" sz="4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92080" y="2456601"/>
            <a:ext cx="1512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無法理解語詞及文意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764577" y="5755525"/>
            <a:ext cx="7560840" cy="8684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400" b="1" dirty="0">
              <a:solidFill>
                <a:srgbClr val="8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42619" y="5755525"/>
            <a:ext cx="7182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dirty="0" smtClean="0"/>
              <a:t>描寫狐仙主動想</a:t>
            </a:r>
            <a:r>
              <a:rPr lang="zh-TW" altLang="zh-TW" sz="3600" dirty="0"/>
              <a:t>與秀才交友的情形</a:t>
            </a:r>
            <a:endParaRPr lang="zh-TW" altLang="en-US" sz="3600" dirty="0"/>
          </a:p>
        </p:txBody>
      </p:sp>
      <p:sp>
        <p:nvSpPr>
          <p:cNvPr id="13" name="橢圓 12"/>
          <p:cNvSpPr/>
          <p:nvPr/>
        </p:nvSpPr>
        <p:spPr>
          <a:xfrm>
            <a:off x="107504" y="0"/>
            <a:ext cx="2448272" cy="112474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雨錢</a:t>
            </a:r>
            <a:endParaRPr lang="en-US" altLang="zh-TW" sz="4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為例</a:t>
            </a:r>
            <a:endParaRPr lang="zh-TW" altLang="en-US" sz="4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75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 animBg="1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TW" dirty="0" err="1"/>
              <a:t>STEP1</a:t>
            </a:r>
            <a:r>
              <a:rPr lang="en-US" altLang="zh-TW" dirty="0"/>
              <a:t>:</a:t>
            </a:r>
            <a:r>
              <a:rPr lang="zh-TW" altLang="zh-TW" dirty="0"/>
              <a:t>發現學生學習的難點</a:t>
            </a:r>
            <a:r>
              <a:rPr lang="en-US" altLang="zh-TW" dirty="0"/>
              <a:t>(</a:t>
            </a:r>
            <a:r>
              <a:rPr lang="zh-TW" altLang="zh-TW" dirty="0"/>
              <a:t>問題</a:t>
            </a:r>
            <a:r>
              <a:rPr lang="en-US" altLang="zh-TW" dirty="0"/>
              <a:t>)~</a:t>
            </a:r>
            <a:r>
              <a:rPr lang="zh-TW" altLang="zh-TW" dirty="0"/>
              <a:t>如何發現</a:t>
            </a:r>
            <a:r>
              <a:rPr lang="en-US" altLang="zh-TW" dirty="0"/>
              <a:t>?</a:t>
            </a:r>
            <a:r>
              <a:rPr lang="zh-TW" altLang="zh-TW" dirty="0"/>
              <a:t>用前測</a:t>
            </a:r>
          </a:p>
          <a:p>
            <a:pPr marL="0" indent="0">
              <a:buNone/>
            </a:pPr>
            <a:r>
              <a:rPr lang="en-US" altLang="zh-TW" dirty="0" err="1"/>
              <a:t>STEP2</a:t>
            </a:r>
            <a:r>
              <a:rPr lang="en-US" altLang="zh-TW" dirty="0"/>
              <a:t>:</a:t>
            </a:r>
            <a:r>
              <a:rPr lang="zh-TW" altLang="zh-TW" dirty="0"/>
              <a:t>學生修正自己的答案，再次釐清問題的盲點</a:t>
            </a:r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zh-TW" altLang="zh-TW" dirty="0"/>
              <a:t>教師必須很清楚知道自己在操作什麼教學活動，知道此操作的目的究竟為何。</a:t>
            </a:r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zh-TW" altLang="zh-TW" dirty="0"/>
              <a:t>教學應該是把複雜的問題簡單化，而非把簡單的東西東西複雜化，複雜的東西深奧化。</a:t>
            </a:r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zh-TW" altLang="zh-TW" dirty="0"/>
              <a:t>教師分析文本時，分析文章重點在哪裡，透過教學活動來呈現教點並教會學生能力，三年中要教的能力其實不如想像的多，教師可以因文因地因人因時置宜，反覆操練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03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教學，應該是解決學生的學習難處；考試，應該是要提振學生的學習信心。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755576" y="908720"/>
            <a:ext cx="7772400" cy="1500187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tx1"/>
                </a:solidFill>
              </a:rPr>
              <a:t>再提醒</a:t>
            </a:r>
            <a:endParaRPr lang="zh-TW" alt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如何進行</a:t>
            </a:r>
            <a:r>
              <a:rPr lang="zh-TW" altLang="zh-TW" b="1" dirty="0" smtClean="0"/>
              <a:t>一堂課</a:t>
            </a:r>
            <a:r>
              <a:rPr lang="en-US" altLang="zh-TW" b="1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前</a:t>
            </a:r>
            <a:r>
              <a:rPr lang="en-US" altLang="zh-TW" dirty="0"/>
              <a:t>15</a:t>
            </a:r>
            <a:r>
              <a:rPr lang="zh-TW" altLang="zh-TW" dirty="0"/>
              <a:t>分鐘</a:t>
            </a:r>
            <a:r>
              <a:rPr lang="en-US" altLang="zh-TW" dirty="0"/>
              <a:t>:</a:t>
            </a:r>
            <a:r>
              <a:rPr lang="zh-TW" altLang="zh-TW" dirty="0"/>
              <a:t>一個策略</a:t>
            </a:r>
            <a:r>
              <a:rPr lang="en-US" altLang="zh-TW" dirty="0"/>
              <a:t>(</a:t>
            </a:r>
            <a:r>
              <a:rPr lang="zh-TW" altLang="zh-TW" dirty="0"/>
              <a:t>或一種能力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zh-TW" altLang="zh-TW" dirty="0"/>
              <a:t>中</a:t>
            </a:r>
            <a:r>
              <a:rPr lang="en-US" altLang="zh-TW" dirty="0"/>
              <a:t>15</a:t>
            </a:r>
            <a:r>
              <a:rPr lang="zh-TW" altLang="zh-TW" dirty="0"/>
              <a:t>分鐘</a:t>
            </a:r>
            <a:r>
              <a:rPr lang="en-US" altLang="zh-TW" dirty="0"/>
              <a:t>:</a:t>
            </a:r>
            <a:r>
              <a:rPr lang="zh-TW" altLang="zh-TW" dirty="0"/>
              <a:t>另一個策略</a:t>
            </a:r>
            <a:r>
              <a:rPr lang="en-US" altLang="zh-TW" dirty="0"/>
              <a:t>(</a:t>
            </a:r>
            <a:r>
              <a:rPr lang="zh-TW" altLang="zh-TW" dirty="0"/>
              <a:t>或另一種能力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zh-TW" altLang="zh-TW" dirty="0"/>
              <a:t>後</a:t>
            </a:r>
            <a:r>
              <a:rPr lang="en-US" altLang="zh-TW" dirty="0"/>
              <a:t>10</a:t>
            </a:r>
            <a:r>
              <a:rPr lang="zh-TW" altLang="zh-TW" dirty="0"/>
              <a:t>分鐘</a:t>
            </a:r>
            <a:r>
              <a:rPr lang="en-US" altLang="zh-TW" dirty="0"/>
              <a:t>:</a:t>
            </a:r>
            <a:r>
              <a:rPr lang="zh-TW" altLang="zh-TW" dirty="0"/>
              <a:t>完成學習單或一個活動</a:t>
            </a:r>
            <a:r>
              <a:rPr lang="en-US" altLang="zh-TW" dirty="0"/>
              <a:t>(</a:t>
            </a:r>
            <a:r>
              <a:rPr lang="zh-TW" altLang="zh-TW" dirty="0"/>
              <a:t>或是策略練習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zh-TW" altLang="zh-TW" dirty="0"/>
              <a:t>末</a:t>
            </a:r>
            <a:r>
              <a:rPr lang="en-US" altLang="zh-TW" dirty="0"/>
              <a:t>5</a:t>
            </a:r>
            <a:r>
              <a:rPr lang="zh-TW" altLang="zh-TW" dirty="0"/>
              <a:t>分鐘</a:t>
            </a:r>
            <a:r>
              <a:rPr lang="en-US" altLang="zh-TW" dirty="0"/>
              <a:t>:</a:t>
            </a:r>
            <a:r>
              <a:rPr lang="zh-TW" altLang="zh-TW" dirty="0"/>
              <a:t>學習回顧、後測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37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學習單範例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〈</a:t>
            </a:r>
            <a:r>
              <a:rPr lang="zh-TW" altLang="en-US" dirty="0" smtClean="0"/>
              <a:t>鳥</a:t>
            </a:r>
            <a:r>
              <a:rPr lang="en-US" altLang="zh-TW" dirty="0" smtClean="0"/>
              <a:t>〉</a:t>
            </a:r>
            <a:r>
              <a:rPr lang="zh-TW" altLang="en-US" dirty="0" smtClean="0">
                <a:hlinkClick r:id="rId3" action="ppaction://hlinkfile"/>
              </a:rPr>
              <a:t>新增資料夾</a:t>
            </a:r>
            <a:r>
              <a:rPr lang="en-US" altLang="zh-TW" dirty="0" smtClean="0">
                <a:hlinkClick r:id="rId3" action="ppaction://hlinkfile"/>
              </a:rPr>
              <a:t>\</a:t>
            </a:r>
            <a:r>
              <a:rPr lang="zh-TW" altLang="en-US" dirty="0" smtClean="0">
                <a:hlinkClick r:id="rId3" action="ppaction://hlinkfile"/>
              </a:rPr>
              <a:t>鳥的教師版學習單＿空白</a:t>
            </a:r>
            <a:r>
              <a:rPr lang="en-US" altLang="zh-TW" dirty="0" smtClean="0">
                <a:hlinkClick r:id="rId3" action="ppaction://hlinkfile"/>
              </a:rPr>
              <a:t>.</a:t>
            </a:r>
            <a:r>
              <a:rPr lang="en-US" altLang="zh-TW" dirty="0" err="1" smtClean="0">
                <a:hlinkClick r:id="rId3" action="ppaction://hlinkfile"/>
              </a:rPr>
              <a:t>docx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7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有效教學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用閱讀策略提升閱讀能力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97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827459983"/>
              </p:ext>
            </p:extLst>
          </p:nvPr>
        </p:nvGraphicFramePr>
        <p:xfrm>
          <a:off x="251520" y="404664"/>
          <a:ext cx="871296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88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990355964"/>
              </p:ext>
            </p:extLst>
          </p:nvPr>
        </p:nvGraphicFramePr>
        <p:xfrm>
          <a:off x="323528" y="404664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5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976738584"/>
              </p:ext>
            </p:extLst>
          </p:nvPr>
        </p:nvGraphicFramePr>
        <p:xfrm>
          <a:off x="323528" y="404664"/>
          <a:ext cx="47525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915793117"/>
              </p:ext>
            </p:extLst>
          </p:nvPr>
        </p:nvGraphicFramePr>
        <p:xfrm>
          <a:off x="4283968" y="404664"/>
          <a:ext cx="47525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464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00811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400" dirty="0" smtClean="0"/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Apple LiGothic Medium"/>
              </a:rPr>
              <a:t>   </a:t>
            </a:r>
            <a:r>
              <a:rPr kumimoji="1" lang="zh-TW" altLang="en-US" b="1" dirty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找一</a:t>
            </a:r>
            <a:r>
              <a:rPr kumimoji="1" lang="zh-TW" altLang="en-US" b="1" dirty="0" smtClean="0">
                <a:solidFill>
                  <a:srgbClr val="000080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找下列詩句的名詞？</a:t>
            </a:r>
            <a:endParaRPr kumimoji="1" lang="en-US" altLang="zh-TW" b="1" dirty="0" smtClean="0">
              <a:solidFill>
                <a:srgbClr val="00008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閱讀策略的操作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技巧</a:t>
            </a: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441595"/>
            <a:ext cx="7704856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5400" dirty="0" smtClean="0">
                <a:latin typeface="文鼎中黑" pitchFamily="49" charset="-120"/>
                <a:ea typeface="文鼎中黑" pitchFamily="49" charset="-120"/>
              </a:rPr>
              <a:t>找一找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……(</a:t>
            </a:r>
            <a:r>
              <a:rPr lang="zh-TW" altLang="en-US" sz="3200" dirty="0" smtClean="0">
                <a:latin typeface="文鼎中黑" pitchFamily="49" charset="-120"/>
                <a:ea typeface="文鼎中黑" pitchFamily="49" charset="-120"/>
              </a:rPr>
              <a:t>重要、明確、特別訊息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)</a:t>
            </a:r>
            <a:endParaRPr lang="zh-TW" altLang="en-US" sz="3200" dirty="0">
              <a:latin typeface="文鼎中黑" pitchFamily="49" charset="-120"/>
              <a:ea typeface="文鼎中黑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52662" y="3756501"/>
          <a:ext cx="4638675" cy="213360"/>
        </p:xfrm>
        <a:graphic>
          <a:graphicData uri="http://schemas.openxmlformats.org/drawingml/2006/table">
            <a:tbl>
              <a:tblPr/>
              <a:tblGrid>
                <a:gridCol w="463867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303321"/>
              </p:ext>
            </p:extLst>
          </p:nvPr>
        </p:nvGraphicFramePr>
        <p:xfrm>
          <a:off x="539552" y="3068960"/>
          <a:ext cx="7704856" cy="3219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448272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詩句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主語</a:t>
                      </a:r>
                      <a:endParaRPr lang="zh-TW" altLang="en-US" sz="2800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蝴蝶和蜜蜂們帶著花朵的蜜糖回來了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zh-TW" sz="2400" b="1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當街燈亮起來向村莊道過晚安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夏天的夜就輕輕地來了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只有窗外瓜架上的南瓜還醒著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只有綠色的小河還醒著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94375"/>
              </p:ext>
            </p:extLst>
          </p:nvPr>
        </p:nvGraphicFramePr>
        <p:xfrm>
          <a:off x="539552" y="3068960"/>
          <a:ext cx="7704856" cy="3219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448272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詩句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主語</a:t>
                      </a:r>
                      <a:endParaRPr lang="zh-TW" altLang="en-US" sz="2800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蝴蝶和蜜蜂們帶著花朵的蜜糖回來了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zh-TW" sz="2400" b="1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當街燈亮起來向村莊道過晚安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夏天的夜就輕輕地來了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只有窗外瓜架上的南瓜還醒著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只有綠色的小河還醒著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84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2541</Words>
  <Application>Microsoft Office PowerPoint</Application>
  <PresentationFormat>如螢幕大小 (4:3)</PresentationFormat>
  <Paragraphs>456</Paragraphs>
  <Slides>47</Slides>
  <Notes>32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48" baseType="lpstr">
      <vt:lpstr>Office 佈景主題</vt:lpstr>
      <vt:lpstr>閱讀素養的教學與評量</vt:lpstr>
      <vt:lpstr>PowerPoint 簡報</vt:lpstr>
      <vt:lpstr>一、有效教學的目標</vt:lpstr>
      <vt:lpstr>二、多元評量的目標</vt:lpstr>
      <vt:lpstr>有效教學</vt:lpstr>
      <vt:lpstr>PowerPoint 簡報</vt:lpstr>
      <vt:lpstr>PowerPoint 簡報</vt:lpstr>
      <vt:lpstr>PowerPoint 簡報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閱讀策略的操作技巧</vt:lpstr>
      <vt:lpstr>學員討論(如何畫概念圖) </vt:lpstr>
      <vt:lpstr>PowerPoint 簡報</vt:lpstr>
      <vt:lpstr>PowerPoint 簡報</vt:lpstr>
      <vt:lpstr>學員討論(如何畫概念圖) </vt:lpstr>
      <vt:lpstr>PowerPoint 簡報</vt:lpstr>
      <vt:lpstr>PowerPoint 簡報</vt:lpstr>
      <vt:lpstr>編寫學習單</vt:lpstr>
      <vt:lpstr>PowerPoint 簡報</vt:lpstr>
      <vt:lpstr>PowerPoint 簡報</vt:lpstr>
      <vt:lpstr>一、2.了解學生的學習困難</vt:lpstr>
      <vt:lpstr>一、3搭建學習鷹架，解決學生的學習困難(澄清、深化) </vt:lpstr>
      <vt:lpstr>學習鷹架：「說大意」</vt:lpstr>
      <vt:lpstr>PowerPoint 簡報</vt:lpstr>
      <vt:lpstr>步驟1 依句號分行</vt:lpstr>
      <vt:lpstr>步驟2(  )中填入「秀才」或「老翁」 </vt:lpstr>
      <vt:lpstr>PowerPoint 簡報</vt:lpstr>
      <vt:lpstr>PowerPoint 簡報</vt:lpstr>
      <vt:lpstr>教學，應該是解決學生的學習難處；考試，應該是要提振學生的學習信心。</vt:lpstr>
      <vt:lpstr>如何進行一堂課?</vt:lpstr>
      <vt:lpstr>學習單範例</vt:lpstr>
    </vt:vector>
  </TitlesOfParts>
  <Company>Test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國文閱讀教學 課堂操作流程</dc:title>
  <dc:creator>Test User</dc:creator>
  <cp:lastModifiedBy>fuho-user</cp:lastModifiedBy>
  <cp:revision>97</cp:revision>
  <cp:lastPrinted>2013-06-13T03:28:57Z</cp:lastPrinted>
  <dcterms:created xsi:type="dcterms:W3CDTF">2013-06-04T08:29:17Z</dcterms:created>
  <dcterms:modified xsi:type="dcterms:W3CDTF">2013-06-18T07:55:56Z</dcterms:modified>
</cp:coreProperties>
</file>