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56" r:id="rId11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E81E7-061F-47BB-99FF-B5E25CA14501}" type="datetimeFigureOut">
              <a:rPr lang="zh-TW" altLang="en-US" smtClean="0"/>
              <a:t>2019/8/21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AD4E7-AC29-4863-92B5-87224753B5A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01357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E81E7-061F-47BB-99FF-B5E25CA14501}" type="datetimeFigureOut">
              <a:rPr lang="zh-TW" altLang="en-US" smtClean="0"/>
              <a:t>2019/8/21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AD4E7-AC29-4863-92B5-87224753B5A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8483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E81E7-061F-47BB-99FF-B5E25CA14501}" type="datetimeFigureOut">
              <a:rPr lang="zh-TW" altLang="en-US" smtClean="0"/>
              <a:t>2019/8/21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AD4E7-AC29-4863-92B5-87224753B5A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4077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E81E7-061F-47BB-99FF-B5E25CA14501}" type="datetimeFigureOut">
              <a:rPr lang="zh-TW" altLang="en-US" smtClean="0"/>
              <a:t>2019/8/21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AD4E7-AC29-4863-92B5-87224753B5A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4830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E81E7-061F-47BB-99FF-B5E25CA14501}" type="datetimeFigureOut">
              <a:rPr lang="zh-TW" altLang="en-US" smtClean="0"/>
              <a:t>2019/8/21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AD4E7-AC29-4863-92B5-87224753B5A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02037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E81E7-061F-47BB-99FF-B5E25CA14501}" type="datetimeFigureOut">
              <a:rPr lang="zh-TW" altLang="en-US" smtClean="0"/>
              <a:t>2019/8/21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AD4E7-AC29-4863-92B5-87224753B5A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66354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E81E7-061F-47BB-99FF-B5E25CA14501}" type="datetimeFigureOut">
              <a:rPr lang="zh-TW" altLang="en-US" smtClean="0"/>
              <a:t>2019/8/21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AD4E7-AC29-4863-92B5-87224753B5A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533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E81E7-061F-47BB-99FF-B5E25CA14501}" type="datetimeFigureOut">
              <a:rPr lang="zh-TW" altLang="en-US" smtClean="0"/>
              <a:t>2019/8/21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AD4E7-AC29-4863-92B5-87224753B5A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0850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E81E7-061F-47BB-99FF-B5E25CA14501}" type="datetimeFigureOut">
              <a:rPr lang="zh-TW" altLang="en-US" smtClean="0"/>
              <a:t>2019/8/21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AD4E7-AC29-4863-92B5-87224753B5A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6571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E81E7-061F-47BB-99FF-B5E25CA14501}" type="datetimeFigureOut">
              <a:rPr lang="zh-TW" altLang="en-US" smtClean="0"/>
              <a:t>2019/8/21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AD4E7-AC29-4863-92B5-87224753B5A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14201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E81E7-061F-47BB-99FF-B5E25CA14501}" type="datetimeFigureOut">
              <a:rPr lang="zh-TW" altLang="en-US" smtClean="0"/>
              <a:t>2019/8/21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AD4E7-AC29-4863-92B5-87224753B5A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0712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E81E7-061F-47BB-99FF-B5E25CA14501}" type="datetimeFigureOut">
              <a:rPr lang="zh-TW" altLang="en-US" smtClean="0"/>
              <a:t>2019/8/21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AD4E7-AC29-4863-92B5-87224753B5A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3610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108æ°èª²ç¶±ç³»åâæ¶äººåï¼å¾å­¸ç¥è­å°å­¸ç´ é¤ï¼8å¼µåçæ108èª²ç¶±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02930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02911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1026" name="Picture 2" descr="è¦ªå­å¤©ä¸ä¸æè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6" t="4670" r="3658" b="2456"/>
          <a:stretch/>
        </p:blipFill>
        <p:spPr bwMode="auto">
          <a:xfrm>
            <a:off x="1732547" y="-64168"/>
            <a:ext cx="8525475" cy="6922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547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è¦ªå­å¤©ä¸ä¸æè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1" t="6654" r="3699" b="1755"/>
          <a:stretch/>
        </p:blipFill>
        <p:spPr bwMode="auto">
          <a:xfrm>
            <a:off x="1716506" y="16042"/>
            <a:ext cx="8701919" cy="6841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7643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cp.cw1.tw/files/md5/19/bc/19bcefc81bbc123b97e32072f8e765f8-395428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62" t="2551" r="1837" b="88274"/>
          <a:stretch/>
        </p:blipFill>
        <p:spPr bwMode="auto">
          <a:xfrm>
            <a:off x="3160294" y="-32084"/>
            <a:ext cx="5598695" cy="657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s://cp.cw1.tw/files/md5/19/bc/19bcefc81bbc123b97e32072f8e765f8-395428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62" t="23474" r="1837" b="1678"/>
          <a:stretch/>
        </p:blipFill>
        <p:spPr bwMode="auto">
          <a:xfrm>
            <a:off x="2927683" y="625642"/>
            <a:ext cx="6502521" cy="6232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7227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cp.cw1.tw/files/md5/8b/de/8bdea7725ab4906a4aa99922111f6a1b-329006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23" t="1637" r="2321" b="69825"/>
          <a:stretch/>
        </p:blipFill>
        <p:spPr bwMode="auto">
          <a:xfrm>
            <a:off x="71120" y="2069432"/>
            <a:ext cx="6275883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s://cp.cw1.tw/files/md5/8b/de/8bdea7725ab4906a4aa99922111f6a1b-329006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41" t="28187" r="6848" b="1403"/>
          <a:stretch/>
        </p:blipFill>
        <p:spPr bwMode="auto">
          <a:xfrm>
            <a:off x="6347003" y="577517"/>
            <a:ext cx="5844997" cy="6063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1003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è¦ªå­å¤©ä¸ä¸æè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11" t="8188" r="3488" b="1988"/>
          <a:stretch/>
        </p:blipFill>
        <p:spPr bwMode="auto">
          <a:xfrm>
            <a:off x="1780674" y="0"/>
            <a:ext cx="85010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95253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è¦ªå­å¤©ä¸ä¸æè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81" t="6550" r="5048" b="9473"/>
          <a:stretch/>
        </p:blipFill>
        <p:spPr bwMode="auto">
          <a:xfrm>
            <a:off x="1812758" y="-16042"/>
            <a:ext cx="903574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58312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è¦ªå­å¤©ä¸ä¸æè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55" t="6549" r="3643" b="7369"/>
          <a:stretch/>
        </p:blipFill>
        <p:spPr bwMode="auto">
          <a:xfrm>
            <a:off x="1989220" y="0"/>
            <a:ext cx="892657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25689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è¦ªå­å¤©ä¸ä¸æè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8" t="7018" r="3109" b="3158"/>
          <a:stretch/>
        </p:blipFill>
        <p:spPr bwMode="auto">
          <a:xfrm>
            <a:off x="1828801" y="0"/>
            <a:ext cx="878680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44954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631</TotalTime>
  <Words>0</Words>
  <Application>Microsoft Office PowerPoint</Application>
  <PresentationFormat>寬螢幕</PresentationFormat>
  <Paragraphs>0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5" baseType="lpstr">
      <vt:lpstr>新細明體</vt:lpstr>
      <vt:lpstr>Arial</vt:lpstr>
      <vt:lpstr>Calibri</vt:lpstr>
      <vt:lpstr>Calibri Light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ctwang</dc:creator>
  <cp:lastModifiedBy>ctwang</cp:lastModifiedBy>
  <cp:revision>2</cp:revision>
  <dcterms:created xsi:type="dcterms:W3CDTF">2019-08-21T15:20:15Z</dcterms:created>
  <dcterms:modified xsi:type="dcterms:W3CDTF">2019-08-22T01:51:18Z</dcterms:modified>
</cp:coreProperties>
</file>