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62" r:id="rId6"/>
    <p:sldId id="263" r:id="rId7"/>
    <p:sldId id="257" r:id="rId8"/>
    <p:sldId id="258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9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138DF-3C14-4E92-9A33-DA0A397C3660}" type="datetimeFigureOut">
              <a:rPr lang="zh-TW" altLang="en-US" smtClean="0"/>
              <a:t>2014/2/20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F8E68-D693-48AE-9976-588E75A87E7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F8E68-D693-48AE-9976-588E75A87E7A}" type="slidenum">
              <a:rPr lang="zh-TW" altLang="en-US" smtClean="0"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FA23-7070-43D2-8B40-8011C4A75370}" type="datetimeFigureOut">
              <a:rPr lang="zh-TW" altLang="en-US" smtClean="0"/>
              <a:t>2014/2/20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495B-4B33-4D42-9600-45CD738700B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FA23-7070-43D2-8B40-8011C4A75370}" type="datetimeFigureOut">
              <a:rPr lang="zh-TW" altLang="en-US" smtClean="0"/>
              <a:t>2014/2/20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495B-4B33-4D42-9600-45CD738700B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FA23-7070-43D2-8B40-8011C4A75370}" type="datetimeFigureOut">
              <a:rPr lang="zh-TW" altLang="en-US" smtClean="0"/>
              <a:t>2014/2/20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495B-4B33-4D42-9600-45CD738700B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FA23-7070-43D2-8B40-8011C4A75370}" type="datetimeFigureOut">
              <a:rPr lang="zh-TW" altLang="en-US" smtClean="0"/>
              <a:t>2014/2/20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495B-4B33-4D42-9600-45CD738700B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FA23-7070-43D2-8B40-8011C4A75370}" type="datetimeFigureOut">
              <a:rPr lang="zh-TW" altLang="en-US" smtClean="0"/>
              <a:t>2014/2/20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495B-4B33-4D42-9600-45CD738700B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FA23-7070-43D2-8B40-8011C4A75370}" type="datetimeFigureOut">
              <a:rPr lang="zh-TW" altLang="en-US" smtClean="0"/>
              <a:t>2014/2/20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495B-4B33-4D42-9600-45CD738700B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FA23-7070-43D2-8B40-8011C4A75370}" type="datetimeFigureOut">
              <a:rPr lang="zh-TW" altLang="en-US" smtClean="0"/>
              <a:t>2014/2/20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495B-4B33-4D42-9600-45CD738700B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FA23-7070-43D2-8B40-8011C4A75370}" type="datetimeFigureOut">
              <a:rPr lang="zh-TW" altLang="en-US" smtClean="0"/>
              <a:t>2014/2/20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495B-4B33-4D42-9600-45CD738700B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FA23-7070-43D2-8B40-8011C4A75370}" type="datetimeFigureOut">
              <a:rPr lang="zh-TW" altLang="en-US" smtClean="0"/>
              <a:t>2014/2/20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495B-4B33-4D42-9600-45CD738700B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FA23-7070-43D2-8B40-8011C4A75370}" type="datetimeFigureOut">
              <a:rPr lang="zh-TW" altLang="en-US" smtClean="0"/>
              <a:t>2014/2/20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495B-4B33-4D42-9600-45CD738700B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FA23-7070-43D2-8B40-8011C4A75370}" type="datetimeFigureOut">
              <a:rPr lang="zh-TW" altLang="en-US" smtClean="0"/>
              <a:t>2014/2/20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495B-4B33-4D42-9600-45CD738700B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7FA23-7070-43D2-8B40-8011C4A75370}" type="datetimeFigureOut">
              <a:rPr lang="zh-TW" altLang="en-US" smtClean="0"/>
              <a:t>2014/2/20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2495B-4B33-4D42-9600-45CD738700B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3600" dirty="0" smtClean="0"/>
              <a:t>十二年國民基本教育課程總綱（草案）</a:t>
            </a:r>
            <a:r>
              <a:rPr lang="zh-TW" altLang="en-US" sz="3600" dirty="0"/>
              <a:t>本國語文</a:t>
            </a:r>
            <a:r>
              <a:rPr lang="en-US" altLang="zh-TW" sz="3600" dirty="0"/>
              <a:t>_</a:t>
            </a:r>
            <a:r>
              <a:rPr lang="zh-TW" altLang="en-US" sz="3600" dirty="0"/>
              <a:t>國語文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altLang="zh-TW" sz="1200" dirty="0" smtClean="0"/>
          </a:p>
          <a:p>
            <a:endParaRPr lang="en-US" altLang="zh-TW" sz="1200" dirty="0"/>
          </a:p>
          <a:p>
            <a:endParaRPr lang="en-US" altLang="zh-TW" sz="1200" dirty="0" smtClean="0"/>
          </a:p>
          <a:p>
            <a:endParaRPr lang="en-US" altLang="zh-TW" sz="1200" dirty="0"/>
          </a:p>
          <a:p>
            <a:endParaRPr lang="en-US" altLang="zh-TW" sz="1200" dirty="0" smtClean="0"/>
          </a:p>
          <a:p>
            <a:endParaRPr lang="en-US" altLang="zh-TW" sz="1200" dirty="0"/>
          </a:p>
          <a:p>
            <a:r>
              <a:rPr lang="zh-TW" altLang="en-US" sz="1200" dirty="0" smtClean="0"/>
              <a:t>資料來源</a:t>
            </a:r>
            <a:r>
              <a:rPr lang="en-US" altLang="zh-TW" sz="1200" dirty="0" smtClean="0"/>
              <a:t>:</a:t>
            </a:r>
            <a:r>
              <a:rPr lang="zh-TW" altLang="en-US" sz="1200" dirty="0"/>
              <a:t>十二年國民基本教育課程綱要總綱</a:t>
            </a:r>
            <a:r>
              <a:rPr lang="zh-TW" altLang="en-US" sz="1200" dirty="0" smtClean="0"/>
              <a:t>草案論壇</a:t>
            </a:r>
            <a:endParaRPr lang="en-US" altLang="zh-TW" sz="1200" dirty="0" smtClean="0"/>
          </a:p>
          <a:p>
            <a:r>
              <a:rPr lang="en-US" altLang="zh-TW" sz="1200" dirty="0" smtClean="0"/>
              <a:t>http://12basic-forum.naer.edu.tw/?q=document</a:t>
            </a:r>
            <a:endParaRPr lang="zh-TW" alt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229600" cy="340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8" y="14288"/>
            <a:ext cx="7780337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5850" y="361810"/>
            <a:ext cx="7415239" cy="702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8" y="1276350"/>
            <a:ext cx="7399337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342187" cy="729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1357290" y="1142984"/>
            <a:ext cx="4214842" cy="13573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本國語文</a:t>
            </a:r>
            <a:r>
              <a:rPr lang="en-US" altLang="zh-TW" dirty="0" smtClean="0"/>
              <a:t>_</a:t>
            </a:r>
            <a:r>
              <a:rPr lang="zh-TW" altLang="en-US" dirty="0" smtClean="0"/>
              <a:t>國語文領域</a:t>
            </a:r>
            <a:endParaRPr lang="zh-TW" alt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229600" cy="413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群組 8"/>
          <p:cNvGrpSpPr/>
          <p:nvPr/>
        </p:nvGrpSpPr>
        <p:grpSpPr>
          <a:xfrm>
            <a:off x="857224" y="2214554"/>
            <a:ext cx="7786742" cy="2357454"/>
            <a:chOff x="857224" y="2214554"/>
            <a:chExt cx="7786742" cy="2357454"/>
          </a:xfrm>
        </p:grpSpPr>
        <p:sp>
          <p:nvSpPr>
            <p:cNvPr id="7" name="矩形 6"/>
            <p:cNvSpPr/>
            <p:nvPr/>
          </p:nvSpPr>
          <p:spPr>
            <a:xfrm>
              <a:off x="857224" y="3429000"/>
              <a:ext cx="1285884" cy="1143008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143108" y="2214554"/>
              <a:ext cx="6500858" cy="171451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國語文階段年級</a:t>
            </a:r>
            <a:r>
              <a:rPr lang="zh-TW" altLang="en-US" dirty="0"/>
              <a:t>節數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24091"/>
            <a:ext cx="8229600" cy="327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群組 6"/>
          <p:cNvGrpSpPr/>
          <p:nvPr/>
        </p:nvGrpSpPr>
        <p:grpSpPr>
          <a:xfrm>
            <a:off x="1071538" y="3286124"/>
            <a:ext cx="7500990" cy="1928826"/>
            <a:chOff x="1071538" y="3286124"/>
            <a:chExt cx="7500990" cy="1928826"/>
          </a:xfrm>
        </p:grpSpPr>
        <p:sp>
          <p:nvSpPr>
            <p:cNvPr id="5" name="矩形 4"/>
            <p:cNvSpPr/>
            <p:nvPr/>
          </p:nvSpPr>
          <p:spPr>
            <a:xfrm>
              <a:off x="1071538" y="4429132"/>
              <a:ext cx="2000264" cy="785818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071802" y="3286124"/>
              <a:ext cx="5500726" cy="135732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42</Words>
  <Application>Microsoft Office PowerPoint</Application>
  <PresentationFormat>如螢幕大小 (4:3)</PresentationFormat>
  <Paragraphs>12</Paragraphs>
  <Slides>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十二年國民基本教育課程總綱（草案）本國語文_國語文</vt:lpstr>
      <vt:lpstr>投影片 2</vt:lpstr>
      <vt:lpstr>投影片 3</vt:lpstr>
      <vt:lpstr>投影片 4</vt:lpstr>
      <vt:lpstr>投影片 5</vt:lpstr>
      <vt:lpstr>投影片 6</vt:lpstr>
      <vt:lpstr>本國語文_國語文領域</vt:lpstr>
      <vt:lpstr>國語文階段年級節數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3</cp:revision>
  <dcterms:created xsi:type="dcterms:W3CDTF">2014-02-20T06:29:38Z</dcterms:created>
  <dcterms:modified xsi:type="dcterms:W3CDTF">2014-02-20T06:50:42Z</dcterms:modified>
</cp:coreProperties>
</file>