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6"/>
  </p:notesMasterIdLst>
  <p:sldIdLst>
    <p:sldId id="258" r:id="rId5"/>
    <p:sldId id="304" r:id="rId6"/>
    <p:sldId id="315" r:id="rId7"/>
    <p:sldId id="338" r:id="rId8"/>
    <p:sldId id="339" r:id="rId9"/>
    <p:sldId id="340" r:id="rId10"/>
    <p:sldId id="312" r:id="rId11"/>
    <p:sldId id="311" r:id="rId12"/>
    <p:sldId id="307" r:id="rId13"/>
    <p:sldId id="328" r:id="rId14"/>
    <p:sldId id="305" r:id="rId15"/>
    <p:sldId id="327" r:id="rId16"/>
    <p:sldId id="331" r:id="rId17"/>
    <p:sldId id="332" r:id="rId18"/>
    <p:sldId id="326" r:id="rId19"/>
    <p:sldId id="333" r:id="rId20"/>
    <p:sldId id="334" r:id="rId21"/>
    <p:sldId id="335" r:id="rId22"/>
    <p:sldId id="336" r:id="rId23"/>
    <p:sldId id="337" r:id="rId24"/>
    <p:sldId id="30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FFCC"/>
    <a:srgbClr val="00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057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dirty="0"/>
              <a:t>103</a:t>
            </a:r>
            <a:r>
              <a:rPr lang="zh-TW" altLang="en-US" dirty="0"/>
              <a:t>學年度生活課程授課</a:t>
            </a:r>
            <a:r>
              <a:rPr lang="zh-TW" altLang="en-US" dirty="0" smtClean="0"/>
              <a:t>狀況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全縣低年級共</a:t>
            </a:r>
            <a:r>
              <a:rPr lang="en-US" altLang="zh-TW" dirty="0" smtClean="0"/>
              <a:t>362</a:t>
            </a:r>
            <a:r>
              <a:rPr lang="zh-TW" altLang="en-US" dirty="0" smtClean="0"/>
              <a:t>班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layout>
        <c:manualLayout>
          <c:xMode val="edge"/>
          <c:yMode val="edge"/>
          <c:x val="0.13528543307086613"/>
          <c:y val="2.599800307691423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103學年度生活課程授課狀況</c:v>
                </c:pt>
              </c:strCache>
            </c:strRef>
          </c:tx>
          <c:cat>
            <c:strRef>
              <c:f>工作表1!$A$2:$A$4</c:f>
              <c:strCache>
                <c:ptCount val="3"/>
                <c:pt idx="0">
                  <c:v>全導師</c:v>
                </c:pt>
                <c:pt idx="1">
                  <c:v>全科任</c:v>
                </c:pt>
                <c:pt idx="2">
                  <c:v>導師+科任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152</c:v>
                </c:pt>
                <c:pt idx="1">
                  <c:v>10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dirty="0"/>
              <a:t>103</a:t>
            </a:r>
            <a:r>
              <a:rPr lang="zh-TW" altLang="en-US" dirty="0"/>
              <a:t>學年度生活</a:t>
            </a:r>
            <a:r>
              <a:rPr lang="zh-TW" altLang="en-US" dirty="0" smtClean="0"/>
              <a:t>課程師資概況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全縣生活課程教師共</a:t>
            </a:r>
            <a:r>
              <a:rPr lang="en-US" altLang="zh-TW" dirty="0" smtClean="0"/>
              <a:t>434</a:t>
            </a:r>
            <a:r>
              <a:rPr lang="zh-TW" altLang="en-US" dirty="0" smtClean="0"/>
              <a:t>位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layout>
        <c:manualLayout>
          <c:xMode val="edge"/>
          <c:yMode val="edge"/>
          <c:x val="0.12512157119154338"/>
          <c:y val="0.917436909596804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14634348460371"/>
          <c:y val="3.4792739157373631E-2"/>
          <c:w val="0.45927251252593065"/>
          <c:h val="0.84312747432552593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103學年度生活課程授課狀況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取得證書</c:v>
                </c:pt>
                <c:pt idx="1">
                  <c:v>生活課程研習時數0小時</c:v>
                </c:pt>
                <c:pt idx="2">
                  <c:v>生活課程研習時數未達12小時</c:v>
                </c:pt>
                <c:pt idx="3">
                  <c:v>未取得證書，生活課程研習時數達12小時以上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237</c:v>
                </c:pt>
                <c:pt idx="1">
                  <c:v>130</c:v>
                </c:pt>
                <c:pt idx="2">
                  <c:v>31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03B60-AC4E-443C-B707-08225AA6A13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4D5647D-6BA2-460D-A4A8-FCAA8BC29EE6}">
      <dgm:prSet phldrT="[文字]"/>
      <dgm:spPr/>
      <dgm:t>
        <a:bodyPr/>
        <a:lstStyle/>
        <a:p>
          <a:r>
            <a:rPr lang="zh-TW" altLang="en-US" dirty="0" smtClean="0"/>
            <a:t>生活課程</a:t>
          </a:r>
          <a:endParaRPr lang="zh-TW" altLang="en-US" dirty="0"/>
        </a:p>
      </dgm:t>
    </dgm:pt>
    <dgm:pt modelId="{81843BE5-543C-4A76-B82D-F21500290D49}" type="parTrans" cxnId="{ACA303DA-1A58-4064-876A-5B63F5A54506}">
      <dgm:prSet/>
      <dgm:spPr/>
      <dgm:t>
        <a:bodyPr/>
        <a:lstStyle/>
        <a:p>
          <a:endParaRPr lang="zh-TW" altLang="en-US"/>
        </a:p>
      </dgm:t>
    </dgm:pt>
    <dgm:pt modelId="{1A0FAE69-5557-4C2D-BD45-156D68E9F831}" type="sibTrans" cxnId="{ACA303DA-1A58-4064-876A-5B63F5A54506}">
      <dgm:prSet/>
      <dgm:spPr/>
      <dgm:t>
        <a:bodyPr/>
        <a:lstStyle/>
        <a:p>
          <a:endParaRPr lang="zh-TW" altLang="en-US"/>
        </a:p>
      </dgm:t>
    </dgm:pt>
    <dgm:pt modelId="{3BDFD7D2-3425-4FA2-A696-ACB477F5E4A9}" type="asst">
      <dgm:prSet phldrT="[文字]"/>
      <dgm:spPr/>
      <dgm:t>
        <a:bodyPr/>
        <a:lstStyle/>
        <a:p>
          <a:r>
            <a:rPr lang="zh-TW" altLang="en-US" dirty="0" smtClean="0"/>
            <a:t>生活</a:t>
          </a:r>
          <a:r>
            <a:rPr lang="en-US" altLang="zh-TW" dirty="0" smtClean="0"/>
            <a:t>(3</a:t>
          </a:r>
          <a:r>
            <a:rPr lang="zh-TW" altLang="en-US" dirty="0" smtClean="0"/>
            <a:t>節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AAD40CB6-9251-4C0C-8A2A-C4846C024C8F}" type="parTrans" cxnId="{E70B6E83-BB28-49EF-80D4-35E6E8C1F7E9}">
      <dgm:prSet/>
      <dgm:spPr/>
      <dgm:t>
        <a:bodyPr/>
        <a:lstStyle/>
        <a:p>
          <a:endParaRPr lang="zh-TW" altLang="en-US"/>
        </a:p>
      </dgm:t>
    </dgm:pt>
    <dgm:pt modelId="{5CEDA7FB-FD3B-46AD-9E8A-308E80F301BC}" type="sibTrans" cxnId="{E70B6E83-BB28-49EF-80D4-35E6E8C1F7E9}">
      <dgm:prSet/>
      <dgm:spPr/>
      <dgm:t>
        <a:bodyPr/>
        <a:lstStyle/>
        <a:p>
          <a:endParaRPr lang="zh-TW" altLang="en-US"/>
        </a:p>
      </dgm:t>
    </dgm:pt>
    <dgm:pt modelId="{CE7C0E01-EA2D-45D3-8DED-F0124408517F}" type="asst">
      <dgm:prSet phldrT="[文字]"/>
      <dgm:spPr/>
      <dgm:t>
        <a:bodyPr/>
        <a:lstStyle/>
        <a:p>
          <a:r>
            <a:rPr lang="zh-TW" altLang="en-US" dirty="0" smtClean="0"/>
            <a:t>音樂</a:t>
          </a:r>
          <a:r>
            <a:rPr lang="en-US" altLang="zh-TW" dirty="0" smtClean="0"/>
            <a:t>(1</a:t>
          </a:r>
          <a:r>
            <a:rPr lang="zh-TW" altLang="en-US" dirty="0" smtClean="0"/>
            <a:t>節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B3DF3F02-FC7E-4C9A-B60D-3A5C3740AE52}" type="parTrans" cxnId="{B4AB4F9F-1C1B-4F81-8796-B5671E706869}">
      <dgm:prSet/>
      <dgm:spPr/>
      <dgm:t>
        <a:bodyPr/>
        <a:lstStyle/>
        <a:p>
          <a:endParaRPr lang="zh-TW" altLang="en-US"/>
        </a:p>
      </dgm:t>
    </dgm:pt>
    <dgm:pt modelId="{403DA8DA-4B45-488E-899F-C5A4EC02B434}" type="sibTrans" cxnId="{B4AB4F9F-1C1B-4F81-8796-B5671E706869}">
      <dgm:prSet/>
      <dgm:spPr/>
      <dgm:t>
        <a:bodyPr/>
        <a:lstStyle/>
        <a:p>
          <a:endParaRPr lang="zh-TW" altLang="en-US"/>
        </a:p>
      </dgm:t>
    </dgm:pt>
    <dgm:pt modelId="{FA707154-F189-4B02-9814-F449369AA83A}" type="asst">
      <dgm:prSet phldrT="[文字]"/>
      <dgm:spPr/>
      <dgm:t>
        <a:bodyPr/>
        <a:lstStyle/>
        <a:p>
          <a:r>
            <a:rPr lang="zh-TW" altLang="en-US" dirty="0" smtClean="0"/>
            <a:t>視覺藝術</a:t>
          </a:r>
          <a:r>
            <a:rPr lang="en-US" altLang="zh-TW" dirty="0" smtClean="0"/>
            <a:t>(1</a:t>
          </a:r>
          <a:r>
            <a:rPr lang="zh-TW" altLang="en-US" dirty="0" smtClean="0"/>
            <a:t>節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41DA171-2E3A-44F8-8A55-5B56D334A13E}" type="parTrans" cxnId="{085F3E96-04BA-4880-BC3C-9D8DEA8FBE22}">
      <dgm:prSet/>
      <dgm:spPr/>
      <dgm:t>
        <a:bodyPr/>
        <a:lstStyle/>
        <a:p>
          <a:endParaRPr lang="zh-TW" altLang="en-US"/>
        </a:p>
      </dgm:t>
    </dgm:pt>
    <dgm:pt modelId="{07E67140-AAD0-4CF4-8AD2-131656B9E00B}" type="sibTrans" cxnId="{085F3E96-04BA-4880-BC3C-9D8DEA8FBE22}">
      <dgm:prSet/>
      <dgm:spPr/>
      <dgm:t>
        <a:bodyPr/>
        <a:lstStyle/>
        <a:p>
          <a:endParaRPr lang="zh-TW" altLang="en-US"/>
        </a:p>
      </dgm:t>
    </dgm:pt>
    <dgm:pt modelId="{E1D21199-57EC-4C65-A608-9B20A2A4D318}" type="asst">
      <dgm:prSet phldrT="[文字]" custT="1"/>
      <dgm:spPr/>
      <dgm:t>
        <a:bodyPr/>
        <a:lstStyle/>
        <a:p>
          <a:r>
            <a:rPr lang="zh-TW" altLang="en-US" sz="2200" dirty="0" smtClean="0"/>
            <a:t>國際禮儀或閱讀</a:t>
          </a:r>
          <a:r>
            <a:rPr lang="en-US" altLang="zh-TW" sz="2400" dirty="0" smtClean="0"/>
            <a:t>(1</a:t>
          </a:r>
          <a:r>
            <a:rPr lang="zh-TW" altLang="en-US" sz="2400" dirty="0" smtClean="0"/>
            <a:t>節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D795A6E1-A64F-4070-880D-B3671DD6C52B}" type="parTrans" cxnId="{0D6752EB-2BFD-435A-84AA-A73E842CBB7E}">
      <dgm:prSet/>
      <dgm:spPr/>
      <dgm:t>
        <a:bodyPr/>
        <a:lstStyle/>
        <a:p>
          <a:endParaRPr lang="zh-TW" altLang="en-US"/>
        </a:p>
      </dgm:t>
    </dgm:pt>
    <dgm:pt modelId="{0A432DE1-5E93-4296-BFFB-4D4C7B7D150A}" type="sibTrans" cxnId="{0D6752EB-2BFD-435A-84AA-A73E842CBB7E}">
      <dgm:prSet/>
      <dgm:spPr/>
      <dgm:t>
        <a:bodyPr/>
        <a:lstStyle/>
        <a:p>
          <a:endParaRPr lang="zh-TW" altLang="en-US"/>
        </a:p>
      </dgm:t>
    </dgm:pt>
    <dgm:pt modelId="{3A72A8CE-5428-4636-B080-9B04E6105F33}" type="pres">
      <dgm:prSet presAssocID="{D1203B60-AC4E-443C-B707-08225AA6A1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E123F00-0BE1-48BE-A7C9-1B10B93EB546}" type="pres">
      <dgm:prSet presAssocID="{94D5647D-6BA2-460D-A4A8-FCAA8BC29EE6}" presName="hierRoot1" presStyleCnt="0"/>
      <dgm:spPr/>
    </dgm:pt>
    <dgm:pt modelId="{1F399AB2-A237-46E5-9169-D0C4F326F087}" type="pres">
      <dgm:prSet presAssocID="{94D5647D-6BA2-460D-A4A8-FCAA8BC29EE6}" presName="composite" presStyleCnt="0"/>
      <dgm:spPr/>
    </dgm:pt>
    <dgm:pt modelId="{EA348182-2FA6-423B-B1ED-6DAA0010C83D}" type="pres">
      <dgm:prSet presAssocID="{94D5647D-6BA2-460D-A4A8-FCAA8BC29EE6}" presName="background" presStyleLbl="node0" presStyleIdx="0" presStyleCnt="1"/>
      <dgm:spPr/>
    </dgm:pt>
    <dgm:pt modelId="{02BB21FF-8F53-4087-AE47-9998D86C96CD}" type="pres">
      <dgm:prSet presAssocID="{94D5647D-6BA2-460D-A4A8-FCAA8BC29E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EEE408-61CD-42B0-B3D6-56F8CB268618}" type="pres">
      <dgm:prSet presAssocID="{94D5647D-6BA2-460D-A4A8-FCAA8BC29EE6}" presName="hierChild2" presStyleCnt="0"/>
      <dgm:spPr/>
    </dgm:pt>
    <dgm:pt modelId="{FFD1F1AF-FA58-4000-99F4-3CEE242DDBBB}" type="pres">
      <dgm:prSet presAssocID="{AAD40CB6-9251-4C0C-8A2A-C4846C024C8F}" presName="Name10" presStyleLbl="parChTrans1D2" presStyleIdx="0" presStyleCnt="4"/>
      <dgm:spPr/>
      <dgm:t>
        <a:bodyPr/>
        <a:lstStyle/>
        <a:p>
          <a:endParaRPr lang="zh-TW" altLang="en-US"/>
        </a:p>
      </dgm:t>
    </dgm:pt>
    <dgm:pt modelId="{B22937CC-6E27-4BBD-8AD6-9F546180EB31}" type="pres">
      <dgm:prSet presAssocID="{3BDFD7D2-3425-4FA2-A696-ACB477F5E4A9}" presName="hierRoot2" presStyleCnt="0"/>
      <dgm:spPr/>
    </dgm:pt>
    <dgm:pt modelId="{BD1E2459-24C3-48A0-ADD1-CA371C16550E}" type="pres">
      <dgm:prSet presAssocID="{3BDFD7D2-3425-4FA2-A696-ACB477F5E4A9}" presName="composite2" presStyleCnt="0"/>
      <dgm:spPr/>
    </dgm:pt>
    <dgm:pt modelId="{8BA5E6AE-8E5C-4321-B70C-7CF8AAE5886A}" type="pres">
      <dgm:prSet presAssocID="{3BDFD7D2-3425-4FA2-A696-ACB477F5E4A9}" presName="background2" presStyleLbl="asst1" presStyleIdx="0" presStyleCnt="4"/>
      <dgm:spPr/>
    </dgm:pt>
    <dgm:pt modelId="{F8988CF9-4319-4243-94FF-77983C2B8D92}" type="pres">
      <dgm:prSet presAssocID="{3BDFD7D2-3425-4FA2-A696-ACB477F5E4A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E5425F-066C-4E70-AA61-92EC5A5C6128}" type="pres">
      <dgm:prSet presAssocID="{3BDFD7D2-3425-4FA2-A696-ACB477F5E4A9}" presName="hierChild3" presStyleCnt="0"/>
      <dgm:spPr/>
    </dgm:pt>
    <dgm:pt modelId="{4B004285-DC52-42AB-9FEB-737C9515E23D}" type="pres">
      <dgm:prSet presAssocID="{B3DF3F02-FC7E-4C9A-B60D-3A5C3740AE52}" presName="Name10" presStyleLbl="parChTrans1D2" presStyleIdx="1" presStyleCnt="4"/>
      <dgm:spPr/>
      <dgm:t>
        <a:bodyPr/>
        <a:lstStyle/>
        <a:p>
          <a:endParaRPr lang="zh-TW" altLang="en-US"/>
        </a:p>
      </dgm:t>
    </dgm:pt>
    <dgm:pt modelId="{4C631428-6CC7-46F4-9D1E-F9A22CB8E309}" type="pres">
      <dgm:prSet presAssocID="{CE7C0E01-EA2D-45D3-8DED-F0124408517F}" presName="hierRoot2" presStyleCnt="0"/>
      <dgm:spPr/>
    </dgm:pt>
    <dgm:pt modelId="{D2047A82-9DF8-4829-B01E-243E11350D5E}" type="pres">
      <dgm:prSet presAssocID="{CE7C0E01-EA2D-45D3-8DED-F0124408517F}" presName="composite2" presStyleCnt="0"/>
      <dgm:spPr/>
    </dgm:pt>
    <dgm:pt modelId="{CF3E8AB5-0E2C-4B5E-A8D0-610D6F50F39C}" type="pres">
      <dgm:prSet presAssocID="{CE7C0E01-EA2D-45D3-8DED-F0124408517F}" presName="background2" presStyleLbl="asst1" presStyleIdx="1" presStyleCnt="4"/>
      <dgm:spPr/>
    </dgm:pt>
    <dgm:pt modelId="{0415867E-D195-496F-AE5A-55E9302F4431}" type="pres">
      <dgm:prSet presAssocID="{CE7C0E01-EA2D-45D3-8DED-F0124408517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3EAB89-2EC5-405F-B7A8-425EC5248B42}" type="pres">
      <dgm:prSet presAssocID="{CE7C0E01-EA2D-45D3-8DED-F0124408517F}" presName="hierChild3" presStyleCnt="0"/>
      <dgm:spPr/>
    </dgm:pt>
    <dgm:pt modelId="{FBD08488-2EFF-4C90-B9EF-D59E8BC8EB59}" type="pres">
      <dgm:prSet presAssocID="{841DA171-2E3A-44F8-8A55-5B56D334A13E}" presName="Name10" presStyleLbl="parChTrans1D2" presStyleIdx="2" presStyleCnt="4"/>
      <dgm:spPr/>
      <dgm:t>
        <a:bodyPr/>
        <a:lstStyle/>
        <a:p>
          <a:endParaRPr lang="zh-TW" altLang="en-US"/>
        </a:p>
      </dgm:t>
    </dgm:pt>
    <dgm:pt modelId="{4FB282ED-1C6F-41DE-8740-757F3A8DD4FE}" type="pres">
      <dgm:prSet presAssocID="{FA707154-F189-4B02-9814-F449369AA83A}" presName="hierRoot2" presStyleCnt="0"/>
      <dgm:spPr/>
    </dgm:pt>
    <dgm:pt modelId="{887FDBB6-2FD5-4114-BF73-996751FB670A}" type="pres">
      <dgm:prSet presAssocID="{FA707154-F189-4B02-9814-F449369AA83A}" presName="composite2" presStyleCnt="0"/>
      <dgm:spPr/>
    </dgm:pt>
    <dgm:pt modelId="{1642CC61-CE47-408E-9398-38DF70984E62}" type="pres">
      <dgm:prSet presAssocID="{FA707154-F189-4B02-9814-F449369AA83A}" presName="background2" presStyleLbl="asst1" presStyleIdx="2" presStyleCnt="4"/>
      <dgm:spPr/>
    </dgm:pt>
    <dgm:pt modelId="{5F254852-D1C2-4883-9A51-B9D7CF88E169}" type="pres">
      <dgm:prSet presAssocID="{FA707154-F189-4B02-9814-F449369AA83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132974-7424-4CA3-B71E-DD3AE692BA80}" type="pres">
      <dgm:prSet presAssocID="{FA707154-F189-4B02-9814-F449369AA83A}" presName="hierChild3" presStyleCnt="0"/>
      <dgm:spPr/>
    </dgm:pt>
    <dgm:pt modelId="{F92AC0A0-A272-48D7-B468-66881EB71E6E}" type="pres">
      <dgm:prSet presAssocID="{D795A6E1-A64F-4070-880D-B3671DD6C52B}" presName="Name10" presStyleLbl="parChTrans1D2" presStyleIdx="3" presStyleCnt="4"/>
      <dgm:spPr/>
      <dgm:t>
        <a:bodyPr/>
        <a:lstStyle/>
        <a:p>
          <a:endParaRPr lang="zh-TW" altLang="en-US"/>
        </a:p>
      </dgm:t>
    </dgm:pt>
    <dgm:pt modelId="{E276EB4B-F4F6-4524-965A-D238DFD04A92}" type="pres">
      <dgm:prSet presAssocID="{E1D21199-57EC-4C65-A608-9B20A2A4D318}" presName="hierRoot2" presStyleCnt="0"/>
      <dgm:spPr/>
    </dgm:pt>
    <dgm:pt modelId="{9B2BA816-F7AF-4E74-9587-151CA72A2D72}" type="pres">
      <dgm:prSet presAssocID="{E1D21199-57EC-4C65-A608-9B20A2A4D318}" presName="composite2" presStyleCnt="0"/>
      <dgm:spPr/>
    </dgm:pt>
    <dgm:pt modelId="{0F796594-1719-4107-9A1A-FA1F063CB4F8}" type="pres">
      <dgm:prSet presAssocID="{E1D21199-57EC-4C65-A608-9B20A2A4D318}" presName="background2" presStyleLbl="asst1" presStyleIdx="3" presStyleCnt="4"/>
      <dgm:spPr/>
    </dgm:pt>
    <dgm:pt modelId="{819680DB-11EF-4F1E-AE82-B7DE7B03D42C}" type="pres">
      <dgm:prSet presAssocID="{E1D21199-57EC-4C65-A608-9B20A2A4D31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645AE8-4917-4BBE-89BE-2AC8B70FD423}" type="pres">
      <dgm:prSet presAssocID="{E1D21199-57EC-4C65-A608-9B20A2A4D318}" presName="hierChild3" presStyleCnt="0"/>
      <dgm:spPr/>
    </dgm:pt>
  </dgm:ptLst>
  <dgm:cxnLst>
    <dgm:cxn modelId="{ACA303DA-1A58-4064-876A-5B63F5A54506}" srcId="{D1203B60-AC4E-443C-B707-08225AA6A13A}" destId="{94D5647D-6BA2-460D-A4A8-FCAA8BC29EE6}" srcOrd="0" destOrd="0" parTransId="{81843BE5-543C-4A76-B82D-F21500290D49}" sibTransId="{1A0FAE69-5557-4C2D-BD45-156D68E9F831}"/>
    <dgm:cxn modelId="{0431B8D4-A137-46BF-AE5F-27416FFD1778}" type="presOf" srcId="{841DA171-2E3A-44F8-8A55-5B56D334A13E}" destId="{FBD08488-2EFF-4C90-B9EF-D59E8BC8EB59}" srcOrd="0" destOrd="0" presId="urn:microsoft.com/office/officeart/2005/8/layout/hierarchy1"/>
    <dgm:cxn modelId="{1BBDFA64-1460-4F18-B07A-28DB92D085D4}" type="presOf" srcId="{AAD40CB6-9251-4C0C-8A2A-C4846C024C8F}" destId="{FFD1F1AF-FA58-4000-99F4-3CEE242DDBBB}" srcOrd="0" destOrd="0" presId="urn:microsoft.com/office/officeart/2005/8/layout/hierarchy1"/>
    <dgm:cxn modelId="{F4D6E91B-8A8B-41B0-BF59-3CB383213B74}" type="presOf" srcId="{D1203B60-AC4E-443C-B707-08225AA6A13A}" destId="{3A72A8CE-5428-4636-B080-9B04E6105F33}" srcOrd="0" destOrd="0" presId="urn:microsoft.com/office/officeart/2005/8/layout/hierarchy1"/>
    <dgm:cxn modelId="{72B92732-2F4F-4F9F-81E1-56B9D884F664}" type="presOf" srcId="{E1D21199-57EC-4C65-A608-9B20A2A4D318}" destId="{819680DB-11EF-4F1E-AE82-B7DE7B03D42C}" srcOrd="0" destOrd="0" presId="urn:microsoft.com/office/officeart/2005/8/layout/hierarchy1"/>
    <dgm:cxn modelId="{6BA9D43F-DF7C-43E7-9C4F-AD7828D886CA}" type="presOf" srcId="{B3DF3F02-FC7E-4C9A-B60D-3A5C3740AE52}" destId="{4B004285-DC52-42AB-9FEB-737C9515E23D}" srcOrd="0" destOrd="0" presId="urn:microsoft.com/office/officeart/2005/8/layout/hierarchy1"/>
    <dgm:cxn modelId="{7AE8133E-08A0-482A-A920-5EDAE54369E2}" type="presOf" srcId="{3BDFD7D2-3425-4FA2-A696-ACB477F5E4A9}" destId="{F8988CF9-4319-4243-94FF-77983C2B8D92}" srcOrd="0" destOrd="0" presId="urn:microsoft.com/office/officeart/2005/8/layout/hierarchy1"/>
    <dgm:cxn modelId="{B4AB4F9F-1C1B-4F81-8796-B5671E706869}" srcId="{94D5647D-6BA2-460D-A4A8-FCAA8BC29EE6}" destId="{CE7C0E01-EA2D-45D3-8DED-F0124408517F}" srcOrd="1" destOrd="0" parTransId="{B3DF3F02-FC7E-4C9A-B60D-3A5C3740AE52}" sibTransId="{403DA8DA-4B45-488E-899F-C5A4EC02B434}"/>
    <dgm:cxn modelId="{A76CD032-75C5-455C-BD6F-ECC69A1C4D79}" type="presOf" srcId="{94D5647D-6BA2-460D-A4A8-FCAA8BC29EE6}" destId="{02BB21FF-8F53-4087-AE47-9998D86C96CD}" srcOrd="0" destOrd="0" presId="urn:microsoft.com/office/officeart/2005/8/layout/hierarchy1"/>
    <dgm:cxn modelId="{773D8F76-BCA7-46CA-A2E0-B37470E0475B}" type="presOf" srcId="{D795A6E1-A64F-4070-880D-B3671DD6C52B}" destId="{F92AC0A0-A272-48D7-B468-66881EB71E6E}" srcOrd="0" destOrd="0" presId="urn:microsoft.com/office/officeart/2005/8/layout/hierarchy1"/>
    <dgm:cxn modelId="{0D6752EB-2BFD-435A-84AA-A73E842CBB7E}" srcId="{94D5647D-6BA2-460D-A4A8-FCAA8BC29EE6}" destId="{E1D21199-57EC-4C65-A608-9B20A2A4D318}" srcOrd="3" destOrd="0" parTransId="{D795A6E1-A64F-4070-880D-B3671DD6C52B}" sibTransId="{0A432DE1-5E93-4296-BFFB-4D4C7B7D150A}"/>
    <dgm:cxn modelId="{9A21FF62-1B95-4B4A-965F-313A02598757}" type="presOf" srcId="{CE7C0E01-EA2D-45D3-8DED-F0124408517F}" destId="{0415867E-D195-496F-AE5A-55E9302F4431}" srcOrd="0" destOrd="0" presId="urn:microsoft.com/office/officeart/2005/8/layout/hierarchy1"/>
    <dgm:cxn modelId="{085F3E96-04BA-4880-BC3C-9D8DEA8FBE22}" srcId="{94D5647D-6BA2-460D-A4A8-FCAA8BC29EE6}" destId="{FA707154-F189-4B02-9814-F449369AA83A}" srcOrd="2" destOrd="0" parTransId="{841DA171-2E3A-44F8-8A55-5B56D334A13E}" sibTransId="{07E67140-AAD0-4CF4-8AD2-131656B9E00B}"/>
    <dgm:cxn modelId="{E70B6E83-BB28-49EF-80D4-35E6E8C1F7E9}" srcId="{94D5647D-6BA2-460D-A4A8-FCAA8BC29EE6}" destId="{3BDFD7D2-3425-4FA2-A696-ACB477F5E4A9}" srcOrd="0" destOrd="0" parTransId="{AAD40CB6-9251-4C0C-8A2A-C4846C024C8F}" sibTransId="{5CEDA7FB-FD3B-46AD-9E8A-308E80F301BC}"/>
    <dgm:cxn modelId="{C890A4BE-0D5B-490E-B24C-1468EB45C95D}" type="presOf" srcId="{FA707154-F189-4B02-9814-F449369AA83A}" destId="{5F254852-D1C2-4883-9A51-B9D7CF88E169}" srcOrd="0" destOrd="0" presId="urn:microsoft.com/office/officeart/2005/8/layout/hierarchy1"/>
    <dgm:cxn modelId="{BE6F895D-7BDE-4406-B217-E3B8266EBBF9}" type="presParOf" srcId="{3A72A8CE-5428-4636-B080-9B04E6105F33}" destId="{FE123F00-0BE1-48BE-A7C9-1B10B93EB546}" srcOrd="0" destOrd="0" presId="urn:microsoft.com/office/officeart/2005/8/layout/hierarchy1"/>
    <dgm:cxn modelId="{0CF99C45-0093-4156-A92B-7D51AEC4C265}" type="presParOf" srcId="{FE123F00-0BE1-48BE-A7C9-1B10B93EB546}" destId="{1F399AB2-A237-46E5-9169-D0C4F326F087}" srcOrd="0" destOrd="0" presId="urn:microsoft.com/office/officeart/2005/8/layout/hierarchy1"/>
    <dgm:cxn modelId="{F0B96033-29EF-411E-B996-F5E1735BBA29}" type="presParOf" srcId="{1F399AB2-A237-46E5-9169-D0C4F326F087}" destId="{EA348182-2FA6-423B-B1ED-6DAA0010C83D}" srcOrd="0" destOrd="0" presId="urn:microsoft.com/office/officeart/2005/8/layout/hierarchy1"/>
    <dgm:cxn modelId="{962785C0-0490-418C-8787-EBCBCA9A5A82}" type="presParOf" srcId="{1F399AB2-A237-46E5-9169-D0C4F326F087}" destId="{02BB21FF-8F53-4087-AE47-9998D86C96CD}" srcOrd="1" destOrd="0" presId="urn:microsoft.com/office/officeart/2005/8/layout/hierarchy1"/>
    <dgm:cxn modelId="{90397B2D-706D-4D09-802C-E4413CFCE6E1}" type="presParOf" srcId="{FE123F00-0BE1-48BE-A7C9-1B10B93EB546}" destId="{FAEEE408-61CD-42B0-B3D6-56F8CB268618}" srcOrd="1" destOrd="0" presId="urn:microsoft.com/office/officeart/2005/8/layout/hierarchy1"/>
    <dgm:cxn modelId="{3C6217F2-286E-43C0-844F-8106B9DCC270}" type="presParOf" srcId="{FAEEE408-61CD-42B0-B3D6-56F8CB268618}" destId="{FFD1F1AF-FA58-4000-99F4-3CEE242DDBBB}" srcOrd="0" destOrd="0" presId="urn:microsoft.com/office/officeart/2005/8/layout/hierarchy1"/>
    <dgm:cxn modelId="{55DFFD94-1C82-44FE-9679-E60C6F2F208A}" type="presParOf" srcId="{FAEEE408-61CD-42B0-B3D6-56F8CB268618}" destId="{B22937CC-6E27-4BBD-8AD6-9F546180EB31}" srcOrd="1" destOrd="0" presId="urn:microsoft.com/office/officeart/2005/8/layout/hierarchy1"/>
    <dgm:cxn modelId="{FEF7C940-6E44-4218-8C52-BB7A3D30E853}" type="presParOf" srcId="{B22937CC-6E27-4BBD-8AD6-9F546180EB31}" destId="{BD1E2459-24C3-48A0-ADD1-CA371C16550E}" srcOrd="0" destOrd="0" presId="urn:microsoft.com/office/officeart/2005/8/layout/hierarchy1"/>
    <dgm:cxn modelId="{07C933DC-8DAB-4519-9065-8C25F65472AE}" type="presParOf" srcId="{BD1E2459-24C3-48A0-ADD1-CA371C16550E}" destId="{8BA5E6AE-8E5C-4321-B70C-7CF8AAE5886A}" srcOrd="0" destOrd="0" presId="urn:microsoft.com/office/officeart/2005/8/layout/hierarchy1"/>
    <dgm:cxn modelId="{34878AA6-5485-4B4E-84EF-E6EB168D5E36}" type="presParOf" srcId="{BD1E2459-24C3-48A0-ADD1-CA371C16550E}" destId="{F8988CF9-4319-4243-94FF-77983C2B8D92}" srcOrd="1" destOrd="0" presId="urn:microsoft.com/office/officeart/2005/8/layout/hierarchy1"/>
    <dgm:cxn modelId="{A48243BA-B233-498C-B272-AB330892A477}" type="presParOf" srcId="{B22937CC-6E27-4BBD-8AD6-9F546180EB31}" destId="{62E5425F-066C-4E70-AA61-92EC5A5C6128}" srcOrd="1" destOrd="0" presId="urn:microsoft.com/office/officeart/2005/8/layout/hierarchy1"/>
    <dgm:cxn modelId="{5D172066-FF1B-440B-9000-91B3929A1804}" type="presParOf" srcId="{FAEEE408-61CD-42B0-B3D6-56F8CB268618}" destId="{4B004285-DC52-42AB-9FEB-737C9515E23D}" srcOrd="2" destOrd="0" presId="urn:microsoft.com/office/officeart/2005/8/layout/hierarchy1"/>
    <dgm:cxn modelId="{EDF68C2F-DD62-4E11-AE0A-34CBCEFA0F47}" type="presParOf" srcId="{FAEEE408-61CD-42B0-B3D6-56F8CB268618}" destId="{4C631428-6CC7-46F4-9D1E-F9A22CB8E309}" srcOrd="3" destOrd="0" presId="urn:microsoft.com/office/officeart/2005/8/layout/hierarchy1"/>
    <dgm:cxn modelId="{BCBAEAAA-BE9E-4B97-A508-54B6C117B0D5}" type="presParOf" srcId="{4C631428-6CC7-46F4-9D1E-F9A22CB8E309}" destId="{D2047A82-9DF8-4829-B01E-243E11350D5E}" srcOrd="0" destOrd="0" presId="urn:microsoft.com/office/officeart/2005/8/layout/hierarchy1"/>
    <dgm:cxn modelId="{083D16E1-1D0D-4B8A-97E5-8E3B71691214}" type="presParOf" srcId="{D2047A82-9DF8-4829-B01E-243E11350D5E}" destId="{CF3E8AB5-0E2C-4B5E-A8D0-610D6F50F39C}" srcOrd="0" destOrd="0" presId="urn:microsoft.com/office/officeart/2005/8/layout/hierarchy1"/>
    <dgm:cxn modelId="{AACEB588-C390-4E9C-9224-71C48DAD0120}" type="presParOf" srcId="{D2047A82-9DF8-4829-B01E-243E11350D5E}" destId="{0415867E-D195-496F-AE5A-55E9302F4431}" srcOrd="1" destOrd="0" presId="urn:microsoft.com/office/officeart/2005/8/layout/hierarchy1"/>
    <dgm:cxn modelId="{709ED53B-8942-4F3B-9661-256E1FE48DAC}" type="presParOf" srcId="{4C631428-6CC7-46F4-9D1E-F9A22CB8E309}" destId="{833EAB89-2EC5-405F-B7A8-425EC5248B42}" srcOrd="1" destOrd="0" presId="urn:microsoft.com/office/officeart/2005/8/layout/hierarchy1"/>
    <dgm:cxn modelId="{7CB3C99F-03BC-405A-8650-B3CA43178FD1}" type="presParOf" srcId="{FAEEE408-61CD-42B0-B3D6-56F8CB268618}" destId="{FBD08488-2EFF-4C90-B9EF-D59E8BC8EB59}" srcOrd="4" destOrd="0" presId="urn:microsoft.com/office/officeart/2005/8/layout/hierarchy1"/>
    <dgm:cxn modelId="{A298D8D1-ECDD-4374-B642-54159FAD224D}" type="presParOf" srcId="{FAEEE408-61CD-42B0-B3D6-56F8CB268618}" destId="{4FB282ED-1C6F-41DE-8740-757F3A8DD4FE}" srcOrd="5" destOrd="0" presId="urn:microsoft.com/office/officeart/2005/8/layout/hierarchy1"/>
    <dgm:cxn modelId="{CF33444C-0BBD-4A58-A164-4107AFFB67C6}" type="presParOf" srcId="{4FB282ED-1C6F-41DE-8740-757F3A8DD4FE}" destId="{887FDBB6-2FD5-4114-BF73-996751FB670A}" srcOrd="0" destOrd="0" presId="urn:microsoft.com/office/officeart/2005/8/layout/hierarchy1"/>
    <dgm:cxn modelId="{7202140E-E6DC-46D0-B277-97252AB785CC}" type="presParOf" srcId="{887FDBB6-2FD5-4114-BF73-996751FB670A}" destId="{1642CC61-CE47-408E-9398-38DF70984E62}" srcOrd="0" destOrd="0" presId="urn:microsoft.com/office/officeart/2005/8/layout/hierarchy1"/>
    <dgm:cxn modelId="{A4080F04-FC54-4956-88BE-3393E6DEF22A}" type="presParOf" srcId="{887FDBB6-2FD5-4114-BF73-996751FB670A}" destId="{5F254852-D1C2-4883-9A51-B9D7CF88E169}" srcOrd="1" destOrd="0" presId="urn:microsoft.com/office/officeart/2005/8/layout/hierarchy1"/>
    <dgm:cxn modelId="{9CDE5FFC-AB01-4671-8D3A-13BC4FFB9B16}" type="presParOf" srcId="{4FB282ED-1C6F-41DE-8740-757F3A8DD4FE}" destId="{99132974-7424-4CA3-B71E-DD3AE692BA80}" srcOrd="1" destOrd="0" presId="urn:microsoft.com/office/officeart/2005/8/layout/hierarchy1"/>
    <dgm:cxn modelId="{540026A5-0D2B-4948-AFFA-5FEF21E8EC4B}" type="presParOf" srcId="{FAEEE408-61CD-42B0-B3D6-56F8CB268618}" destId="{F92AC0A0-A272-48D7-B468-66881EB71E6E}" srcOrd="6" destOrd="0" presId="urn:microsoft.com/office/officeart/2005/8/layout/hierarchy1"/>
    <dgm:cxn modelId="{A97CF4C4-210D-4D58-9AB3-CCAD66C019D2}" type="presParOf" srcId="{FAEEE408-61CD-42B0-B3D6-56F8CB268618}" destId="{E276EB4B-F4F6-4524-965A-D238DFD04A92}" srcOrd="7" destOrd="0" presId="urn:microsoft.com/office/officeart/2005/8/layout/hierarchy1"/>
    <dgm:cxn modelId="{9F7DC972-08B7-4BE4-89A4-0362AC5CC132}" type="presParOf" srcId="{E276EB4B-F4F6-4524-965A-D238DFD04A92}" destId="{9B2BA816-F7AF-4E74-9587-151CA72A2D72}" srcOrd="0" destOrd="0" presId="urn:microsoft.com/office/officeart/2005/8/layout/hierarchy1"/>
    <dgm:cxn modelId="{05A10AD5-B40E-457A-BF71-DAC61957FC42}" type="presParOf" srcId="{9B2BA816-F7AF-4E74-9587-151CA72A2D72}" destId="{0F796594-1719-4107-9A1A-FA1F063CB4F8}" srcOrd="0" destOrd="0" presId="urn:microsoft.com/office/officeart/2005/8/layout/hierarchy1"/>
    <dgm:cxn modelId="{2B758AC8-EECF-4616-85D5-749EA70D5B10}" type="presParOf" srcId="{9B2BA816-F7AF-4E74-9587-151CA72A2D72}" destId="{819680DB-11EF-4F1E-AE82-B7DE7B03D42C}" srcOrd="1" destOrd="0" presId="urn:microsoft.com/office/officeart/2005/8/layout/hierarchy1"/>
    <dgm:cxn modelId="{258F9F12-C613-4070-9E69-712828F0F8E1}" type="presParOf" srcId="{E276EB4B-F4F6-4524-965A-D238DFD04A92}" destId="{C6645AE8-4917-4BBE-89BE-2AC8B70FD4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4731D-7FBB-4871-8D6F-F268D9AF9EC5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B07C475-A15A-43BC-A622-A884B0941E6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建議由</a:t>
          </a:r>
          <a:r>
            <a:rPr lang="zh-TW" altLang="en-US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導師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親自授課，勿考慮釋出生活課程。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874BE26-D436-40A5-92D9-BBFF8BE210B9}" type="parTrans" cxnId="{87D40B7E-4038-4E73-BE12-65A4E71CA3A5}">
      <dgm:prSet/>
      <dgm:spPr/>
      <dgm:t>
        <a:bodyPr/>
        <a:lstStyle/>
        <a:p>
          <a:endParaRPr lang="zh-TW" altLang="en-US"/>
        </a:p>
      </dgm:t>
    </dgm:pt>
    <dgm:pt modelId="{8CB3758B-759B-44FE-AFBD-A7772EE01E20}" type="sibTrans" cxnId="{87D40B7E-4038-4E73-BE12-65A4E71CA3A5}">
      <dgm:prSet/>
      <dgm:spPr/>
      <dgm:t>
        <a:bodyPr/>
        <a:lstStyle/>
        <a:p>
          <a:endParaRPr lang="zh-TW" altLang="en-US"/>
        </a:p>
      </dgm:t>
    </dgm:pt>
    <dgm:pt modelId="{B976F42D-DED1-43F2-9078-9DEA79236040}">
      <dgm:prSet phldrT="[文字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協同教學</a:t>
          </a:r>
          <a:r>
            <a:rPr lang="en-US" altLang="en-US" sz="2800" dirty="0" smtClean="0">
              <a:latin typeface="標楷體" pitchFamily="65" charset="-120"/>
              <a:ea typeface="標楷體" pitchFamily="65" charset="-120"/>
            </a:rPr>
            <a:t>~</a:t>
          </a:r>
          <a:endParaRPr lang="zh-TW" altLang="en-US" sz="2800" dirty="0" smtClean="0"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分配授課主題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altLang="zh-TW" sz="2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2.</a:t>
          </a:r>
          <a:r>
            <a:rPr kumimoji="0" lang="zh-TW" altLang="en-US" sz="2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在一個主題下，共同思考生活課程的學習脈絡，以合作方式教學。</a:t>
          </a:r>
          <a:endParaRPr lang="zh-TW" altLang="en-US" sz="2800" b="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461A11-814B-4978-B2A4-6A8C8A4A7CA5}" type="parTrans" cxnId="{D2A754B9-21C7-4938-8FEB-8EF961809EF2}">
      <dgm:prSet/>
      <dgm:spPr/>
      <dgm:t>
        <a:bodyPr/>
        <a:lstStyle/>
        <a:p>
          <a:endParaRPr lang="zh-TW" altLang="en-US"/>
        </a:p>
      </dgm:t>
    </dgm:pt>
    <dgm:pt modelId="{90E2821E-72C8-492D-867C-43F3AD4B15F9}" type="sibTrans" cxnId="{D2A754B9-21C7-4938-8FEB-8EF961809EF2}">
      <dgm:prSet/>
      <dgm:spPr/>
      <dgm:t>
        <a:bodyPr/>
        <a:lstStyle/>
        <a:p>
          <a:endParaRPr lang="zh-TW" altLang="en-US"/>
        </a:p>
      </dgm:t>
    </dgm:pt>
    <dgm:pt modelId="{DFC22EC2-FF7B-45D6-AAC2-692FD42B72C9}">
      <dgm:prSet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2800"/>
        </a:p>
      </dgm:t>
    </dgm:pt>
    <dgm:pt modelId="{699B5766-EEF4-44EE-8D4E-2A14B8E1947F}" type="parTrans" cxnId="{BCAE509A-70A2-498F-8920-2A91019C4ECE}">
      <dgm:prSet/>
      <dgm:spPr/>
      <dgm:t>
        <a:bodyPr/>
        <a:lstStyle/>
        <a:p>
          <a:endParaRPr lang="zh-TW" altLang="en-US"/>
        </a:p>
      </dgm:t>
    </dgm:pt>
    <dgm:pt modelId="{8C8D8DA7-6559-4889-B547-CA6BE3816C66}" type="sibTrans" cxnId="{BCAE509A-70A2-498F-8920-2A91019C4ECE}">
      <dgm:prSet/>
      <dgm:spPr/>
      <dgm:t>
        <a:bodyPr/>
        <a:lstStyle/>
        <a:p>
          <a:endParaRPr lang="zh-TW" altLang="en-US"/>
        </a:p>
      </dgm:t>
    </dgm:pt>
    <dgm:pt modelId="{96095ED1-2BCE-4EC5-9572-9636C3B6F8F3}" type="pres">
      <dgm:prSet presAssocID="{80C4731D-7FBB-4871-8D6F-F268D9AF9EC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64B3A2-93E4-4FFA-ABF2-A39C4AA968DB}" type="pres">
      <dgm:prSet presAssocID="{6B07C475-A15A-43BC-A622-A884B0941E6E}" presName="node" presStyleLbl="node1" presStyleIdx="0" presStyleCnt="2" custScaleX="127625" custScaleY="61556" custLinFactNeighborX="0" custLinFactNeighborY="278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177E0A-B9D4-4F6A-996B-12C5407CDB32}" type="pres">
      <dgm:prSet presAssocID="{8CB3758B-759B-44FE-AFBD-A7772EE01E20}" presName="sibTrans" presStyleLbl="sibTrans2D1" presStyleIdx="0" presStyleCnt="1" custScaleX="62188" custScaleY="54392"/>
      <dgm:spPr/>
      <dgm:t>
        <a:bodyPr/>
        <a:lstStyle/>
        <a:p>
          <a:endParaRPr lang="zh-TW" altLang="en-US"/>
        </a:p>
      </dgm:t>
    </dgm:pt>
    <dgm:pt modelId="{95268DA8-5B33-401D-9505-93D5714976BC}" type="pres">
      <dgm:prSet presAssocID="{8CB3758B-759B-44FE-AFBD-A7772EE01E20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EFF48EE3-BD9F-44E8-BCDE-04DEA8D9AB38}" type="pres">
      <dgm:prSet presAssocID="{B976F42D-DED1-43F2-9078-9DEA79236040}" presName="node" presStyleLbl="node1" presStyleIdx="1" presStyleCnt="2" custScaleX="127625" custScaleY="105689" custLinFactNeighborY="1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AE509A-70A2-498F-8920-2A91019C4ECE}" srcId="{B976F42D-DED1-43F2-9078-9DEA79236040}" destId="{DFC22EC2-FF7B-45D6-AAC2-692FD42B72C9}" srcOrd="0" destOrd="0" parTransId="{699B5766-EEF4-44EE-8D4E-2A14B8E1947F}" sibTransId="{8C8D8DA7-6559-4889-B547-CA6BE3816C66}"/>
    <dgm:cxn modelId="{87D40B7E-4038-4E73-BE12-65A4E71CA3A5}" srcId="{80C4731D-7FBB-4871-8D6F-F268D9AF9EC5}" destId="{6B07C475-A15A-43BC-A622-A884B0941E6E}" srcOrd="0" destOrd="0" parTransId="{E874BE26-D436-40A5-92D9-BBFF8BE210B9}" sibTransId="{8CB3758B-759B-44FE-AFBD-A7772EE01E20}"/>
    <dgm:cxn modelId="{D12AD489-58B1-47E5-A93B-2C51070DC6A9}" type="presOf" srcId="{8CB3758B-759B-44FE-AFBD-A7772EE01E20}" destId="{95268DA8-5B33-401D-9505-93D5714976BC}" srcOrd="1" destOrd="0" presId="urn:microsoft.com/office/officeart/2005/8/layout/process2"/>
    <dgm:cxn modelId="{99FA6281-E2F6-4E4D-BE9A-DA039455FF75}" type="presOf" srcId="{8CB3758B-759B-44FE-AFBD-A7772EE01E20}" destId="{BC177E0A-B9D4-4F6A-996B-12C5407CDB32}" srcOrd="0" destOrd="0" presId="urn:microsoft.com/office/officeart/2005/8/layout/process2"/>
    <dgm:cxn modelId="{D2A754B9-21C7-4938-8FEB-8EF961809EF2}" srcId="{80C4731D-7FBB-4871-8D6F-F268D9AF9EC5}" destId="{B976F42D-DED1-43F2-9078-9DEA79236040}" srcOrd="1" destOrd="0" parTransId="{00461A11-814B-4978-B2A4-6A8C8A4A7CA5}" sibTransId="{90E2821E-72C8-492D-867C-43F3AD4B15F9}"/>
    <dgm:cxn modelId="{8E1B5DA1-AE90-4819-9E48-8BC82E367B5D}" type="presOf" srcId="{80C4731D-7FBB-4871-8D6F-F268D9AF9EC5}" destId="{96095ED1-2BCE-4EC5-9572-9636C3B6F8F3}" srcOrd="0" destOrd="0" presId="urn:microsoft.com/office/officeart/2005/8/layout/process2"/>
    <dgm:cxn modelId="{F5086818-C0DC-48D6-A88A-57D6466D8307}" type="presOf" srcId="{DFC22EC2-FF7B-45D6-AAC2-692FD42B72C9}" destId="{EFF48EE3-BD9F-44E8-BCDE-04DEA8D9AB38}" srcOrd="0" destOrd="1" presId="urn:microsoft.com/office/officeart/2005/8/layout/process2"/>
    <dgm:cxn modelId="{750B0BDA-8DB6-4231-8AD2-18F30CD1B343}" type="presOf" srcId="{6B07C475-A15A-43BC-A622-A884B0941E6E}" destId="{C064B3A2-93E4-4FFA-ABF2-A39C4AA968DB}" srcOrd="0" destOrd="0" presId="urn:microsoft.com/office/officeart/2005/8/layout/process2"/>
    <dgm:cxn modelId="{EC754EFA-7AE5-48F7-9897-0E8FF5C15C64}" type="presOf" srcId="{B976F42D-DED1-43F2-9078-9DEA79236040}" destId="{EFF48EE3-BD9F-44E8-BCDE-04DEA8D9AB38}" srcOrd="0" destOrd="0" presId="urn:microsoft.com/office/officeart/2005/8/layout/process2"/>
    <dgm:cxn modelId="{58FE47DB-4C84-46B7-944C-02221BA40079}" type="presParOf" srcId="{96095ED1-2BCE-4EC5-9572-9636C3B6F8F3}" destId="{C064B3A2-93E4-4FFA-ABF2-A39C4AA968DB}" srcOrd="0" destOrd="0" presId="urn:microsoft.com/office/officeart/2005/8/layout/process2"/>
    <dgm:cxn modelId="{A0B45E2A-E4F8-4E9B-8141-D54300D93F95}" type="presParOf" srcId="{96095ED1-2BCE-4EC5-9572-9636C3B6F8F3}" destId="{BC177E0A-B9D4-4F6A-996B-12C5407CDB32}" srcOrd="1" destOrd="0" presId="urn:microsoft.com/office/officeart/2005/8/layout/process2"/>
    <dgm:cxn modelId="{82EA5AEF-59A3-438B-9552-A2A40088250D}" type="presParOf" srcId="{BC177E0A-B9D4-4F6A-996B-12C5407CDB32}" destId="{95268DA8-5B33-401D-9505-93D5714976BC}" srcOrd="0" destOrd="0" presId="urn:microsoft.com/office/officeart/2005/8/layout/process2"/>
    <dgm:cxn modelId="{23F5C8B4-D725-4FF2-8E02-8670DDF79B3A}" type="presParOf" srcId="{96095ED1-2BCE-4EC5-9572-9636C3B6F8F3}" destId="{EFF48EE3-BD9F-44E8-BCDE-04DEA8D9AB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C40198-C8AE-4842-8432-6DBB6115FE2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1FFF0C3-0157-480D-8264-FE2927D684F3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確認目標</a:t>
          </a:r>
          <a:endParaRPr lang="zh-TW" altLang="en-US" dirty="0"/>
        </a:p>
      </dgm:t>
    </dgm:pt>
    <dgm:pt modelId="{50F6B520-3923-4801-875D-4D59F493A9E7}" type="parTrans" cxnId="{5A7B95A6-8237-4C3C-BF38-45A308675865}">
      <dgm:prSet/>
      <dgm:spPr/>
      <dgm:t>
        <a:bodyPr/>
        <a:lstStyle/>
        <a:p>
          <a:endParaRPr lang="zh-TW" altLang="en-US"/>
        </a:p>
      </dgm:t>
    </dgm:pt>
    <dgm:pt modelId="{2439ED53-CBFE-48BD-A98B-24B6517EE299}" type="sibTrans" cxnId="{5A7B95A6-8237-4C3C-BF38-45A308675865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zh-TW" altLang="en-US"/>
        </a:p>
      </dgm:t>
    </dgm:pt>
    <dgm:pt modelId="{36B1D63A-ED81-4937-A4B7-E84955B095E8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編輯文本</a:t>
          </a:r>
          <a:endParaRPr lang="zh-TW" altLang="en-US" dirty="0"/>
        </a:p>
      </dgm:t>
    </dgm:pt>
    <dgm:pt modelId="{9D47E82D-D57B-45B3-9F20-79C00B486DC6}" type="parTrans" cxnId="{A2705962-D0FE-47AF-8C19-102B20C4B7B6}">
      <dgm:prSet/>
      <dgm:spPr/>
      <dgm:t>
        <a:bodyPr/>
        <a:lstStyle/>
        <a:p>
          <a:endParaRPr lang="zh-TW" altLang="en-US"/>
        </a:p>
      </dgm:t>
    </dgm:pt>
    <dgm:pt modelId="{FCCAC790-FB39-466A-964C-F1D17D58E386}" type="sibTrans" cxnId="{A2705962-D0FE-47AF-8C19-102B20C4B7B6}">
      <dgm:prSet/>
      <dgm:spPr/>
      <dgm:t>
        <a:bodyPr/>
        <a:lstStyle/>
        <a:p>
          <a:endParaRPr lang="zh-TW" altLang="en-US"/>
        </a:p>
      </dgm:t>
    </dgm:pt>
    <dgm:pt modelId="{DD0B3D1F-3D62-48FE-AED4-210EA8365310}" type="pres">
      <dgm:prSet presAssocID="{5FC40198-C8AE-4842-8432-6DBB6115FE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1A03E2-85DD-4785-BA99-B3F235E58819}" type="pres">
      <dgm:prSet presAssocID="{5FC40198-C8AE-4842-8432-6DBB6115FE20}" presName="dummyMaxCanvas" presStyleCnt="0">
        <dgm:presLayoutVars/>
      </dgm:prSet>
      <dgm:spPr/>
    </dgm:pt>
    <dgm:pt modelId="{65372E89-7CE3-4F48-B703-EE75179F905B}" type="pres">
      <dgm:prSet presAssocID="{5FC40198-C8AE-4842-8432-6DBB6115FE20}" presName="TwoNodes_1" presStyleLbl="node1" presStyleIdx="0" presStyleCnt="2" custScaleX="775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ED4062-F04E-4615-81A7-6FFBCEF0851F}" type="pres">
      <dgm:prSet presAssocID="{5FC40198-C8AE-4842-8432-6DBB6115FE20}" presName="TwoNodes_2" presStyleLbl="node1" presStyleIdx="1" presStyleCnt="2" custScaleX="78112" custLinFactNeighborX="-164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4F0E1-305B-4775-86E5-030C4DDF6513}" type="pres">
      <dgm:prSet presAssocID="{5FC40198-C8AE-4842-8432-6DBB6115FE20}" presName="TwoConn_1-2" presStyleLbl="fgAccFollowNode1" presStyleIdx="0" presStyleCnt="1" custLinFactX="-19017" custLinFactNeighborX="-100000" custLinFactNeighborY="1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ABB543-6D8E-43DC-BF30-CF4EAE56EFEE}" type="pres">
      <dgm:prSet presAssocID="{5FC40198-C8AE-4842-8432-6DBB6115FE2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EF34C-1279-49FA-A773-153624ECEC27}" type="pres">
      <dgm:prSet presAssocID="{5FC40198-C8AE-4842-8432-6DBB6115FE2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B8114C-2CE7-4862-A3BF-AFB36AE499E3}" type="presOf" srcId="{01FFF0C3-0157-480D-8264-FE2927D684F3}" destId="{65372E89-7CE3-4F48-B703-EE75179F905B}" srcOrd="0" destOrd="0" presId="urn:microsoft.com/office/officeart/2005/8/layout/vProcess5"/>
    <dgm:cxn modelId="{5A7B95A6-8237-4C3C-BF38-45A308675865}" srcId="{5FC40198-C8AE-4842-8432-6DBB6115FE20}" destId="{01FFF0C3-0157-480D-8264-FE2927D684F3}" srcOrd="0" destOrd="0" parTransId="{50F6B520-3923-4801-875D-4D59F493A9E7}" sibTransId="{2439ED53-CBFE-48BD-A98B-24B6517EE299}"/>
    <dgm:cxn modelId="{4489BC4B-F13E-4B96-847C-07AA0F773FC7}" type="presOf" srcId="{5FC40198-C8AE-4842-8432-6DBB6115FE20}" destId="{DD0B3D1F-3D62-48FE-AED4-210EA8365310}" srcOrd="0" destOrd="0" presId="urn:microsoft.com/office/officeart/2005/8/layout/vProcess5"/>
    <dgm:cxn modelId="{A2705962-D0FE-47AF-8C19-102B20C4B7B6}" srcId="{5FC40198-C8AE-4842-8432-6DBB6115FE20}" destId="{36B1D63A-ED81-4937-A4B7-E84955B095E8}" srcOrd="1" destOrd="0" parTransId="{9D47E82D-D57B-45B3-9F20-79C00B486DC6}" sibTransId="{FCCAC790-FB39-466A-964C-F1D17D58E386}"/>
    <dgm:cxn modelId="{764568D8-E6CA-4E3C-B386-C9A97D020357}" type="presOf" srcId="{36B1D63A-ED81-4937-A4B7-E84955B095E8}" destId="{7DED4062-F04E-4615-81A7-6FFBCEF0851F}" srcOrd="0" destOrd="0" presId="urn:microsoft.com/office/officeart/2005/8/layout/vProcess5"/>
    <dgm:cxn modelId="{B144B726-379F-435A-9E16-B79CBB8A7F7F}" type="presOf" srcId="{01FFF0C3-0157-480D-8264-FE2927D684F3}" destId="{D9ABB543-6D8E-43DC-BF30-CF4EAE56EFEE}" srcOrd="1" destOrd="0" presId="urn:microsoft.com/office/officeart/2005/8/layout/vProcess5"/>
    <dgm:cxn modelId="{B4BBFD8D-2C43-4C6C-BD8D-2542C0DBD9DF}" type="presOf" srcId="{36B1D63A-ED81-4937-A4B7-E84955B095E8}" destId="{42BEF34C-1279-49FA-A773-153624ECEC27}" srcOrd="1" destOrd="0" presId="urn:microsoft.com/office/officeart/2005/8/layout/vProcess5"/>
    <dgm:cxn modelId="{B78D303E-875B-4665-A4FF-08DBE528FA94}" type="presOf" srcId="{2439ED53-CBFE-48BD-A98B-24B6517EE299}" destId="{10A4F0E1-305B-4775-86E5-030C4DDF6513}" srcOrd="0" destOrd="0" presId="urn:microsoft.com/office/officeart/2005/8/layout/vProcess5"/>
    <dgm:cxn modelId="{8C328FDE-D398-43A3-9107-941A917F5ECC}" type="presParOf" srcId="{DD0B3D1F-3D62-48FE-AED4-210EA8365310}" destId="{351A03E2-85DD-4785-BA99-B3F235E58819}" srcOrd="0" destOrd="0" presId="urn:microsoft.com/office/officeart/2005/8/layout/vProcess5"/>
    <dgm:cxn modelId="{80993CBB-C0E6-46AD-88FF-1D55E9B936EC}" type="presParOf" srcId="{DD0B3D1F-3D62-48FE-AED4-210EA8365310}" destId="{65372E89-7CE3-4F48-B703-EE75179F905B}" srcOrd="1" destOrd="0" presId="urn:microsoft.com/office/officeart/2005/8/layout/vProcess5"/>
    <dgm:cxn modelId="{C4816C5A-FE82-47E4-86D5-9C93B3927A3C}" type="presParOf" srcId="{DD0B3D1F-3D62-48FE-AED4-210EA8365310}" destId="{7DED4062-F04E-4615-81A7-6FFBCEF0851F}" srcOrd="2" destOrd="0" presId="urn:microsoft.com/office/officeart/2005/8/layout/vProcess5"/>
    <dgm:cxn modelId="{85B85652-3FC2-4CB2-B69D-D8AA1A5C7872}" type="presParOf" srcId="{DD0B3D1F-3D62-48FE-AED4-210EA8365310}" destId="{10A4F0E1-305B-4775-86E5-030C4DDF6513}" srcOrd="3" destOrd="0" presId="urn:microsoft.com/office/officeart/2005/8/layout/vProcess5"/>
    <dgm:cxn modelId="{51CAF3D1-E714-4027-9098-26C2FD59A6D3}" type="presParOf" srcId="{DD0B3D1F-3D62-48FE-AED4-210EA8365310}" destId="{D9ABB543-6D8E-43DC-BF30-CF4EAE56EFEE}" srcOrd="4" destOrd="0" presId="urn:microsoft.com/office/officeart/2005/8/layout/vProcess5"/>
    <dgm:cxn modelId="{16ACA2FD-20DD-47C0-9B95-1D9C106DBA83}" type="presParOf" srcId="{DD0B3D1F-3D62-48FE-AED4-210EA8365310}" destId="{42BEF34C-1279-49FA-A773-153624ECEC2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730B6F-CE3D-4CE5-982A-B614719B558B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2616877-C97A-48E8-87E4-45E73EBDCE2D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/>
            <a:t>能力養成中</a:t>
          </a:r>
          <a:endParaRPr lang="en-US" altLang="zh-TW" sz="3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教學歷程需要</a:t>
          </a: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的藝文相關活動</a:t>
          </a: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800" b="1" dirty="0" smtClean="0">
              <a:solidFill>
                <a:srgbClr val="FF0000"/>
              </a:solidFill>
            </a:rPr>
            <a:t>(</a:t>
          </a:r>
          <a:r>
            <a:rPr lang="zh-TW" altLang="en-US" sz="2800" b="1" dirty="0" smtClean="0">
              <a:solidFill>
                <a:srgbClr val="FF0000"/>
              </a:solidFill>
            </a:rPr>
            <a:t>形成性評量</a:t>
          </a:r>
          <a:r>
            <a:rPr lang="en-US" altLang="zh-TW" sz="2800" b="1" dirty="0" smtClean="0">
              <a:solidFill>
                <a:srgbClr val="FF0000"/>
              </a:solidFill>
            </a:rPr>
            <a:t>)</a:t>
          </a:r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dirty="0"/>
        </a:p>
      </dgm:t>
    </dgm:pt>
    <dgm:pt modelId="{2196A439-0707-4A48-958D-30FC0488C31E}" type="parTrans" cxnId="{69A5DB18-044D-4363-B304-613A3FAD4682}">
      <dgm:prSet/>
      <dgm:spPr/>
      <dgm:t>
        <a:bodyPr/>
        <a:lstStyle/>
        <a:p>
          <a:endParaRPr lang="zh-TW" altLang="en-US"/>
        </a:p>
      </dgm:t>
    </dgm:pt>
    <dgm:pt modelId="{3C19D428-8086-4A9B-AC66-FE8EAAE982F1}" type="sibTrans" cxnId="{69A5DB18-044D-4363-B304-613A3FAD4682}">
      <dgm:prSet/>
      <dgm:spPr/>
      <dgm:t>
        <a:bodyPr/>
        <a:lstStyle/>
        <a:p>
          <a:endParaRPr lang="zh-TW" altLang="en-US"/>
        </a:p>
      </dgm:t>
    </dgm:pt>
    <dgm:pt modelId="{B65481F8-D419-4640-AFE3-AA259E15484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/>
            <a:t>能力養成後</a:t>
          </a:r>
          <a:endParaRPr lang="en-US" altLang="zh-TW" sz="3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教學成果展現</a:t>
          </a: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的藝文相關活動</a:t>
          </a: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900" dirty="0" smtClean="0"/>
            <a:t> </a:t>
          </a:r>
          <a:r>
            <a:rPr lang="en-US" altLang="zh-TW" sz="2900" b="1" dirty="0" smtClean="0">
              <a:solidFill>
                <a:srgbClr val="FF0000"/>
              </a:solidFill>
            </a:rPr>
            <a:t>(</a:t>
          </a:r>
          <a:r>
            <a:rPr lang="zh-TW" altLang="en-US" sz="2900" b="1" dirty="0" smtClean="0">
              <a:solidFill>
                <a:srgbClr val="FF0000"/>
              </a:solidFill>
            </a:rPr>
            <a:t>總结性評量</a:t>
          </a:r>
          <a:r>
            <a:rPr lang="en-US" altLang="zh-TW" sz="2900" b="1" dirty="0" smtClean="0">
              <a:solidFill>
                <a:srgbClr val="FF0000"/>
              </a:solidFill>
            </a:rPr>
            <a:t>)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dirty="0"/>
        </a:p>
      </dgm:t>
    </dgm:pt>
    <dgm:pt modelId="{691C7CC4-7400-418C-BD44-59B12D164D5F}" type="parTrans" cxnId="{60837081-B6A8-4FCF-8077-831DF675A6B4}">
      <dgm:prSet/>
      <dgm:spPr/>
      <dgm:t>
        <a:bodyPr/>
        <a:lstStyle/>
        <a:p>
          <a:endParaRPr lang="zh-TW" altLang="en-US"/>
        </a:p>
      </dgm:t>
    </dgm:pt>
    <dgm:pt modelId="{7199C918-AD12-4BC1-A7F7-FD3393F6111A}" type="sibTrans" cxnId="{60837081-B6A8-4FCF-8077-831DF675A6B4}">
      <dgm:prSet/>
      <dgm:spPr/>
      <dgm:t>
        <a:bodyPr/>
        <a:lstStyle/>
        <a:p>
          <a:endParaRPr lang="zh-TW" altLang="en-US"/>
        </a:p>
      </dgm:t>
    </dgm:pt>
    <dgm:pt modelId="{E2CFF6EF-9BCE-4E88-8BC9-B5139C391161}" type="pres">
      <dgm:prSet presAssocID="{D3730B6F-CE3D-4CE5-982A-B614719B558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A63848E-97A8-4CC8-BEB0-BF432A2C0C47}" type="pres">
      <dgm:prSet presAssocID="{D3730B6F-CE3D-4CE5-982A-B614719B558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34D862-596F-41AD-8EC7-ACBB14329405}" type="pres">
      <dgm:prSet presAssocID="{D3730B6F-CE3D-4CE5-982A-B614719B558B}" presName="LeftNode" presStyleLbl="bgImgPlace1" presStyleIdx="0" presStyleCnt="2" custScaleX="209753" custLinFactNeighborX="-40480" custLinFactNeighborY="424">
        <dgm:presLayoutVars>
          <dgm:chMax val="2"/>
          <dgm:chPref val="2"/>
        </dgm:presLayoutVars>
      </dgm:prSet>
      <dgm:spPr/>
      <dgm:t>
        <a:bodyPr/>
        <a:lstStyle/>
        <a:p>
          <a:endParaRPr lang="zh-TW" altLang="en-US"/>
        </a:p>
      </dgm:t>
    </dgm:pt>
    <dgm:pt modelId="{F8ED87C2-3F6B-46B8-BF9E-192732A1C24C}" type="pres">
      <dgm:prSet presAssocID="{D3730B6F-CE3D-4CE5-982A-B614719B558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D5258-A7E9-40E3-8B46-A4642CE0430E}" type="pres">
      <dgm:prSet presAssocID="{D3730B6F-CE3D-4CE5-982A-B614719B558B}" presName="RightNode" presStyleLbl="bgImgPlace1" presStyleIdx="1" presStyleCnt="2" custScaleX="192252" custLinFactNeighborX="49230" custLinFactNeighborY="42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56AA62F-9B55-45E6-8531-7A754670C090}" type="pres">
      <dgm:prSet presAssocID="{D3730B6F-CE3D-4CE5-982A-B614719B558B}" presName="TopArrow" presStyleLbl="node1" presStyleIdx="0" presStyleCnt="2" custFlipVert="1" custFlipHor="1" custScaleX="5015" custScaleY="2791" custLinFactNeighborX="15296" custLinFactNeighborY="2242"/>
      <dgm:spPr/>
    </dgm:pt>
    <dgm:pt modelId="{9E47EF17-92FA-4519-825E-8B43094CCC14}" type="pres">
      <dgm:prSet presAssocID="{D3730B6F-CE3D-4CE5-982A-B614719B558B}" presName="BottomArrow" presStyleLbl="node1" presStyleIdx="1" presStyleCnt="2" custFlipVert="0" custFlipHor="1" custScaleX="2791" custScaleY="3673" custLinFactNeighborX="10091" custLinFactNeighborY="-6075"/>
      <dgm:spPr/>
    </dgm:pt>
  </dgm:ptLst>
  <dgm:cxnLst>
    <dgm:cxn modelId="{CE2593D9-2F6A-4686-8D3A-389CB0C89826}" type="presOf" srcId="{D3730B6F-CE3D-4CE5-982A-B614719B558B}" destId="{E2CFF6EF-9BCE-4E88-8BC9-B5139C391161}" srcOrd="0" destOrd="0" presId="urn:microsoft.com/office/officeart/2009/layout/ReverseList"/>
    <dgm:cxn modelId="{BCB69167-22CB-4A48-A56D-67E54D979DA9}" type="presOf" srcId="{E2616877-C97A-48E8-87E4-45E73EBDCE2D}" destId="{AB34D862-596F-41AD-8EC7-ACBB14329405}" srcOrd="1" destOrd="0" presId="urn:microsoft.com/office/officeart/2009/layout/ReverseList"/>
    <dgm:cxn modelId="{1B3CD031-21BC-47C7-B78F-01337D59FA81}" type="presOf" srcId="{E2616877-C97A-48E8-87E4-45E73EBDCE2D}" destId="{8A63848E-97A8-4CC8-BEB0-BF432A2C0C47}" srcOrd="0" destOrd="0" presId="urn:microsoft.com/office/officeart/2009/layout/ReverseList"/>
    <dgm:cxn modelId="{60837081-B6A8-4FCF-8077-831DF675A6B4}" srcId="{D3730B6F-CE3D-4CE5-982A-B614719B558B}" destId="{B65481F8-D419-4640-AFE3-AA259E15484F}" srcOrd="1" destOrd="0" parTransId="{691C7CC4-7400-418C-BD44-59B12D164D5F}" sibTransId="{7199C918-AD12-4BC1-A7F7-FD3393F6111A}"/>
    <dgm:cxn modelId="{C379ACB5-66E1-4FC7-B0D4-58AB638A846C}" type="presOf" srcId="{B65481F8-D419-4640-AFE3-AA259E15484F}" destId="{F8ED87C2-3F6B-46B8-BF9E-192732A1C24C}" srcOrd="0" destOrd="0" presId="urn:microsoft.com/office/officeart/2009/layout/ReverseList"/>
    <dgm:cxn modelId="{69A5DB18-044D-4363-B304-613A3FAD4682}" srcId="{D3730B6F-CE3D-4CE5-982A-B614719B558B}" destId="{E2616877-C97A-48E8-87E4-45E73EBDCE2D}" srcOrd="0" destOrd="0" parTransId="{2196A439-0707-4A48-958D-30FC0488C31E}" sibTransId="{3C19D428-8086-4A9B-AC66-FE8EAAE982F1}"/>
    <dgm:cxn modelId="{A45F597C-2245-48BF-BA9E-F828106AF659}" type="presOf" srcId="{B65481F8-D419-4640-AFE3-AA259E15484F}" destId="{255D5258-A7E9-40E3-8B46-A4642CE0430E}" srcOrd="1" destOrd="0" presId="urn:microsoft.com/office/officeart/2009/layout/ReverseList"/>
    <dgm:cxn modelId="{0B20F2F6-802E-4784-9BA8-9A9A57942002}" type="presParOf" srcId="{E2CFF6EF-9BCE-4E88-8BC9-B5139C391161}" destId="{8A63848E-97A8-4CC8-BEB0-BF432A2C0C47}" srcOrd="0" destOrd="0" presId="urn:microsoft.com/office/officeart/2009/layout/ReverseList"/>
    <dgm:cxn modelId="{E1FF0543-40D2-46FB-9DD0-2D16EF770ED3}" type="presParOf" srcId="{E2CFF6EF-9BCE-4E88-8BC9-B5139C391161}" destId="{AB34D862-596F-41AD-8EC7-ACBB14329405}" srcOrd="1" destOrd="0" presId="urn:microsoft.com/office/officeart/2009/layout/ReverseList"/>
    <dgm:cxn modelId="{1AEBB6EF-2EEF-45AA-8938-BAE7A111A0E8}" type="presParOf" srcId="{E2CFF6EF-9BCE-4E88-8BC9-B5139C391161}" destId="{F8ED87C2-3F6B-46B8-BF9E-192732A1C24C}" srcOrd="2" destOrd="0" presId="urn:microsoft.com/office/officeart/2009/layout/ReverseList"/>
    <dgm:cxn modelId="{A58AF7C0-4F54-4ED2-8A91-A8EC49476CA7}" type="presParOf" srcId="{E2CFF6EF-9BCE-4E88-8BC9-B5139C391161}" destId="{255D5258-A7E9-40E3-8B46-A4642CE0430E}" srcOrd="3" destOrd="0" presId="urn:microsoft.com/office/officeart/2009/layout/ReverseList"/>
    <dgm:cxn modelId="{7384A296-8C9D-45CC-AE1D-750B9288ACDD}" type="presParOf" srcId="{E2CFF6EF-9BCE-4E88-8BC9-B5139C391161}" destId="{956AA62F-9B55-45E6-8531-7A754670C090}" srcOrd="4" destOrd="0" presId="urn:microsoft.com/office/officeart/2009/layout/ReverseList"/>
    <dgm:cxn modelId="{675DC3DB-27FD-491B-A81B-4C0902D01CC3}" type="presParOf" srcId="{E2CFF6EF-9BCE-4E88-8BC9-B5139C391161}" destId="{9E47EF17-92FA-4519-825E-8B43094CCC1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BFD27-8A7D-4210-A437-79BA5064C1DE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5" csCatId="colorful" phldr="1"/>
      <dgm:spPr/>
    </dgm:pt>
    <dgm:pt modelId="{8FE57D0A-BB0F-4C4D-B5F3-46BF12AFC156}">
      <dgm:prSet phldrT="[文字]"/>
      <dgm:spPr/>
      <dgm:t>
        <a:bodyPr/>
        <a:lstStyle/>
        <a:p>
          <a:r>
            <a:rPr lang="zh-TW" altLang="en-US" dirty="0" smtClean="0"/>
            <a:t>探索與體驗</a:t>
          </a:r>
          <a:endParaRPr lang="zh-TW" altLang="en-US" dirty="0"/>
        </a:p>
      </dgm:t>
    </dgm:pt>
    <dgm:pt modelId="{C801EF50-D716-44DA-98D2-85FAC9A13936}" type="parTrans" cxnId="{F77D1F92-153E-4D13-BB5B-82517AA64774}">
      <dgm:prSet/>
      <dgm:spPr/>
      <dgm:t>
        <a:bodyPr/>
        <a:lstStyle/>
        <a:p>
          <a:endParaRPr lang="zh-TW" altLang="en-US"/>
        </a:p>
      </dgm:t>
    </dgm:pt>
    <dgm:pt modelId="{3A276ED8-2078-42F8-A607-3A5E896AAD30}" type="sibTrans" cxnId="{F77D1F92-153E-4D13-BB5B-82517AA64774}">
      <dgm:prSet/>
      <dgm:spPr/>
      <dgm:t>
        <a:bodyPr/>
        <a:lstStyle/>
        <a:p>
          <a:endParaRPr lang="zh-TW" altLang="en-US"/>
        </a:p>
      </dgm:t>
    </dgm:pt>
    <dgm:pt modelId="{42B750BA-DB02-4099-A82B-36689C024EBA}">
      <dgm:prSet phldrT="[文字]"/>
      <dgm:spPr/>
      <dgm:t>
        <a:bodyPr/>
        <a:lstStyle/>
        <a:p>
          <a:r>
            <a:rPr lang="zh-TW" altLang="en-US" dirty="0" smtClean="0"/>
            <a:t>理解與欣賞</a:t>
          </a:r>
          <a:endParaRPr lang="zh-TW" altLang="en-US" dirty="0"/>
        </a:p>
      </dgm:t>
    </dgm:pt>
    <dgm:pt modelId="{205C2F55-0581-4153-B401-9F0322B767B3}" type="parTrans" cxnId="{C1D969F0-DC9F-45D4-BAFA-7873F314B664}">
      <dgm:prSet/>
      <dgm:spPr/>
      <dgm:t>
        <a:bodyPr/>
        <a:lstStyle/>
        <a:p>
          <a:endParaRPr lang="zh-TW" altLang="en-US"/>
        </a:p>
      </dgm:t>
    </dgm:pt>
    <dgm:pt modelId="{99606CC4-ACEA-44D9-B8FA-D8ECD19425A7}" type="sibTrans" cxnId="{C1D969F0-DC9F-45D4-BAFA-7873F314B664}">
      <dgm:prSet/>
      <dgm:spPr/>
      <dgm:t>
        <a:bodyPr/>
        <a:lstStyle/>
        <a:p>
          <a:endParaRPr lang="zh-TW" altLang="en-US"/>
        </a:p>
      </dgm:t>
    </dgm:pt>
    <dgm:pt modelId="{21C88147-F6DC-4909-A779-F9DFF7796DA9}">
      <dgm:prSet phldrT="[文字]"/>
      <dgm:spPr/>
      <dgm:t>
        <a:bodyPr/>
        <a:lstStyle/>
        <a:p>
          <a:r>
            <a:rPr lang="zh-TW" altLang="en-US" dirty="0" smtClean="0"/>
            <a:t>表現與運用</a:t>
          </a:r>
          <a:endParaRPr lang="zh-TW" altLang="en-US" dirty="0"/>
        </a:p>
      </dgm:t>
    </dgm:pt>
    <dgm:pt modelId="{0A259927-5586-4A58-9FA0-9BBEAE595596}" type="parTrans" cxnId="{3AE3D103-1223-4DE8-8696-A05024166713}">
      <dgm:prSet/>
      <dgm:spPr/>
      <dgm:t>
        <a:bodyPr/>
        <a:lstStyle/>
        <a:p>
          <a:endParaRPr lang="zh-TW" altLang="en-US"/>
        </a:p>
      </dgm:t>
    </dgm:pt>
    <dgm:pt modelId="{9D070FDE-B149-4BC0-A3F4-555FDAD15681}" type="sibTrans" cxnId="{3AE3D103-1223-4DE8-8696-A05024166713}">
      <dgm:prSet/>
      <dgm:spPr/>
      <dgm:t>
        <a:bodyPr/>
        <a:lstStyle/>
        <a:p>
          <a:endParaRPr lang="zh-TW" altLang="en-US"/>
        </a:p>
      </dgm:t>
    </dgm:pt>
    <dgm:pt modelId="{DB7CFB5B-73D3-429E-A29D-D860BB02D23D}">
      <dgm:prSet phldrT="[文字]"/>
      <dgm:spPr/>
      <dgm:t>
        <a:bodyPr/>
        <a:lstStyle/>
        <a:p>
          <a:r>
            <a:rPr lang="zh-TW" altLang="en-US" dirty="0" smtClean="0"/>
            <a:t>溝通與合作</a:t>
          </a:r>
          <a:endParaRPr lang="zh-TW" altLang="en-US" dirty="0"/>
        </a:p>
      </dgm:t>
    </dgm:pt>
    <dgm:pt modelId="{0BD8C665-3A27-4284-A2EF-4A26A4827D51}" type="parTrans" cxnId="{0B72774D-8A56-4C2C-8371-B82CD954B666}">
      <dgm:prSet/>
      <dgm:spPr/>
      <dgm:t>
        <a:bodyPr/>
        <a:lstStyle/>
        <a:p>
          <a:endParaRPr lang="zh-TW" altLang="en-US"/>
        </a:p>
      </dgm:t>
    </dgm:pt>
    <dgm:pt modelId="{2E67A037-222E-4E7A-AB7E-CEC0CEBFCB62}" type="sibTrans" cxnId="{0B72774D-8A56-4C2C-8371-B82CD954B666}">
      <dgm:prSet/>
      <dgm:spPr/>
      <dgm:t>
        <a:bodyPr/>
        <a:lstStyle/>
        <a:p>
          <a:endParaRPr lang="zh-TW" altLang="en-US"/>
        </a:p>
      </dgm:t>
    </dgm:pt>
    <dgm:pt modelId="{7E0E5AD0-EB91-4060-A8E8-B09F2A29D82C}">
      <dgm:prSet phldrT="[文字]"/>
      <dgm:spPr/>
      <dgm:t>
        <a:bodyPr/>
        <a:lstStyle/>
        <a:p>
          <a:r>
            <a:rPr lang="zh-TW" altLang="en-US" dirty="0" smtClean="0"/>
            <a:t>態度與情操</a:t>
          </a:r>
          <a:endParaRPr lang="zh-TW" altLang="en-US" dirty="0"/>
        </a:p>
      </dgm:t>
    </dgm:pt>
    <dgm:pt modelId="{FD77BA57-4FDF-4EB8-B0C1-D75AC22D4077}" type="parTrans" cxnId="{14E67189-15F0-46ED-94F2-9F1F3C256A86}">
      <dgm:prSet/>
      <dgm:spPr/>
      <dgm:t>
        <a:bodyPr/>
        <a:lstStyle/>
        <a:p>
          <a:endParaRPr lang="zh-TW" altLang="en-US"/>
        </a:p>
      </dgm:t>
    </dgm:pt>
    <dgm:pt modelId="{342E5FE9-EB95-45B8-B656-55C5E5092855}" type="sibTrans" cxnId="{14E67189-15F0-46ED-94F2-9F1F3C256A86}">
      <dgm:prSet/>
      <dgm:spPr/>
      <dgm:t>
        <a:bodyPr/>
        <a:lstStyle/>
        <a:p>
          <a:endParaRPr lang="zh-TW" altLang="en-US"/>
        </a:p>
      </dgm:t>
    </dgm:pt>
    <dgm:pt modelId="{4EEBBED2-B9E3-447D-9008-54DCE0C9BE84}" type="pres">
      <dgm:prSet presAssocID="{F9CBFD27-8A7D-4210-A437-79BA5064C1DE}" presName="Name0" presStyleCnt="0">
        <dgm:presLayoutVars>
          <dgm:dir/>
          <dgm:resizeHandles val="exact"/>
        </dgm:presLayoutVars>
      </dgm:prSet>
      <dgm:spPr/>
    </dgm:pt>
    <dgm:pt modelId="{FC13387F-8EA0-4C5A-ACE8-5397CCBCF177}" type="pres">
      <dgm:prSet presAssocID="{8FE57D0A-BB0F-4C4D-B5F3-46BF12AFC156}" presName="composite" presStyleCnt="0"/>
      <dgm:spPr/>
    </dgm:pt>
    <dgm:pt modelId="{9C41A168-8838-4973-8114-EC03E1BB099F}" type="pres">
      <dgm:prSet presAssocID="{8FE57D0A-BB0F-4C4D-B5F3-46BF12AFC156}" presName="bgChev" presStyleLbl="node1" presStyleIdx="0" presStyleCnt="5"/>
      <dgm:spPr/>
    </dgm:pt>
    <dgm:pt modelId="{97C722F2-1919-439C-91FD-49FE3C2E6D70}" type="pres">
      <dgm:prSet presAssocID="{8FE57D0A-BB0F-4C4D-B5F3-46BF12AFC156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5B08E6-E409-44B6-B59B-29E18E1714AA}" type="pres">
      <dgm:prSet presAssocID="{3A276ED8-2078-42F8-A607-3A5E896AAD30}" presName="compositeSpace" presStyleCnt="0"/>
      <dgm:spPr/>
    </dgm:pt>
    <dgm:pt modelId="{51E79040-217F-4BC2-8599-842E05549E1C}" type="pres">
      <dgm:prSet presAssocID="{42B750BA-DB02-4099-A82B-36689C024EBA}" presName="composite" presStyleCnt="0"/>
      <dgm:spPr/>
    </dgm:pt>
    <dgm:pt modelId="{C1CD21D7-3200-4FB6-AA07-D8DEA2898355}" type="pres">
      <dgm:prSet presAssocID="{42B750BA-DB02-4099-A82B-36689C024EBA}" presName="bgChev" presStyleLbl="node1" presStyleIdx="1" presStyleCnt="5"/>
      <dgm:spPr/>
    </dgm:pt>
    <dgm:pt modelId="{194F4381-421C-483F-838B-F946680BD34A}" type="pres">
      <dgm:prSet presAssocID="{42B750BA-DB02-4099-A82B-36689C024EBA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A2553A-0A3F-48ED-87F2-467222CC3267}" type="pres">
      <dgm:prSet presAssocID="{99606CC4-ACEA-44D9-B8FA-D8ECD19425A7}" presName="compositeSpace" presStyleCnt="0"/>
      <dgm:spPr/>
    </dgm:pt>
    <dgm:pt modelId="{D306C86D-2776-4D4B-93BB-C6C3D7E15F38}" type="pres">
      <dgm:prSet presAssocID="{21C88147-F6DC-4909-A779-F9DFF7796DA9}" presName="composite" presStyleCnt="0"/>
      <dgm:spPr/>
    </dgm:pt>
    <dgm:pt modelId="{A53A1E3D-1DA1-4AB7-910A-E723F90721DA}" type="pres">
      <dgm:prSet presAssocID="{21C88147-F6DC-4909-A779-F9DFF7796DA9}" presName="bgChev" presStyleLbl="node1" presStyleIdx="2" presStyleCnt="5"/>
      <dgm:spPr/>
    </dgm:pt>
    <dgm:pt modelId="{349D54D8-4A10-480F-93A6-14DF63E19EB4}" type="pres">
      <dgm:prSet presAssocID="{21C88147-F6DC-4909-A779-F9DFF7796DA9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4ADB52-34DC-4CD3-8CA1-72C63A94AAD1}" type="pres">
      <dgm:prSet presAssocID="{9D070FDE-B149-4BC0-A3F4-555FDAD15681}" presName="compositeSpace" presStyleCnt="0"/>
      <dgm:spPr/>
    </dgm:pt>
    <dgm:pt modelId="{6768036C-0677-4CED-A33F-A7ECEEC44C3F}" type="pres">
      <dgm:prSet presAssocID="{DB7CFB5B-73D3-429E-A29D-D860BB02D23D}" presName="composite" presStyleCnt="0"/>
      <dgm:spPr/>
    </dgm:pt>
    <dgm:pt modelId="{A62C2C18-83F9-41C1-A00A-A913D118CDA8}" type="pres">
      <dgm:prSet presAssocID="{DB7CFB5B-73D3-429E-A29D-D860BB02D23D}" presName="bgChev" presStyleLbl="node1" presStyleIdx="3" presStyleCnt="5"/>
      <dgm:spPr/>
    </dgm:pt>
    <dgm:pt modelId="{A52C6C74-78C3-40A7-A6F3-A0F1EABBD779}" type="pres">
      <dgm:prSet presAssocID="{DB7CFB5B-73D3-429E-A29D-D860BB02D23D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9E7F07-812C-4831-BEB2-4F566D21D7E4}" type="pres">
      <dgm:prSet presAssocID="{2E67A037-222E-4E7A-AB7E-CEC0CEBFCB62}" presName="compositeSpace" presStyleCnt="0"/>
      <dgm:spPr/>
    </dgm:pt>
    <dgm:pt modelId="{AA726E36-D70E-468D-9621-F54721EA8EB7}" type="pres">
      <dgm:prSet presAssocID="{7E0E5AD0-EB91-4060-A8E8-B09F2A29D82C}" presName="composite" presStyleCnt="0"/>
      <dgm:spPr/>
    </dgm:pt>
    <dgm:pt modelId="{9F5A64CA-16AA-4881-A5CC-7E3DF8045029}" type="pres">
      <dgm:prSet presAssocID="{7E0E5AD0-EB91-4060-A8E8-B09F2A29D82C}" presName="bgChev" presStyleLbl="node1" presStyleIdx="4" presStyleCnt="5"/>
      <dgm:spPr/>
    </dgm:pt>
    <dgm:pt modelId="{0750B515-6B2C-47C3-9773-D058385ADB4B}" type="pres">
      <dgm:prSet presAssocID="{7E0E5AD0-EB91-4060-A8E8-B09F2A29D82C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B4BAD0-2AB3-48F2-AAE2-253B2CE4C7FF}" type="presOf" srcId="{8FE57D0A-BB0F-4C4D-B5F3-46BF12AFC156}" destId="{97C722F2-1919-439C-91FD-49FE3C2E6D70}" srcOrd="0" destOrd="0" presId="urn:microsoft.com/office/officeart/2005/8/layout/chevronAccent+Icon"/>
    <dgm:cxn modelId="{14E67189-15F0-46ED-94F2-9F1F3C256A86}" srcId="{F9CBFD27-8A7D-4210-A437-79BA5064C1DE}" destId="{7E0E5AD0-EB91-4060-A8E8-B09F2A29D82C}" srcOrd="4" destOrd="0" parTransId="{FD77BA57-4FDF-4EB8-B0C1-D75AC22D4077}" sibTransId="{342E5FE9-EB95-45B8-B656-55C5E5092855}"/>
    <dgm:cxn modelId="{C8C492E8-9365-465F-AB67-91B1332DA0B8}" type="presOf" srcId="{7E0E5AD0-EB91-4060-A8E8-B09F2A29D82C}" destId="{0750B515-6B2C-47C3-9773-D058385ADB4B}" srcOrd="0" destOrd="0" presId="urn:microsoft.com/office/officeart/2005/8/layout/chevronAccent+Icon"/>
    <dgm:cxn modelId="{F77D1F92-153E-4D13-BB5B-82517AA64774}" srcId="{F9CBFD27-8A7D-4210-A437-79BA5064C1DE}" destId="{8FE57D0A-BB0F-4C4D-B5F3-46BF12AFC156}" srcOrd="0" destOrd="0" parTransId="{C801EF50-D716-44DA-98D2-85FAC9A13936}" sibTransId="{3A276ED8-2078-42F8-A607-3A5E896AAD30}"/>
    <dgm:cxn modelId="{8E956D0D-EE76-46CF-9EE7-87D4DB98A9C0}" type="presOf" srcId="{42B750BA-DB02-4099-A82B-36689C024EBA}" destId="{194F4381-421C-483F-838B-F946680BD34A}" srcOrd="0" destOrd="0" presId="urn:microsoft.com/office/officeart/2005/8/layout/chevronAccent+Icon"/>
    <dgm:cxn modelId="{3AE3D103-1223-4DE8-8696-A05024166713}" srcId="{F9CBFD27-8A7D-4210-A437-79BA5064C1DE}" destId="{21C88147-F6DC-4909-A779-F9DFF7796DA9}" srcOrd="2" destOrd="0" parTransId="{0A259927-5586-4A58-9FA0-9BBEAE595596}" sibTransId="{9D070FDE-B149-4BC0-A3F4-555FDAD15681}"/>
    <dgm:cxn modelId="{0B72774D-8A56-4C2C-8371-B82CD954B666}" srcId="{F9CBFD27-8A7D-4210-A437-79BA5064C1DE}" destId="{DB7CFB5B-73D3-429E-A29D-D860BB02D23D}" srcOrd="3" destOrd="0" parTransId="{0BD8C665-3A27-4284-A2EF-4A26A4827D51}" sibTransId="{2E67A037-222E-4E7A-AB7E-CEC0CEBFCB62}"/>
    <dgm:cxn modelId="{5F645BBF-B071-4848-AC79-729F7690BB13}" type="presOf" srcId="{F9CBFD27-8A7D-4210-A437-79BA5064C1DE}" destId="{4EEBBED2-B9E3-447D-9008-54DCE0C9BE84}" srcOrd="0" destOrd="0" presId="urn:microsoft.com/office/officeart/2005/8/layout/chevronAccent+Icon"/>
    <dgm:cxn modelId="{A9E949B0-B7E2-4C28-82A9-83052979419B}" type="presOf" srcId="{DB7CFB5B-73D3-429E-A29D-D860BB02D23D}" destId="{A52C6C74-78C3-40A7-A6F3-A0F1EABBD779}" srcOrd="0" destOrd="0" presId="urn:microsoft.com/office/officeart/2005/8/layout/chevronAccent+Icon"/>
    <dgm:cxn modelId="{F83EF245-3927-4E4C-BD25-EECE5B3FBFEE}" type="presOf" srcId="{21C88147-F6DC-4909-A779-F9DFF7796DA9}" destId="{349D54D8-4A10-480F-93A6-14DF63E19EB4}" srcOrd="0" destOrd="0" presId="urn:microsoft.com/office/officeart/2005/8/layout/chevronAccent+Icon"/>
    <dgm:cxn modelId="{C1D969F0-DC9F-45D4-BAFA-7873F314B664}" srcId="{F9CBFD27-8A7D-4210-A437-79BA5064C1DE}" destId="{42B750BA-DB02-4099-A82B-36689C024EBA}" srcOrd="1" destOrd="0" parTransId="{205C2F55-0581-4153-B401-9F0322B767B3}" sibTransId="{99606CC4-ACEA-44D9-B8FA-D8ECD19425A7}"/>
    <dgm:cxn modelId="{606C7600-0720-46E5-9C52-F406C43D5587}" type="presParOf" srcId="{4EEBBED2-B9E3-447D-9008-54DCE0C9BE84}" destId="{FC13387F-8EA0-4C5A-ACE8-5397CCBCF177}" srcOrd="0" destOrd="0" presId="urn:microsoft.com/office/officeart/2005/8/layout/chevronAccent+Icon"/>
    <dgm:cxn modelId="{E37D6890-123B-42A5-8F26-E8DEAA3B6F07}" type="presParOf" srcId="{FC13387F-8EA0-4C5A-ACE8-5397CCBCF177}" destId="{9C41A168-8838-4973-8114-EC03E1BB099F}" srcOrd="0" destOrd="0" presId="urn:microsoft.com/office/officeart/2005/8/layout/chevronAccent+Icon"/>
    <dgm:cxn modelId="{184D06BE-C279-414D-A940-562776AE1EAF}" type="presParOf" srcId="{FC13387F-8EA0-4C5A-ACE8-5397CCBCF177}" destId="{97C722F2-1919-439C-91FD-49FE3C2E6D70}" srcOrd="1" destOrd="0" presId="urn:microsoft.com/office/officeart/2005/8/layout/chevronAccent+Icon"/>
    <dgm:cxn modelId="{FB6AD32C-F9FA-4847-A5FF-64FFB9675435}" type="presParOf" srcId="{4EEBBED2-B9E3-447D-9008-54DCE0C9BE84}" destId="{015B08E6-E409-44B6-B59B-29E18E1714AA}" srcOrd="1" destOrd="0" presId="urn:microsoft.com/office/officeart/2005/8/layout/chevronAccent+Icon"/>
    <dgm:cxn modelId="{9D16357C-11B2-4C19-8FD1-C92E12CFD1B9}" type="presParOf" srcId="{4EEBBED2-B9E3-447D-9008-54DCE0C9BE84}" destId="{51E79040-217F-4BC2-8599-842E05549E1C}" srcOrd="2" destOrd="0" presId="urn:microsoft.com/office/officeart/2005/8/layout/chevronAccent+Icon"/>
    <dgm:cxn modelId="{5306011B-2313-4129-95A6-F43DF1BB4A6F}" type="presParOf" srcId="{51E79040-217F-4BC2-8599-842E05549E1C}" destId="{C1CD21D7-3200-4FB6-AA07-D8DEA2898355}" srcOrd="0" destOrd="0" presId="urn:microsoft.com/office/officeart/2005/8/layout/chevronAccent+Icon"/>
    <dgm:cxn modelId="{F87C941C-EAF2-4209-963A-9A1117DD3427}" type="presParOf" srcId="{51E79040-217F-4BC2-8599-842E05549E1C}" destId="{194F4381-421C-483F-838B-F946680BD34A}" srcOrd="1" destOrd="0" presId="urn:microsoft.com/office/officeart/2005/8/layout/chevronAccent+Icon"/>
    <dgm:cxn modelId="{B80E67A9-A6AF-4611-8238-E91C24F0DABA}" type="presParOf" srcId="{4EEBBED2-B9E3-447D-9008-54DCE0C9BE84}" destId="{66A2553A-0A3F-48ED-87F2-467222CC3267}" srcOrd="3" destOrd="0" presId="urn:microsoft.com/office/officeart/2005/8/layout/chevronAccent+Icon"/>
    <dgm:cxn modelId="{36A4B0A0-CF3A-41E2-9E23-9033220DF3D7}" type="presParOf" srcId="{4EEBBED2-B9E3-447D-9008-54DCE0C9BE84}" destId="{D306C86D-2776-4D4B-93BB-C6C3D7E15F38}" srcOrd="4" destOrd="0" presId="urn:microsoft.com/office/officeart/2005/8/layout/chevronAccent+Icon"/>
    <dgm:cxn modelId="{8FFA1958-8B73-473B-A246-8EE30D62B448}" type="presParOf" srcId="{D306C86D-2776-4D4B-93BB-C6C3D7E15F38}" destId="{A53A1E3D-1DA1-4AB7-910A-E723F90721DA}" srcOrd="0" destOrd="0" presId="urn:microsoft.com/office/officeart/2005/8/layout/chevronAccent+Icon"/>
    <dgm:cxn modelId="{523FF154-AF42-4730-981C-C7C3838E1C46}" type="presParOf" srcId="{D306C86D-2776-4D4B-93BB-C6C3D7E15F38}" destId="{349D54D8-4A10-480F-93A6-14DF63E19EB4}" srcOrd="1" destOrd="0" presId="urn:microsoft.com/office/officeart/2005/8/layout/chevronAccent+Icon"/>
    <dgm:cxn modelId="{279C4369-2435-4E2E-BAC5-EFAB2F73E374}" type="presParOf" srcId="{4EEBBED2-B9E3-447D-9008-54DCE0C9BE84}" destId="{F44ADB52-34DC-4CD3-8CA1-72C63A94AAD1}" srcOrd="5" destOrd="0" presId="urn:microsoft.com/office/officeart/2005/8/layout/chevronAccent+Icon"/>
    <dgm:cxn modelId="{4A1E88CC-9343-4308-A2F3-4E6F70828958}" type="presParOf" srcId="{4EEBBED2-B9E3-447D-9008-54DCE0C9BE84}" destId="{6768036C-0677-4CED-A33F-A7ECEEC44C3F}" srcOrd="6" destOrd="0" presId="urn:microsoft.com/office/officeart/2005/8/layout/chevronAccent+Icon"/>
    <dgm:cxn modelId="{F69879E9-2435-4B18-98BD-560ADE6C6053}" type="presParOf" srcId="{6768036C-0677-4CED-A33F-A7ECEEC44C3F}" destId="{A62C2C18-83F9-41C1-A00A-A913D118CDA8}" srcOrd="0" destOrd="0" presId="urn:microsoft.com/office/officeart/2005/8/layout/chevronAccent+Icon"/>
    <dgm:cxn modelId="{85925341-7BBC-4F86-93C5-828EE4F0C579}" type="presParOf" srcId="{6768036C-0677-4CED-A33F-A7ECEEC44C3F}" destId="{A52C6C74-78C3-40A7-A6F3-A0F1EABBD779}" srcOrd="1" destOrd="0" presId="urn:microsoft.com/office/officeart/2005/8/layout/chevronAccent+Icon"/>
    <dgm:cxn modelId="{9E35E3FC-FADD-4192-8542-EB675B591DE4}" type="presParOf" srcId="{4EEBBED2-B9E3-447D-9008-54DCE0C9BE84}" destId="{2A9E7F07-812C-4831-BEB2-4F566D21D7E4}" srcOrd="7" destOrd="0" presId="urn:microsoft.com/office/officeart/2005/8/layout/chevronAccent+Icon"/>
    <dgm:cxn modelId="{CC6837C8-6264-400A-B16C-39BE78105ED1}" type="presParOf" srcId="{4EEBBED2-B9E3-447D-9008-54DCE0C9BE84}" destId="{AA726E36-D70E-468D-9621-F54721EA8EB7}" srcOrd="8" destOrd="0" presId="urn:microsoft.com/office/officeart/2005/8/layout/chevronAccent+Icon"/>
    <dgm:cxn modelId="{568728DC-B280-40D4-AF65-73FD9AEBB578}" type="presParOf" srcId="{AA726E36-D70E-468D-9621-F54721EA8EB7}" destId="{9F5A64CA-16AA-4881-A5CC-7E3DF8045029}" srcOrd="0" destOrd="0" presId="urn:microsoft.com/office/officeart/2005/8/layout/chevronAccent+Icon"/>
    <dgm:cxn modelId="{4428FBFD-99BA-4830-839C-37DEE976D532}" type="presParOf" srcId="{AA726E36-D70E-468D-9621-F54721EA8EB7}" destId="{0750B515-6B2C-47C3-9773-D058385ADB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97A033-FCCD-41EC-8BF7-38E6DE6BA0F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16BC100-D1A1-441F-B00F-A67185FA8AA9}">
      <dgm:prSet phldrT="[文字]" custT="1"/>
      <dgm:spPr>
        <a:xfrm>
          <a:off x="3456383" y="2522983"/>
          <a:ext cx="2016225" cy="186933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6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生活課程分數來源</a:t>
          </a:r>
          <a:endParaRPr lang="zh-TW" altLang="en-US" sz="26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0EB64367-EEA7-41E7-8451-A83979DBA7D0}" type="parTrans" cxnId="{049EB850-971C-4FDE-B496-860FE94E7E2E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71EF43-08FC-4672-BC1E-5E4C33389B6F}" type="sibTrans" cxnId="{049EB850-971C-4FDE-B496-860FE94E7E2E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46232D-B26F-45D3-9ACA-35992C635D15}">
      <dgm:prSet phldrT="[文字]" custT="1"/>
      <dgm:spPr>
        <a:xfrm>
          <a:off x="829430" y="2747303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8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習作</a:t>
          </a:r>
          <a:endParaRPr lang="en-US" altLang="zh-TW" sz="28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en-US" altLang="zh-TW" sz="2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社、自、藝</a:t>
          </a:r>
          <a:r>
            <a:rPr lang="en-US" altLang="zh-TW" sz="2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2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FCE64B00-3C6B-4CD2-A20A-E49678899B54}" type="parTrans" cxnId="{88909F0C-56E9-4C9B-9025-E75934731052}">
      <dgm:prSet/>
      <dgm:spPr>
        <a:xfrm rot="10800000">
          <a:off x="1717363" y="3191270"/>
          <a:ext cx="164337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AA523-3E0D-4BB6-94A0-20574FB26978}" type="sibTrans" cxnId="{88909F0C-56E9-4C9B-9025-E75934731052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14CDB2-D0B0-4506-A678-AF882255C922}">
      <dgm:prSet phldrT="[文字]" custT="1"/>
      <dgm:spPr>
        <a:xfrm>
          <a:off x="1634046" y="804787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8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音樂</a:t>
          </a:r>
          <a:endParaRPr lang="en-US" altLang="zh-TW" sz="28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en-US" altLang="zh-TW" sz="2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唱歌、律動</a:t>
          </a:r>
          <a:r>
            <a:rPr lang="en-US" altLang="zh-TW" sz="2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2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0C18D170-4C9A-4DF5-9A64-6E6DC267D2B6}" type="parTrans" cxnId="{3915B6FF-0CCD-444E-A183-276A18160C26}">
      <dgm:prSet/>
      <dgm:spPr>
        <a:xfrm rot="13500000">
          <a:off x="2275943" y="1842739"/>
          <a:ext cx="168004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7C508B-8176-408B-A5FA-FD72EB8C7DE8}" type="sibTrans" cxnId="{3915B6FF-0CCD-444E-A183-276A18160C26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53E6A-1B0E-480C-BE90-847BFD8E5074}">
      <dgm:prSet phldrT="[文字]" custT="1"/>
      <dgm:spPr>
        <a:xfrm>
          <a:off x="3576562" y="171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8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美勞作品</a:t>
          </a:r>
          <a:endParaRPr lang="zh-TW" altLang="en-US" sz="28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7C195F32-8C3B-4168-8470-25AF9A9131C0}" type="parTrans" cxnId="{A29B2028-D398-43D7-B4FF-4F6658F81982}">
      <dgm:prSet/>
      <dgm:spPr>
        <a:xfrm rot="16200000">
          <a:off x="3608105" y="1300527"/>
          <a:ext cx="1712780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E0E67A-93B7-4382-8C4B-D07641C806AB}" type="sibTrans" cxnId="{A29B2028-D398-43D7-B4FF-4F6658F81982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700DB3-E442-4903-B7B5-2A783D71CAE8}">
      <dgm:prSet phldrT="[文字]" custT="1"/>
      <dgm:spPr>
        <a:xfrm>
          <a:off x="6323695" y="2747303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8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上課態度</a:t>
          </a:r>
          <a:r>
            <a:rPr lang="en-US" altLang="zh-TW" sz="28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……</a:t>
          </a:r>
          <a:endParaRPr lang="zh-TW" altLang="en-US" sz="28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2B084722-2FB4-4D20-BD97-C6AE09F7BD9E}" type="parTrans" cxnId="{7AAF8ED5-B53A-43F3-B660-02437C4ED463}">
      <dgm:prSet/>
      <dgm:spPr>
        <a:xfrm>
          <a:off x="5568254" y="3191270"/>
          <a:ext cx="164337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87783290-2B72-42D7-AFD1-84BBD197509B}" type="sibTrans" cxnId="{7AAF8ED5-B53A-43F3-B660-02437C4ED463}">
      <dgm:prSet/>
      <dgm:spPr/>
      <dgm:t>
        <a:bodyPr/>
        <a:lstStyle/>
        <a:p>
          <a:endParaRPr lang="zh-TW" altLang="en-US"/>
        </a:p>
      </dgm:t>
    </dgm:pt>
    <dgm:pt modelId="{F52B6FBB-C7C4-472F-BB8B-9C6D375FDA54}">
      <dgm:prSet phldrT="[文字]" custT="1"/>
      <dgm:spPr>
        <a:xfrm>
          <a:off x="5519078" y="804787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8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學習單</a:t>
          </a:r>
          <a:endParaRPr lang="zh-TW" altLang="en-US" sz="28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AC49DF0-27BF-41F5-ACDC-2A4ACA3F8D33}" type="parTrans" cxnId="{286C60EF-2061-45A3-8264-CD4F0BA9322D}">
      <dgm:prSet/>
      <dgm:spPr>
        <a:xfrm rot="18900000">
          <a:off x="4973005" y="1842739"/>
          <a:ext cx="168004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81AECA9E-3FD9-489D-A62F-682B506A3C85}" type="sibTrans" cxnId="{286C60EF-2061-45A3-8264-CD4F0BA9322D}">
      <dgm:prSet/>
      <dgm:spPr/>
      <dgm:t>
        <a:bodyPr/>
        <a:lstStyle/>
        <a:p>
          <a:endParaRPr lang="zh-TW" altLang="en-US"/>
        </a:p>
      </dgm:t>
    </dgm:pt>
    <dgm:pt modelId="{A98D5324-35EE-485E-8EBC-BF7EE0EB9089}" type="pres">
      <dgm:prSet presAssocID="{7297A033-FCCD-41EC-8BF7-38E6DE6BA0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95C933-F914-4086-8257-7D164DC8597C}" type="pres">
      <dgm:prSet presAssocID="{B16BC100-D1A1-441F-B00F-A67185FA8AA9}" presName="centerShape" presStyleLbl="node0" presStyleIdx="0" presStyleCnt="1" custScaleX="107858"/>
      <dgm:spPr/>
      <dgm:t>
        <a:bodyPr/>
        <a:lstStyle/>
        <a:p>
          <a:endParaRPr lang="zh-TW" altLang="en-US"/>
        </a:p>
      </dgm:t>
    </dgm:pt>
    <dgm:pt modelId="{C81374E0-1906-4A32-8664-2C464015E96D}" type="pres">
      <dgm:prSet presAssocID="{FCE64B00-3C6B-4CD2-A20A-E49678899B54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C6E1B8DE-3D46-4F37-87CD-2C7FAFF99F16}" type="pres">
      <dgm:prSet presAssocID="{5546232D-B26F-45D3-9ACA-35992C635D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71A1A-47E7-4D9F-A940-DFB4FD0E6083}" type="pres">
      <dgm:prSet presAssocID="{0C18D170-4C9A-4DF5-9A64-6E6DC267D2B6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8A1E4E46-1D0B-477B-B34F-70E31676986E}" type="pres">
      <dgm:prSet presAssocID="{D914CDB2-D0B0-4506-A678-AF882255C9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232601-6A14-4357-AA45-1F33880F1513}" type="pres">
      <dgm:prSet presAssocID="{7C195F32-8C3B-4168-8470-25AF9A9131C0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EA529E58-561B-4F7A-B87B-387DA783AA6D}" type="pres">
      <dgm:prSet presAssocID="{DBA53E6A-1B0E-480C-BE90-847BFD8E50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D0713B-42B4-4511-9357-B4D93AAB22F0}" type="pres">
      <dgm:prSet presAssocID="{4AC49DF0-27BF-41F5-ACDC-2A4ACA3F8D33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A8F25E54-5F2F-49EC-889B-4B1E49894723}" type="pres">
      <dgm:prSet presAssocID="{F52B6FBB-C7C4-472F-BB8B-9C6D375FDA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6BA4A1-8A97-4D29-A631-9F7E7C1C16F5}" type="pres">
      <dgm:prSet presAssocID="{2B084722-2FB4-4D20-BD97-C6AE09F7BD9E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494AB4DD-A368-4FAA-B225-3C648FE2EAB9}" type="pres">
      <dgm:prSet presAssocID="{05700DB3-E442-4903-B7B5-2A783D71CA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6C60EF-2061-45A3-8264-CD4F0BA9322D}" srcId="{B16BC100-D1A1-441F-B00F-A67185FA8AA9}" destId="{F52B6FBB-C7C4-472F-BB8B-9C6D375FDA54}" srcOrd="3" destOrd="0" parTransId="{4AC49DF0-27BF-41F5-ACDC-2A4ACA3F8D33}" sibTransId="{81AECA9E-3FD9-489D-A62F-682B506A3C85}"/>
    <dgm:cxn modelId="{0CD0C80B-5954-49E9-A9EC-DF6C633F5EDD}" type="presOf" srcId="{FCE64B00-3C6B-4CD2-A20A-E49678899B54}" destId="{C81374E0-1906-4A32-8664-2C464015E96D}" srcOrd="0" destOrd="0" presId="urn:microsoft.com/office/officeart/2005/8/layout/radial4"/>
    <dgm:cxn modelId="{77E531E5-BE7F-4AF0-AC72-EA203C7A9AED}" type="presOf" srcId="{4AC49DF0-27BF-41F5-ACDC-2A4ACA3F8D33}" destId="{E0D0713B-42B4-4511-9357-B4D93AAB22F0}" srcOrd="0" destOrd="0" presId="urn:microsoft.com/office/officeart/2005/8/layout/radial4"/>
    <dgm:cxn modelId="{F1C7847F-693B-4D51-89CA-F16F7AFED0A1}" type="presOf" srcId="{05700DB3-E442-4903-B7B5-2A783D71CAE8}" destId="{494AB4DD-A368-4FAA-B225-3C648FE2EAB9}" srcOrd="0" destOrd="0" presId="urn:microsoft.com/office/officeart/2005/8/layout/radial4"/>
    <dgm:cxn modelId="{A80BC5F8-3C83-4D69-8B3B-1F8C71866382}" type="presOf" srcId="{5546232D-B26F-45D3-9ACA-35992C635D15}" destId="{C6E1B8DE-3D46-4F37-87CD-2C7FAFF99F16}" srcOrd="0" destOrd="0" presId="urn:microsoft.com/office/officeart/2005/8/layout/radial4"/>
    <dgm:cxn modelId="{7AAF8ED5-B53A-43F3-B660-02437C4ED463}" srcId="{B16BC100-D1A1-441F-B00F-A67185FA8AA9}" destId="{05700DB3-E442-4903-B7B5-2A783D71CAE8}" srcOrd="4" destOrd="0" parTransId="{2B084722-2FB4-4D20-BD97-C6AE09F7BD9E}" sibTransId="{87783290-2B72-42D7-AFD1-84BBD197509B}"/>
    <dgm:cxn modelId="{ADD717AD-25C9-4C18-99BA-6600C712C4E3}" type="presOf" srcId="{7C195F32-8C3B-4168-8470-25AF9A9131C0}" destId="{20232601-6A14-4357-AA45-1F33880F1513}" srcOrd="0" destOrd="0" presId="urn:microsoft.com/office/officeart/2005/8/layout/radial4"/>
    <dgm:cxn modelId="{BF664801-C517-4121-BAEB-0DE06ED66472}" type="presOf" srcId="{7297A033-FCCD-41EC-8BF7-38E6DE6BA0F6}" destId="{A98D5324-35EE-485E-8EBC-BF7EE0EB9089}" srcOrd="0" destOrd="0" presId="urn:microsoft.com/office/officeart/2005/8/layout/radial4"/>
    <dgm:cxn modelId="{EA4988FC-24B0-4855-9F42-96E11E6E516B}" type="presOf" srcId="{DBA53E6A-1B0E-480C-BE90-847BFD8E5074}" destId="{EA529E58-561B-4F7A-B87B-387DA783AA6D}" srcOrd="0" destOrd="0" presId="urn:microsoft.com/office/officeart/2005/8/layout/radial4"/>
    <dgm:cxn modelId="{88909F0C-56E9-4C9B-9025-E75934731052}" srcId="{B16BC100-D1A1-441F-B00F-A67185FA8AA9}" destId="{5546232D-B26F-45D3-9ACA-35992C635D15}" srcOrd="0" destOrd="0" parTransId="{FCE64B00-3C6B-4CD2-A20A-E49678899B54}" sibTransId="{5C8AA523-3E0D-4BB6-94A0-20574FB26978}"/>
    <dgm:cxn modelId="{049EB850-971C-4FDE-B496-860FE94E7E2E}" srcId="{7297A033-FCCD-41EC-8BF7-38E6DE6BA0F6}" destId="{B16BC100-D1A1-441F-B00F-A67185FA8AA9}" srcOrd="0" destOrd="0" parTransId="{0EB64367-EEA7-41E7-8451-A83979DBA7D0}" sibTransId="{F271EF43-08FC-4672-BC1E-5E4C33389B6F}"/>
    <dgm:cxn modelId="{F1811889-3A6A-4183-A31F-C5D1710A24F3}" type="presOf" srcId="{0C18D170-4C9A-4DF5-9A64-6E6DC267D2B6}" destId="{B0E71A1A-47E7-4D9F-A940-DFB4FD0E6083}" srcOrd="0" destOrd="0" presId="urn:microsoft.com/office/officeart/2005/8/layout/radial4"/>
    <dgm:cxn modelId="{8CFB656F-8687-4388-AA1A-0EB698D0DBC8}" type="presOf" srcId="{D914CDB2-D0B0-4506-A678-AF882255C922}" destId="{8A1E4E46-1D0B-477B-B34F-70E31676986E}" srcOrd="0" destOrd="0" presId="urn:microsoft.com/office/officeart/2005/8/layout/radial4"/>
    <dgm:cxn modelId="{10849238-DF09-4128-A1C5-97020466032A}" type="presOf" srcId="{F52B6FBB-C7C4-472F-BB8B-9C6D375FDA54}" destId="{A8F25E54-5F2F-49EC-889B-4B1E49894723}" srcOrd="0" destOrd="0" presId="urn:microsoft.com/office/officeart/2005/8/layout/radial4"/>
    <dgm:cxn modelId="{A29B2028-D398-43D7-B4FF-4F6658F81982}" srcId="{B16BC100-D1A1-441F-B00F-A67185FA8AA9}" destId="{DBA53E6A-1B0E-480C-BE90-847BFD8E5074}" srcOrd="2" destOrd="0" parTransId="{7C195F32-8C3B-4168-8470-25AF9A9131C0}" sibTransId="{3EE0E67A-93B7-4382-8C4B-D07641C806AB}"/>
    <dgm:cxn modelId="{13909CC5-B3F6-4BD2-83B0-29F1238FF823}" type="presOf" srcId="{2B084722-2FB4-4D20-BD97-C6AE09F7BD9E}" destId="{BE6BA4A1-8A97-4D29-A631-9F7E7C1C16F5}" srcOrd="0" destOrd="0" presId="urn:microsoft.com/office/officeart/2005/8/layout/radial4"/>
    <dgm:cxn modelId="{64312986-17C5-41F0-A6A7-40AA7CCA675C}" type="presOf" srcId="{B16BC100-D1A1-441F-B00F-A67185FA8AA9}" destId="{7195C933-F914-4086-8257-7D164DC8597C}" srcOrd="0" destOrd="0" presId="urn:microsoft.com/office/officeart/2005/8/layout/radial4"/>
    <dgm:cxn modelId="{3915B6FF-0CCD-444E-A183-276A18160C26}" srcId="{B16BC100-D1A1-441F-B00F-A67185FA8AA9}" destId="{D914CDB2-D0B0-4506-A678-AF882255C922}" srcOrd="1" destOrd="0" parTransId="{0C18D170-4C9A-4DF5-9A64-6E6DC267D2B6}" sibTransId="{0E7C508B-8176-408B-A5FA-FD72EB8C7DE8}"/>
    <dgm:cxn modelId="{09AA8C42-8776-4E7F-8EEB-8AC4D369DA35}" type="presParOf" srcId="{A98D5324-35EE-485E-8EBC-BF7EE0EB9089}" destId="{7195C933-F914-4086-8257-7D164DC8597C}" srcOrd="0" destOrd="0" presId="urn:microsoft.com/office/officeart/2005/8/layout/radial4"/>
    <dgm:cxn modelId="{DB522982-9545-4B31-A49F-6DBC44CDF86D}" type="presParOf" srcId="{A98D5324-35EE-485E-8EBC-BF7EE0EB9089}" destId="{C81374E0-1906-4A32-8664-2C464015E96D}" srcOrd="1" destOrd="0" presId="urn:microsoft.com/office/officeart/2005/8/layout/radial4"/>
    <dgm:cxn modelId="{A197CA03-EC21-478C-A41B-6FAE8E78A0E5}" type="presParOf" srcId="{A98D5324-35EE-485E-8EBC-BF7EE0EB9089}" destId="{C6E1B8DE-3D46-4F37-87CD-2C7FAFF99F16}" srcOrd="2" destOrd="0" presId="urn:microsoft.com/office/officeart/2005/8/layout/radial4"/>
    <dgm:cxn modelId="{40FC0D23-4A75-49AA-B373-BB44841477D4}" type="presParOf" srcId="{A98D5324-35EE-485E-8EBC-BF7EE0EB9089}" destId="{B0E71A1A-47E7-4D9F-A940-DFB4FD0E6083}" srcOrd="3" destOrd="0" presId="urn:microsoft.com/office/officeart/2005/8/layout/radial4"/>
    <dgm:cxn modelId="{DA287173-8E8B-4BA5-BF0F-07423B863F7C}" type="presParOf" srcId="{A98D5324-35EE-485E-8EBC-BF7EE0EB9089}" destId="{8A1E4E46-1D0B-477B-B34F-70E31676986E}" srcOrd="4" destOrd="0" presId="urn:microsoft.com/office/officeart/2005/8/layout/radial4"/>
    <dgm:cxn modelId="{F55A20E0-42B5-427C-A8B0-05AE9378C15E}" type="presParOf" srcId="{A98D5324-35EE-485E-8EBC-BF7EE0EB9089}" destId="{20232601-6A14-4357-AA45-1F33880F1513}" srcOrd="5" destOrd="0" presId="urn:microsoft.com/office/officeart/2005/8/layout/radial4"/>
    <dgm:cxn modelId="{0C905D1D-1229-4863-93D7-495B240A8CBF}" type="presParOf" srcId="{A98D5324-35EE-485E-8EBC-BF7EE0EB9089}" destId="{EA529E58-561B-4F7A-B87B-387DA783AA6D}" srcOrd="6" destOrd="0" presId="urn:microsoft.com/office/officeart/2005/8/layout/radial4"/>
    <dgm:cxn modelId="{19EEC6AE-1779-4976-A5AF-94C70A653CE2}" type="presParOf" srcId="{A98D5324-35EE-485E-8EBC-BF7EE0EB9089}" destId="{E0D0713B-42B4-4511-9357-B4D93AAB22F0}" srcOrd="7" destOrd="0" presId="urn:microsoft.com/office/officeart/2005/8/layout/radial4"/>
    <dgm:cxn modelId="{67275D28-041B-4A9A-80CA-EC97E37A30C3}" type="presParOf" srcId="{A98D5324-35EE-485E-8EBC-BF7EE0EB9089}" destId="{A8F25E54-5F2F-49EC-889B-4B1E49894723}" srcOrd="8" destOrd="0" presId="urn:microsoft.com/office/officeart/2005/8/layout/radial4"/>
    <dgm:cxn modelId="{B87185DE-CBBD-4D84-8F1F-4DED0090956F}" type="presParOf" srcId="{A98D5324-35EE-485E-8EBC-BF7EE0EB9089}" destId="{BE6BA4A1-8A97-4D29-A631-9F7E7C1C16F5}" srcOrd="9" destOrd="0" presId="urn:microsoft.com/office/officeart/2005/8/layout/radial4"/>
    <dgm:cxn modelId="{06AD2EAC-89A9-4F31-9AC2-783B8FDC851C}" type="presParOf" srcId="{A98D5324-35EE-485E-8EBC-BF7EE0EB9089}" destId="{494AB4DD-A368-4FAA-B225-3C648FE2EAB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AC0A0-A272-48D7-B468-66881EB71E6E}">
      <dsp:nvSpPr>
        <dsp:cNvPr id="0" name=""/>
        <dsp:cNvSpPr/>
      </dsp:nvSpPr>
      <dsp:spPr>
        <a:xfrm>
          <a:off x="4079393" y="1366862"/>
          <a:ext cx="3203315" cy="508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97"/>
              </a:lnTo>
              <a:lnTo>
                <a:pt x="3203315" y="346297"/>
              </a:lnTo>
              <a:lnTo>
                <a:pt x="3203315" y="508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08488-2EFF-4C90-B9EF-D59E8BC8EB59}">
      <dsp:nvSpPr>
        <dsp:cNvPr id="0" name=""/>
        <dsp:cNvSpPr/>
      </dsp:nvSpPr>
      <dsp:spPr>
        <a:xfrm>
          <a:off x="4079393" y="1366862"/>
          <a:ext cx="1067771" cy="508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97"/>
              </a:lnTo>
              <a:lnTo>
                <a:pt x="1067771" y="346297"/>
              </a:lnTo>
              <a:lnTo>
                <a:pt x="1067771" y="508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04285-DC52-42AB-9FEB-737C9515E23D}">
      <dsp:nvSpPr>
        <dsp:cNvPr id="0" name=""/>
        <dsp:cNvSpPr/>
      </dsp:nvSpPr>
      <dsp:spPr>
        <a:xfrm>
          <a:off x="3011622" y="1366862"/>
          <a:ext cx="1067771" cy="508162"/>
        </a:xfrm>
        <a:custGeom>
          <a:avLst/>
          <a:gdLst/>
          <a:ahLst/>
          <a:cxnLst/>
          <a:rect l="0" t="0" r="0" b="0"/>
          <a:pathLst>
            <a:path>
              <a:moveTo>
                <a:pt x="1067771" y="0"/>
              </a:moveTo>
              <a:lnTo>
                <a:pt x="1067771" y="346297"/>
              </a:lnTo>
              <a:lnTo>
                <a:pt x="0" y="346297"/>
              </a:lnTo>
              <a:lnTo>
                <a:pt x="0" y="508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1F1AF-FA58-4000-99F4-3CEE242DDBBB}">
      <dsp:nvSpPr>
        <dsp:cNvPr id="0" name=""/>
        <dsp:cNvSpPr/>
      </dsp:nvSpPr>
      <dsp:spPr>
        <a:xfrm>
          <a:off x="876078" y="1366862"/>
          <a:ext cx="3203315" cy="508162"/>
        </a:xfrm>
        <a:custGeom>
          <a:avLst/>
          <a:gdLst/>
          <a:ahLst/>
          <a:cxnLst/>
          <a:rect l="0" t="0" r="0" b="0"/>
          <a:pathLst>
            <a:path>
              <a:moveTo>
                <a:pt x="3203315" y="0"/>
              </a:moveTo>
              <a:lnTo>
                <a:pt x="3203315" y="346297"/>
              </a:lnTo>
              <a:lnTo>
                <a:pt x="0" y="346297"/>
              </a:lnTo>
              <a:lnTo>
                <a:pt x="0" y="508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48182-2FA6-423B-B1ED-6DAA0010C83D}">
      <dsp:nvSpPr>
        <dsp:cNvPr id="0" name=""/>
        <dsp:cNvSpPr/>
      </dsp:nvSpPr>
      <dsp:spPr>
        <a:xfrm>
          <a:off x="3205762" y="257350"/>
          <a:ext cx="1747262" cy="1109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BB21FF-8F53-4087-AE47-9998D86C96CD}">
      <dsp:nvSpPr>
        <dsp:cNvPr id="0" name=""/>
        <dsp:cNvSpPr/>
      </dsp:nvSpPr>
      <dsp:spPr>
        <a:xfrm>
          <a:off x="3399902" y="441784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生活課程</a:t>
          </a:r>
          <a:endParaRPr lang="zh-TW" altLang="en-US" sz="2700" kern="1200" dirty="0"/>
        </a:p>
      </dsp:txBody>
      <dsp:txXfrm>
        <a:off x="3432398" y="474280"/>
        <a:ext cx="1682270" cy="1044519"/>
      </dsp:txXfrm>
    </dsp:sp>
    <dsp:sp modelId="{8BA5E6AE-8E5C-4321-B70C-7CF8AAE5886A}">
      <dsp:nvSpPr>
        <dsp:cNvPr id="0" name=""/>
        <dsp:cNvSpPr/>
      </dsp:nvSpPr>
      <dsp:spPr>
        <a:xfrm>
          <a:off x="2447" y="1875024"/>
          <a:ext cx="1747262" cy="1109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988CF9-4319-4243-94FF-77983C2B8D92}">
      <dsp:nvSpPr>
        <dsp:cNvPr id="0" name=""/>
        <dsp:cNvSpPr/>
      </dsp:nvSpPr>
      <dsp:spPr>
        <a:xfrm>
          <a:off x="196587" y="2059458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生活</a:t>
          </a:r>
          <a:r>
            <a:rPr lang="en-US" altLang="zh-TW" sz="2700" kern="1200" dirty="0" smtClean="0"/>
            <a:t>(3</a:t>
          </a:r>
          <a:r>
            <a:rPr lang="zh-TW" altLang="en-US" sz="2700" kern="1200" dirty="0" smtClean="0"/>
            <a:t>節</a:t>
          </a:r>
          <a:r>
            <a:rPr lang="en-US" altLang="zh-TW" sz="2700" kern="1200" dirty="0" smtClean="0"/>
            <a:t>)</a:t>
          </a:r>
          <a:endParaRPr lang="zh-TW" altLang="en-US" sz="2700" kern="1200" dirty="0"/>
        </a:p>
      </dsp:txBody>
      <dsp:txXfrm>
        <a:off x="229083" y="2091954"/>
        <a:ext cx="1682270" cy="1044519"/>
      </dsp:txXfrm>
    </dsp:sp>
    <dsp:sp modelId="{CF3E8AB5-0E2C-4B5E-A8D0-610D6F50F39C}">
      <dsp:nvSpPr>
        <dsp:cNvPr id="0" name=""/>
        <dsp:cNvSpPr/>
      </dsp:nvSpPr>
      <dsp:spPr>
        <a:xfrm>
          <a:off x="2137990" y="1875024"/>
          <a:ext cx="1747262" cy="1109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15867E-D195-496F-AE5A-55E9302F4431}">
      <dsp:nvSpPr>
        <dsp:cNvPr id="0" name=""/>
        <dsp:cNvSpPr/>
      </dsp:nvSpPr>
      <dsp:spPr>
        <a:xfrm>
          <a:off x="2332130" y="2059458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音樂</a:t>
          </a:r>
          <a:r>
            <a:rPr lang="en-US" altLang="zh-TW" sz="2700" kern="1200" dirty="0" smtClean="0"/>
            <a:t>(1</a:t>
          </a:r>
          <a:r>
            <a:rPr lang="zh-TW" altLang="en-US" sz="2700" kern="1200" dirty="0" smtClean="0"/>
            <a:t>節</a:t>
          </a:r>
          <a:r>
            <a:rPr lang="en-US" altLang="zh-TW" sz="2700" kern="1200" dirty="0" smtClean="0"/>
            <a:t>)</a:t>
          </a:r>
          <a:endParaRPr lang="zh-TW" altLang="en-US" sz="2700" kern="1200" dirty="0"/>
        </a:p>
      </dsp:txBody>
      <dsp:txXfrm>
        <a:off x="2364626" y="2091954"/>
        <a:ext cx="1682270" cy="1044519"/>
      </dsp:txXfrm>
    </dsp:sp>
    <dsp:sp modelId="{1642CC61-CE47-408E-9398-38DF70984E62}">
      <dsp:nvSpPr>
        <dsp:cNvPr id="0" name=""/>
        <dsp:cNvSpPr/>
      </dsp:nvSpPr>
      <dsp:spPr>
        <a:xfrm>
          <a:off x="4273534" y="1875024"/>
          <a:ext cx="1747262" cy="1109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254852-D1C2-4883-9A51-B9D7CF88E169}">
      <dsp:nvSpPr>
        <dsp:cNvPr id="0" name=""/>
        <dsp:cNvSpPr/>
      </dsp:nvSpPr>
      <dsp:spPr>
        <a:xfrm>
          <a:off x="4467674" y="2059458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視覺藝術</a:t>
          </a:r>
          <a:r>
            <a:rPr lang="en-US" altLang="zh-TW" sz="2700" kern="1200" dirty="0" smtClean="0"/>
            <a:t>(1</a:t>
          </a:r>
          <a:r>
            <a:rPr lang="zh-TW" altLang="en-US" sz="2700" kern="1200" dirty="0" smtClean="0"/>
            <a:t>節</a:t>
          </a:r>
          <a:r>
            <a:rPr lang="en-US" altLang="zh-TW" sz="2700" kern="1200" dirty="0" smtClean="0"/>
            <a:t>)</a:t>
          </a:r>
          <a:endParaRPr lang="zh-TW" altLang="en-US" sz="2700" kern="1200" dirty="0"/>
        </a:p>
      </dsp:txBody>
      <dsp:txXfrm>
        <a:off x="4500170" y="2091954"/>
        <a:ext cx="1682270" cy="1044519"/>
      </dsp:txXfrm>
    </dsp:sp>
    <dsp:sp modelId="{0F796594-1719-4107-9A1A-FA1F063CB4F8}">
      <dsp:nvSpPr>
        <dsp:cNvPr id="0" name=""/>
        <dsp:cNvSpPr/>
      </dsp:nvSpPr>
      <dsp:spPr>
        <a:xfrm>
          <a:off x="6409077" y="1875024"/>
          <a:ext cx="1747262" cy="1109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9680DB-11EF-4F1E-AE82-B7DE7B03D42C}">
      <dsp:nvSpPr>
        <dsp:cNvPr id="0" name=""/>
        <dsp:cNvSpPr/>
      </dsp:nvSpPr>
      <dsp:spPr>
        <a:xfrm>
          <a:off x="6603217" y="2059458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國際禮儀或閱讀</a:t>
          </a:r>
          <a:r>
            <a:rPr lang="en-US" altLang="zh-TW" sz="2400" kern="1200" dirty="0" smtClean="0"/>
            <a:t>(1</a:t>
          </a:r>
          <a:r>
            <a:rPr lang="zh-TW" altLang="en-US" sz="2400" kern="1200" dirty="0" smtClean="0"/>
            <a:t>節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>
        <a:off x="6635713" y="2091954"/>
        <a:ext cx="1682270" cy="1044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4B3A2-93E4-4FFA-ABF2-A39C4AA968DB}">
      <dsp:nvSpPr>
        <dsp:cNvPr id="0" name=""/>
        <dsp:cNvSpPr/>
      </dsp:nvSpPr>
      <dsp:spPr>
        <a:xfrm>
          <a:off x="0" y="486954"/>
          <a:ext cx="8899276" cy="1161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建議由</a:t>
          </a:r>
          <a:r>
            <a:rPr lang="zh-TW" altLang="en-US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導師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親自授課，勿考慮釋出生活課程。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4007" y="520961"/>
        <a:ext cx="8831262" cy="1093064"/>
      </dsp:txXfrm>
    </dsp:sp>
    <dsp:sp modelId="{BC177E0A-B9D4-4F6A-996B-12C5407CDB32}">
      <dsp:nvSpPr>
        <dsp:cNvPr id="0" name=""/>
        <dsp:cNvSpPr/>
      </dsp:nvSpPr>
      <dsp:spPr>
        <a:xfrm rot="5400000">
          <a:off x="4341601" y="1648828"/>
          <a:ext cx="216073" cy="461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4311134" y="1771630"/>
        <a:ext cx="277007" cy="151251"/>
      </dsp:txXfrm>
    </dsp:sp>
    <dsp:sp modelId="{EFF48EE3-BD9F-44E8-BCDE-04DEA8D9AB38}">
      <dsp:nvSpPr>
        <dsp:cNvPr id="0" name=""/>
        <dsp:cNvSpPr/>
      </dsp:nvSpPr>
      <dsp:spPr>
        <a:xfrm>
          <a:off x="0" y="2111301"/>
          <a:ext cx="8899276" cy="1993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協同教學</a:t>
          </a:r>
          <a:r>
            <a:rPr lang="en-US" altLang="en-US" sz="2800" kern="1200" dirty="0" smtClean="0">
              <a:latin typeface="標楷體" pitchFamily="65" charset="-120"/>
              <a:ea typeface="標楷體" pitchFamily="65" charset="-120"/>
            </a:rPr>
            <a:t>~</a:t>
          </a:r>
          <a:endParaRPr lang="zh-TW" altLang="en-US" sz="2800" kern="1200" dirty="0" smtClean="0">
            <a:latin typeface="標楷體" pitchFamily="65" charset="-120"/>
            <a:ea typeface="標楷體" pitchFamily="65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分配授課主題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altLang="zh-TW" sz="2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2.</a:t>
          </a:r>
          <a:r>
            <a:rPr kumimoji="0" lang="zh-TW" altLang="en-US" sz="2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在一個主題下，共同思考生活課程的學習脈絡，以合作方式教學。</a:t>
          </a:r>
          <a:endParaRPr lang="zh-TW" altLang="en-US" sz="2800" b="0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/>
        </a:p>
      </dsp:txBody>
      <dsp:txXfrm>
        <a:off x="58388" y="2169689"/>
        <a:ext cx="8782500" cy="1876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72E89-7CE3-4F48-B703-EE75179F905B}">
      <dsp:nvSpPr>
        <dsp:cNvPr id="0" name=""/>
        <dsp:cNvSpPr/>
      </dsp:nvSpPr>
      <dsp:spPr>
        <a:xfrm>
          <a:off x="453591" y="0"/>
          <a:ext cx="3132464" cy="1108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1.</a:t>
          </a:r>
          <a:r>
            <a:rPr lang="zh-TW" altLang="en-US" sz="2800" kern="1200" dirty="0" smtClean="0"/>
            <a:t>確認目標</a:t>
          </a:r>
          <a:endParaRPr lang="zh-TW" altLang="en-US" sz="2800" kern="1200" dirty="0"/>
        </a:p>
      </dsp:txBody>
      <dsp:txXfrm>
        <a:off x="486067" y="32476"/>
        <a:ext cx="2229194" cy="1043869"/>
      </dsp:txXfrm>
    </dsp:sp>
    <dsp:sp modelId="{7DED4062-F04E-4615-81A7-6FFBCEF0851F}">
      <dsp:nvSpPr>
        <dsp:cNvPr id="0" name=""/>
        <dsp:cNvSpPr/>
      </dsp:nvSpPr>
      <dsp:spPr>
        <a:xfrm>
          <a:off x="491385" y="1355226"/>
          <a:ext cx="3155450" cy="1108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2.</a:t>
          </a:r>
          <a:r>
            <a:rPr lang="zh-TW" altLang="en-US" sz="2800" kern="1200" dirty="0" smtClean="0"/>
            <a:t>編輯文本</a:t>
          </a:r>
          <a:endParaRPr lang="zh-TW" altLang="en-US" sz="2800" kern="1200" dirty="0"/>
        </a:p>
      </dsp:txBody>
      <dsp:txXfrm>
        <a:off x="523861" y="1387702"/>
        <a:ext cx="1970674" cy="1043869"/>
      </dsp:txXfrm>
    </dsp:sp>
    <dsp:sp modelId="{10A4F0E1-305B-4775-86E5-030C4DDF6513}">
      <dsp:nvSpPr>
        <dsp:cNvPr id="0" name=""/>
        <dsp:cNvSpPr/>
      </dsp:nvSpPr>
      <dsp:spPr>
        <a:xfrm>
          <a:off x="2461118" y="879354"/>
          <a:ext cx="720734" cy="72073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2623283" y="879354"/>
        <a:ext cx="396404" cy="542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D862-596F-41AD-8EC7-ACBB14329405}">
      <dsp:nvSpPr>
        <dsp:cNvPr id="0" name=""/>
        <dsp:cNvSpPr/>
      </dsp:nvSpPr>
      <dsp:spPr>
        <a:xfrm rot="16200000">
          <a:off x="573471" y="361697"/>
          <a:ext cx="2564153" cy="32867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/>
            <a:t>能力養成中</a:t>
          </a:r>
          <a:endParaRPr lang="en-US" altLang="zh-TW" sz="36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教學歷程需要</a:t>
          </a:r>
          <a:endParaRPr lang="en-US" altLang="zh-TW" sz="2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的藝文相關活動</a:t>
          </a:r>
          <a:endParaRPr lang="en-US" altLang="zh-TW" sz="2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800" b="1" kern="1200" dirty="0" smtClean="0">
              <a:solidFill>
                <a:srgbClr val="FF0000"/>
              </a:solidFill>
            </a:rPr>
            <a:t>(</a:t>
          </a:r>
          <a:r>
            <a:rPr lang="zh-TW" altLang="en-US" sz="2800" b="1" kern="1200" dirty="0" smtClean="0">
              <a:solidFill>
                <a:srgbClr val="FF0000"/>
              </a:solidFill>
            </a:rPr>
            <a:t>形成性評量</a:t>
          </a:r>
          <a:r>
            <a:rPr lang="en-US" altLang="zh-TW" sz="2800" b="1" kern="1200" dirty="0" smtClean="0">
              <a:solidFill>
                <a:srgbClr val="FF0000"/>
              </a:solidFill>
            </a:rPr>
            <a:t>)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 rot="5400000">
        <a:off x="337359" y="848197"/>
        <a:ext cx="3161572" cy="2313765"/>
      </dsp:txXfrm>
    </dsp:sp>
    <dsp:sp modelId="{255D5258-A7E9-40E3-8B46-A4642CE0430E}">
      <dsp:nvSpPr>
        <dsp:cNvPr id="0" name=""/>
        <dsp:cNvSpPr/>
      </dsp:nvSpPr>
      <dsp:spPr>
        <a:xfrm rot="5400000">
          <a:off x="3617322" y="498815"/>
          <a:ext cx="2564153" cy="30125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3925394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28600" rIns="137160" bIns="2286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/>
            <a:t>能力養成後</a:t>
          </a:r>
          <a:endParaRPr lang="en-US" altLang="zh-TW" sz="36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教學成果展現</a:t>
          </a:r>
          <a:endParaRPr lang="en-US" altLang="zh-TW" sz="2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的藝文相關活動</a:t>
          </a:r>
          <a:endParaRPr lang="en-US" altLang="zh-TW" sz="2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900" kern="1200" dirty="0" smtClean="0"/>
            <a:t> </a:t>
          </a:r>
          <a:r>
            <a:rPr lang="en-US" altLang="zh-TW" sz="2900" b="1" kern="1200" dirty="0" smtClean="0">
              <a:solidFill>
                <a:srgbClr val="FF0000"/>
              </a:solidFill>
            </a:rPr>
            <a:t>(</a:t>
          </a:r>
          <a:r>
            <a:rPr lang="zh-TW" altLang="en-US" sz="2900" b="1" kern="1200" dirty="0" smtClean="0">
              <a:solidFill>
                <a:srgbClr val="FF0000"/>
              </a:solidFill>
            </a:rPr>
            <a:t>總结性評量</a:t>
          </a:r>
          <a:r>
            <a:rPr lang="en-US" altLang="zh-TW" sz="2900" b="1" kern="1200" dirty="0" smtClean="0">
              <a:solidFill>
                <a:srgbClr val="FF0000"/>
              </a:solidFill>
            </a:rPr>
            <a:t>)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 dirty="0"/>
        </a:p>
      </dsp:txBody>
      <dsp:txXfrm rot="-5400000">
        <a:off x="3393134" y="848197"/>
        <a:ext cx="2887336" cy="2313765"/>
      </dsp:txXfrm>
    </dsp:sp>
    <dsp:sp modelId="{956AA62F-9B55-45E6-8531-7A754670C090}">
      <dsp:nvSpPr>
        <dsp:cNvPr id="0" name=""/>
        <dsp:cNvSpPr/>
      </dsp:nvSpPr>
      <dsp:spPr>
        <a:xfrm flipH="1" flipV="1">
          <a:off x="3518249" y="832688"/>
          <a:ext cx="82151" cy="4571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7EF17-92FA-4519-825E-8B43094CCC14}">
      <dsp:nvSpPr>
        <dsp:cNvPr id="0" name=""/>
        <dsp:cNvSpPr/>
      </dsp:nvSpPr>
      <dsp:spPr>
        <a:xfrm rot="10800000" flipH="1">
          <a:off x="3451201" y="3039603"/>
          <a:ext cx="45720" cy="6016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1A168-8838-4973-8114-EC03E1BB099F}">
      <dsp:nvSpPr>
        <dsp:cNvPr id="0" name=""/>
        <dsp:cNvSpPr/>
      </dsp:nvSpPr>
      <dsp:spPr>
        <a:xfrm>
          <a:off x="1432" y="103394"/>
          <a:ext cx="1604020" cy="619151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722F2-1919-439C-91FD-49FE3C2E6D70}">
      <dsp:nvSpPr>
        <dsp:cNvPr id="0" name=""/>
        <dsp:cNvSpPr/>
      </dsp:nvSpPr>
      <dsp:spPr>
        <a:xfrm>
          <a:off x="429171" y="258182"/>
          <a:ext cx="1354506" cy="6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探索與體驗</a:t>
          </a:r>
          <a:endParaRPr lang="zh-TW" altLang="en-US" sz="1600" kern="1200" dirty="0"/>
        </a:p>
      </dsp:txBody>
      <dsp:txXfrm>
        <a:off x="447305" y="276316"/>
        <a:ext cx="1318238" cy="582883"/>
      </dsp:txXfrm>
    </dsp:sp>
    <dsp:sp modelId="{C1CD21D7-3200-4FB6-AA07-D8DEA2898355}">
      <dsp:nvSpPr>
        <dsp:cNvPr id="0" name=""/>
        <dsp:cNvSpPr/>
      </dsp:nvSpPr>
      <dsp:spPr>
        <a:xfrm>
          <a:off x="1833580" y="103394"/>
          <a:ext cx="1604020" cy="619151"/>
        </a:xfrm>
        <a:prstGeom prst="chevron">
          <a:avLst>
            <a:gd name="adj" fmla="val 4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F4381-421C-483F-838B-F946680BD34A}">
      <dsp:nvSpPr>
        <dsp:cNvPr id="0" name=""/>
        <dsp:cNvSpPr/>
      </dsp:nvSpPr>
      <dsp:spPr>
        <a:xfrm>
          <a:off x="2261319" y="258182"/>
          <a:ext cx="1354506" cy="6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理解與欣賞</a:t>
          </a:r>
          <a:endParaRPr lang="zh-TW" altLang="en-US" sz="1600" kern="1200" dirty="0"/>
        </a:p>
      </dsp:txBody>
      <dsp:txXfrm>
        <a:off x="2279453" y="276316"/>
        <a:ext cx="1318238" cy="582883"/>
      </dsp:txXfrm>
    </dsp:sp>
    <dsp:sp modelId="{A53A1E3D-1DA1-4AB7-910A-E723F90721DA}">
      <dsp:nvSpPr>
        <dsp:cNvPr id="0" name=""/>
        <dsp:cNvSpPr/>
      </dsp:nvSpPr>
      <dsp:spPr>
        <a:xfrm>
          <a:off x="3665728" y="103394"/>
          <a:ext cx="1604020" cy="619151"/>
        </a:xfrm>
        <a:prstGeom prst="chevron">
          <a:avLst>
            <a:gd name="adj" fmla="val 4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D54D8-4A10-480F-93A6-14DF63E19EB4}">
      <dsp:nvSpPr>
        <dsp:cNvPr id="0" name=""/>
        <dsp:cNvSpPr/>
      </dsp:nvSpPr>
      <dsp:spPr>
        <a:xfrm>
          <a:off x="4093467" y="258182"/>
          <a:ext cx="1354506" cy="6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表現與運用</a:t>
          </a:r>
          <a:endParaRPr lang="zh-TW" altLang="en-US" sz="1600" kern="1200" dirty="0"/>
        </a:p>
      </dsp:txBody>
      <dsp:txXfrm>
        <a:off x="4111601" y="276316"/>
        <a:ext cx="1318238" cy="582883"/>
      </dsp:txXfrm>
    </dsp:sp>
    <dsp:sp modelId="{A62C2C18-83F9-41C1-A00A-A913D118CDA8}">
      <dsp:nvSpPr>
        <dsp:cNvPr id="0" name=""/>
        <dsp:cNvSpPr/>
      </dsp:nvSpPr>
      <dsp:spPr>
        <a:xfrm>
          <a:off x="5497876" y="103394"/>
          <a:ext cx="1604020" cy="619151"/>
        </a:xfrm>
        <a:prstGeom prst="chevron">
          <a:avLst>
            <a:gd name="adj" fmla="val 4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C6C74-78C3-40A7-A6F3-A0F1EABBD779}">
      <dsp:nvSpPr>
        <dsp:cNvPr id="0" name=""/>
        <dsp:cNvSpPr/>
      </dsp:nvSpPr>
      <dsp:spPr>
        <a:xfrm>
          <a:off x="5925615" y="258182"/>
          <a:ext cx="1354506" cy="6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溝通與合作</a:t>
          </a:r>
          <a:endParaRPr lang="zh-TW" altLang="en-US" sz="1600" kern="1200" dirty="0"/>
        </a:p>
      </dsp:txBody>
      <dsp:txXfrm>
        <a:off x="5943749" y="276316"/>
        <a:ext cx="1318238" cy="582883"/>
      </dsp:txXfrm>
    </dsp:sp>
    <dsp:sp modelId="{9F5A64CA-16AA-4881-A5CC-7E3DF8045029}">
      <dsp:nvSpPr>
        <dsp:cNvPr id="0" name=""/>
        <dsp:cNvSpPr/>
      </dsp:nvSpPr>
      <dsp:spPr>
        <a:xfrm>
          <a:off x="7330024" y="103394"/>
          <a:ext cx="1604020" cy="619151"/>
        </a:xfrm>
        <a:prstGeom prst="chevron">
          <a:avLst>
            <a:gd name="adj" fmla="val 4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0B515-6B2C-47C3-9773-D058385ADB4B}">
      <dsp:nvSpPr>
        <dsp:cNvPr id="0" name=""/>
        <dsp:cNvSpPr/>
      </dsp:nvSpPr>
      <dsp:spPr>
        <a:xfrm>
          <a:off x="7757762" y="258182"/>
          <a:ext cx="1354506" cy="6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態度與情操</a:t>
          </a:r>
          <a:endParaRPr lang="zh-TW" altLang="en-US" sz="1600" kern="1200" dirty="0"/>
        </a:p>
      </dsp:txBody>
      <dsp:txXfrm>
        <a:off x="7775896" y="276316"/>
        <a:ext cx="1318238" cy="582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C933-F914-4086-8257-7D164DC8597C}">
      <dsp:nvSpPr>
        <dsp:cNvPr id="0" name=""/>
        <dsp:cNvSpPr/>
      </dsp:nvSpPr>
      <dsp:spPr>
        <a:xfrm>
          <a:off x="3456383" y="2522983"/>
          <a:ext cx="2016225" cy="186933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生活課程分數來源</a:t>
          </a:r>
          <a:endParaRPr lang="zh-TW" altLang="en-US" sz="26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751652" y="2796740"/>
        <a:ext cx="1425687" cy="1321819"/>
      </dsp:txXfrm>
    </dsp:sp>
    <dsp:sp modelId="{C81374E0-1906-4A32-8664-2C464015E96D}">
      <dsp:nvSpPr>
        <dsp:cNvPr id="0" name=""/>
        <dsp:cNvSpPr/>
      </dsp:nvSpPr>
      <dsp:spPr>
        <a:xfrm rot="10800000">
          <a:off x="1717363" y="3191270"/>
          <a:ext cx="164337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1B8DE-3D46-4F37-87CD-2C7FAFF99F16}">
      <dsp:nvSpPr>
        <dsp:cNvPr id="0" name=""/>
        <dsp:cNvSpPr/>
      </dsp:nvSpPr>
      <dsp:spPr>
        <a:xfrm>
          <a:off x="829430" y="2747303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習作</a:t>
          </a:r>
          <a:endParaRPr lang="en-US" altLang="zh-TW" sz="2800" kern="12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社、自、藝</a:t>
          </a:r>
          <a:r>
            <a:rPr lang="en-US" altLang="zh-TW" sz="22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22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871041" y="2788914"/>
        <a:ext cx="1692644" cy="1337471"/>
      </dsp:txXfrm>
    </dsp:sp>
    <dsp:sp modelId="{B0E71A1A-47E7-4D9F-A940-DFB4FD0E6083}">
      <dsp:nvSpPr>
        <dsp:cNvPr id="0" name=""/>
        <dsp:cNvSpPr/>
      </dsp:nvSpPr>
      <dsp:spPr>
        <a:xfrm rot="13500000">
          <a:off x="2275943" y="1842739"/>
          <a:ext cx="168004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E4E46-1D0B-477B-B34F-70E31676986E}">
      <dsp:nvSpPr>
        <dsp:cNvPr id="0" name=""/>
        <dsp:cNvSpPr/>
      </dsp:nvSpPr>
      <dsp:spPr>
        <a:xfrm>
          <a:off x="1634046" y="804787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音樂</a:t>
          </a:r>
          <a:endParaRPr lang="en-US" altLang="zh-TW" sz="2800" kern="12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唱歌、律動</a:t>
          </a:r>
          <a:r>
            <a:rPr lang="en-US" altLang="zh-TW" sz="22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22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675657" y="846398"/>
        <a:ext cx="1692644" cy="1337471"/>
      </dsp:txXfrm>
    </dsp:sp>
    <dsp:sp modelId="{20232601-6A14-4357-AA45-1F33880F1513}">
      <dsp:nvSpPr>
        <dsp:cNvPr id="0" name=""/>
        <dsp:cNvSpPr/>
      </dsp:nvSpPr>
      <dsp:spPr>
        <a:xfrm rot="16200000">
          <a:off x="3608105" y="1300527"/>
          <a:ext cx="1712780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29E58-561B-4F7A-B87B-387DA783AA6D}">
      <dsp:nvSpPr>
        <dsp:cNvPr id="0" name=""/>
        <dsp:cNvSpPr/>
      </dsp:nvSpPr>
      <dsp:spPr>
        <a:xfrm>
          <a:off x="3576562" y="171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美勞作品</a:t>
          </a:r>
          <a:endParaRPr lang="zh-TW" altLang="en-US" sz="28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618173" y="41782"/>
        <a:ext cx="1692644" cy="1337471"/>
      </dsp:txXfrm>
    </dsp:sp>
    <dsp:sp modelId="{E0D0713B-42B4-4511-9357-B4D93AAB22F0}">
      <dsp:nvSpPr>
        <dsp:cNvPr id="0" name=""/>
        <dsp:cNvSpPr/>
      </dsp:nvSpPr>
      <dsp:spPr>
        <a:xfrm rot="18900000">
          <a:off x="4973005" y="1842739"/>
          <a:ext cx="168004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25E54-5F2F-49EC-889B-4B1E49894723}">
      <dsp:nvSpPr>
        <dsp:cNvPr id="0" name=""/>
        <dsp:cNvSpPr/>
      </dsp:nvSpPr>
      <dsp:spPr>
        <a:xfrm>
          <a:off x="5519078" y="804787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學習單</a:t>
          </a:r>
          <a:endParaRPr lang="zh-TW" altLang="en-US" sz="28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560689" y="846398"/>
        <a:ext cx="1692644" cy="1337471"/>
      </dsp:txXfrm>
    </dsp:sp>
    <dsp:sp modelId="{BE6BA4A1-8A97-4D29-A631-9F7E7C1C16F5}">
      <dsp:nvSpPr>
        <dsp:cNvPr id="0" name=""/>
        <dsp:cNvSpPr/>
      </dsp:nvSpPr>
      <dsp:spPr>
        <a:xfrm>
          <a:off x="5568254" y="3191270"/>
          <a:ext cx="1643373" cy="532759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B4DD-A368-4FAA-B225-3C648FE2EAB9}">
      <dsp:nvSpPr>
        <dsp:cNvPr id="0" name=""/>
        <dsp:cNvSpPr/>
      </dsp:nvSpPr>
      <dsp:spPr>
        <a:xfrm>
          <a:off x="6323695" y="2747303"/>
          <a:ext cx="1775866" cy="1420693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上課態度</a:t>
          </a:r>
          <a:r>
            <a:rPr lang="en-US" altLang="zh-TW" sz="2800" kern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……</a:t>
          </a:r>
          <a:endParaRPr lang="zh-TW" altLang="en-US" sz="2800" kern="12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6365306" y="2788914"/>
        <a:ext cx="1692644" cy="133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＞形箭號流程圖"/>
  <dgm:desc val="用來顯示工作、程序、工作流程中的序列式步驟，或是用來強調進展或方向。最適用在 [階層 1] 及 [階層 2] 有極短文字的情況。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0.00942</cdr:x>
      <cdr:y>0.00343</cdr:y>
    </cdr:from>
    <cdr:to>
      <cdr:x>0.25117</cdr:x>
      <cdr:y>0.28934</cdr:y>
    </cdr:to>
    <cdr:sp macro="" textlink="">
      <cdr:nvSpPr>
        <cdr:cNvPr id="2" name="圓角矩形圖說文字 1"/>
        <cdr:cNvSpPr/>
      </cdr:nvSpPr>
      <cdr:spPr>
        <a:xfrm xmlns:a="http://schemas.openxmlformats.org/drawingml/2006/main">
          <a:off x="82768" y="16434"/>
          <a:ext cx="2123728" cy="1368152"/>
        </a:xfrm>
        <a:prstGeom xmlns:a="http://schemas.openxmlformats.org/drawingml/2006/main" prst="wedgeRoundRectCallout">
          <a:avLst>
            <a:gd name="adj1" fmla="val 135389"/>
            <a:gd name="adj2" fmla="val -26638"/>
            <a:gd name="adj3" fmla="val 16667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400" dirty="0"/>
            <a:t>生活課程</a:t>
          </a:r>
          <a:r>
            <a:rPr lang="zh-TW" altLang="en-US" sz="2400" dirty="0" smtClean="0"/>
            <a:t>研習達</a:t>
          </a:r>
          <a:r>
            <a:rPr lang="en-US" altLang="zh-TW" sz="2400" dirty="0" smtClean="0"/>
            <a:t>12</a:t>
          </a:r>
          <a:r>
            <a:rPr lang="zh-TW" altLang="en-US" sz="2400" dirty="0" smtClean="0"/>
            <a:t>小時</a:t>
          </a:r>
          <a:r>
            <a:rPr lang="en-US" altLang="zh-TW" sz="2400" dirty="0" smtClean="0"/>
            <a:t>(30</a:t>
          </a:r>
          <a:r>
            <a:rPr lang="zh-TW" altLang="en-US" sz="2400" dirty="0" smtClean="0"/>
            <a:t>位</a:t>
          </a:r>
          <a:r>
            <a:rPr lang="en-US" altLang="zh-TW" sz="2400" dirty="0" smtClean="0"/>
            <a:t>)</a:t>
          </a:r>
          <a:r>
            <a:rPr lang="zh-TW" altLang="en-US" sz="2400" dirty="0" smtClean="0"/>
            <a:t> </a:t>
          </a:r>
          <a:r>
            <a:rPr lang="en-US" altLang="zh-TW" sz="2400" dirty="0"/>
            <a:t>7</a:t>
          </a:r>
          <a:r>
            <a:rPr lang="en-US" altLang="zh-TW" sz="2400" dirty="0" smtClean="0"/>
            <a:t>%</a:t>
          </a:r>
          <a:endParaRPr lang="zh-TW" alt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D80F-844A-4BBE-8BB8-C944B44503E9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D69E-31DB-4597-B69B-732FDA8E9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97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非切課</a:t>
            </a:r>
            <a:endParaRPr lang="en-US" altLang="zh-TW" dirty="0" smtClean="0"/>
          </a:p>
          <a:p>
            <a:r>
              <a:rPr lang="zh-TW" altLang="en-US" dirty="0" smtClean="0"/>
              <a:t>非學理 喜愛音樂勝於視譜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0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69E-31DB-4597-B69B-732FDA8E93B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92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61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8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8364-7561-4E25-8171-D1ABCFBA612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B23E-95F2-4C77-885B-D804BE3988D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8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FA5C-47E3-49C3-9F86-0051900726D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9008-2E42-48CC-87F6-E52E4E4F1C6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0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AE56-863E-4287-9256-DD6712F3FE8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D092-6B98-481E-9EDA-369B01ED768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6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B3DD-623D-4F23-89D8-70A5BBC7DA9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5148-BEE0-465B-A00C-BA38E8212B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6B6F-87E8-4C4E-B81C-A8B0D3FFE6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FCE7-AB54-40E5-AC59-94CFFA479E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6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A4AE-E851-4101-A5A3-4BFB3183926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1987-2FAB-4FF9-93B1-226C8F04583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4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4C06-B416-43AB-8286-5FC8DB9EC5F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6CF5-55C0-4110-A1BF-0AE4166303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0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7201-84CF-4605-88AB-3970492854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CA92-25AC-4CAF-824A-D1F0AF8A385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15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B9D3-5640-4194-9932-8E90B1DA203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6A70-750C-455C-BD60-1E22363B399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9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F562-8354-4D5F-916F-D6A1A5E1477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2BD5-0FF7-4E23-A4C1-A0A92426ED6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9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E775-04FE-46DD-AE51-516356A344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83B0-7B6C-438B-9F5A-7BE078474CA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7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6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20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64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46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55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0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72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2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7BBD-D4A1-4113-BD2F-0A1ACD940E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8642-9399-442E-8E34-B54AA9AF1E3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35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7DFE-E449-4B5A-AAA9-1E28139874D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4E58-70ED-4275-9962-703D961D4D7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4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CECE-D5BB-4B39-8510-729F6133DA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C07B-DAAD-44BC-90F0-0A0435502E8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99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C429-7A9B-4136-AE08-62C4FE94F3A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FA02-3D20-44EE-9F81-79191AD0C8A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90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B6F0-9E2F-4830-8C26-6E546A8DE4F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9096-DEB1-4A9A-B4EB-EDE9DDC5304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7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137D-A575-4BDE-B1F3-3C3E5A48405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63C3-AD70-4779-B09C-855D54FEC0C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1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702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2913-16A4-4150-ACD9-32B360C9090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18C5-1CF5-41E0-A05C-873FD4E6244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1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065C-303E-44F1-A8FE-D7A58C9B1FF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8044-60B2-40A1-92F6-CDB011DDD34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043D-F4D6-4C58-93D7-F2DAF1200BD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BAD0-15CD-4978-AB7E-448D1987DDC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7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D6AA-3A05-4A99-8440-DEE68FE9333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636D-CA8B-40F8-8348-66F748312F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26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E313-F1D7-42C9-822F-C4D00FD6961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8D46-A5E6-44EE-9BE6-E6FD4227DC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7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5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1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39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4164-B8F7-4360-8865-E1BA70E4C1EC}" type="datetimeFigureOut">
              <a:rPr lang="zh-TW" altLang="en-US" smtClean="0"/>
              <a:pPr/>
              <a:t>2014/11/5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FA5E-C3DB-406D-9694-CF58709BF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03AF50-70FB-4AC9-A366-0A83ACB8066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006E57-0CD8-4088-8FF6-DECF6F5CF2C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l="-12000" t="4000" r="-1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9AAB-9DD2-49A3-AC25-664EB97BF64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3083-3A03-443B-AD59-7E7642CD15E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484D4A-0F33-4628-849D-02455465D69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7A2052-5117-4BEC-A27C-5D856980F40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6.jpe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log.ilc.edu.tw/blog/blog/35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hyperlink" Target="http://www.life-curriculum.org/home/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conline.com.cn/pcedu/photo/0606/pic/060606Webjon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57158" y="3143248"/>
            <a:ext cx="50069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生活課程召集人研習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103.11.05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52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87169789"/>
              </p:ext>
            </p:extLst>
          </p:nvPr>
        </p:nvGraphicFramePr>
        <p:xfrm>
          <a:off x="2519772" y="2060848"/>
          <a:ext cx="475252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403648" y="515719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閱讀素材來源：</a:t>
            </a:r>
            <a:endParaRPr lang="en-US" altLang="zh-TW" sz="2400" dirty="0" smtClean="0"/>
          </a:p>
          <a:p>
            <a:r>
              <a:rPr lang="zh-TW" altLang="en-US" sz="2400" dirty="0" smtClean="0"/>
              <a:t>文章、流程圖</a:t>
            </a:r>
            <a:r>
              <a:rPr lang="zh-TW" altLang="en-US" sz="2400" dirty="0"/>
              <a:t>、設計圖、廣告單、</a:t>
            </a:r>
            <a:r>
              <a:rPr lang="zh-TW" altLang="en-US" sz="2400" dirty="0" smtClean="0"/>
              <a:t>時刻表、繪本</a:t>
            </a:r>
            <a:r>
              <a:rPr lang="en-US" altLang="zh-TW" sz="2400" dirty="0" smtClean="0"/>
              <a:t>…</a:t>
            </a:r>
            <a:endParaRPr lang="zh-TW" altLang="en-US" sz="2400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0" dirty="0" smtClean="0">
                <a:latin typeface="+mn-ea"/>
                <a:ea typeface="+mn-ea"/>
              </a:rPr>
              <a:t>生活課程中閱讀融入</a:t>
            </a:r>
            <a:endParaRPr lang="zh-TW" altLang="en-US" sz="36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70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21454"/>
              </p:ext>
            </p:extLst>
          </p:nvPr>
        </p:nvGraphicFramePr>
        <p:xfrm>
          <a:off x="1259632" y="260648"/>
          <a:ext cx="6480720" cy="398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96936892"/>
              </p:ext>
            </p:extLst>
          </p:nvPr>
        </p:nvGraphicFramePr>
        <p:xfrm>
          <a:off x="0" y="5976664"/>
          <a:ext cx="9113702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11560" y="3395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0" dirty="0" smtClean="0">
                <a:latin typeface="+mn-ea"/>
                <a:ea typeface="+mn-ea"/>
              </a:rPr>
              <a:t>生活課程中的藝文素材融入</a:t>
            </a:r>
            <a:endParaRPr lang="zh-TW" altLang="en-US" sz="3600" b="0" dirty="0">
              <a:latin typeface="+mn-ea"/>
              <a:ea typeface="+mn-ea"/>
            </a:endParaRPr>
          </a:p>
        </p:txBody>
      </p:sp>
      <p:pic>
        <p:nvPicPr>
          <p:cNvPr id="7" name="Picture 2" descr="C:\Users\best\Dropbox\102年\04年度案例\色彩在說話\架構圖檔\色彩在說話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/>
        </p:blipFill>
        <p:spPr bwMode="auto">
          <a:xfrm>
            <a:off x="1454046" y="3573017"/>
            <a:ext cx="6358314" cy="255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02年\色彩動起來課程\102.02.26深淺大不同\照片\DSC0435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0540" r="17381" b="9471"/>
          <a:stretch/>
        </p:blipFill>
        <p:spPr bwMode="auto">
          <a:xfrm>
            <a:off x="229910" y="4098247"/>
            <a:ext cx="1224136" cy="7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SC0486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0" y="4994392"/>
            <a:ext cx="1224136" cy="8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:\照片錄影檔2013\生活團\色彩動起來課程\102.04.15\DSC0529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98247"/>
            <a:ext cx="1224136" cy="7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est\AppData\Local\Microsoft\Windows\Temporary Internet Files\Content.IE5\978SJUDY\2013051510061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 r="5758"/>
          <a:stretch/>
        </p:blipFill>
        <p:spPr bwMode="auto">
          <a:xfrm>
            <a:off x="7668344" y="4978805"/>
            <a:ext cx="1224136" cy="8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0" dirty="0" smtClean="0">
                <a:latin typeface="+mn-ea"/>
                <a:ea typeface="+mn-ea"/>
              </a:rPr>
              <a:t>關於量化分數</a:t>
            </a:r>
            <a:endParaRPr lang="zh-TW" altLang="en-US" sz="3600" b="0" dirty="0">
              <a:latin typeface="+mn-ea"/>
              <a:ea typeface="+mn-ea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058501"/>
              </p:ext>
            </p:extLst>
          </p:nvPr>
        </p:nvGraphicFramePr>
        <p:xfrm>
          <a:off x="0" y="1916832"/>
          <a:ext cx="89289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0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est\Dropbox\103年\04年度案例\1030523研討會簡報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65380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41351"/>
              </p:ext>
            </p:extLst>
          </p:nvPr>
        </p:nvGraphicFramePr>
        <p:xfrm>
          <a:off x="0" y="44624"/>
          <a:ext cx="9108504" cy="6766593"/>
        </p:xfrm>
        <a:graphic>
          <a:graphicData uri="http://schemas.openxmlformats.org/drawingml/2006/table">
            <a:tbl>
              <a:tblPr firstRow="1" bandRow="1"/>
              <a:tblGrid>
                <a:gridCol w="648072"/>
                <a:gridCol w="1224136"/>
                <a:gridCol w="707357"/>
                <a:gridCol w="1380875"/>
                <a:gridCol w="5148064"/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主題</a:t>
                      </a:r>
                      <a:endParaRPr lang="zh-TW" sz="2000" b="1" kern="100" dirty="0">
                        <a:solidFill>
                          <a:srgbClr val="FFFF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活動名稱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節數</a:t>
                      </a:r>
                      <a:r>
                        <a:rPr lang="en-US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能力</a:t>
                      </a: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指標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評量</a:t>
                      </a: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類別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評量內容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74800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色彩在說話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一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色彩大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發現</a:t>
                      </a:r>
                      <a:r>
                        <a:rPr 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節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形成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性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平時評量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作業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色彩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在哪裡學習單、不一樣的綠學習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單</a:t>
                      </a: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報告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口頭發表「綠的不同」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形成性</a:t>
                      </a:r>
                      <a:endParaRPr lang="en-US" altLang="zh-TW" sz="2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平時評量</a:t>
                      </a: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altLang="zh-TW" sz="20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實作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作品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--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彩繪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綠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樹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二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吸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睛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色彩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(4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節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1-2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5-4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形成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性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平時評量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作業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校園色彩秀出來學習單、服裝色彩介紹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單、學習日記、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報告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口頭發表「吸睛色彩」照片說明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表演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走秀活動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2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三、色彩訊息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(3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節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1-2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形成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性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平時評量</a:t>
                      </a: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altLang="zh-TW" sz="2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作業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各色物品聯想畫、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《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色彩之歌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》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改編、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學習日記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表演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演唱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《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色彩之歌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56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四、彩繪二愛的圖象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(4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節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4-1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5-2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5-4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形成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性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平時評量</a:t>
                      </a: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altLang="zh-TW" sz="2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作業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班徽票選單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同儕互評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</a:p>
                    <a:p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實踐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檢核表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聆聽態度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、回饋單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合作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討論情形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自評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</a:p>
                    <a:p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實作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班徽拓印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總结性</a:t>
                      </a:r>
                      <a:endParaRPr lang="en-US" altLang="zh-TW" sz="2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定期評量</a:t>
                      </a: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altLang="zh-TW" sz="20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實作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作品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--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二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愛班徽設計圖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基準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</a:t>
                      </a:r>
                      <a:r>
                        <a:rPr 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報告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發表介紹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設計理念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基準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二</a:t>
                      </a:r>
                      <a:r>
                        <a:rPr 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46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52997"/>
              </p:ext>
            </p:extLst>
          </p:nvPr>
        </p:nvGraphicFramePr>
        <p:xfrm>
          <a:off x="251520" y="1970520"/>
          <a:ext cx="8606144" cy="3484671"/>
        </p:xfrm>
        <a:graphic>
          <a:graphicData uri="http://schemas.openxmlformats.org/drawingml/2006/table">
            <a:tbl>
              <a:tblPr firstRow="1" firstCol="1" bandRow="1"/>
              <a:tblGrid>
                <a:gridCol w="1477352"/>
                <a:gridCol w="2304256"/>
                <a:gridCol w="2448272"/>
                <a:gridCol w="2376264"/>
              </a:tblGrid>
              <a:tr h="403761"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Times New Roman"/>
                          <a:ea typeface="標楷體"/>
                        </a:rPr>
                        <a:t>表現等級</a:t>
                      </a: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Times New Roman"/>
                          <a:ea typeface="標楷體"/>
                        </a:rPr>
                        <a:t>規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6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223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學生表現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/>
                          <a:ea typeface="標楷體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16" descr="DSC05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4" r="6027" b="19220"/>
          <a:stretch>
            <a:fillRect/>
          </a:stretch>
        </p:blipFill>
        <p:spPr bwMode="auto">
          <a:xfrm>
            <a:off x="1907704" y="3247335"/>
            <a:ext cx="2014419" cy="212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15" descr="DSC0525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39"/>
          <a:stretch/>
        </p:blipFill>
        <p:spPr bwMode="auto">
          <a:xfrm>
            <a:off x="4199300" y="3212976"/>
            <a:ext cx="2160240" cy="216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14" descr="DSC052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21094" r="7220" b="9966"/>
          <a:stretch>
            <a:fillRect/>
          </a:stretch>
        </p:blipFill>
        <p:spPr bwMode="auto">
          <a:xfrm>
            <a:off x="6588224" y="3212976"/>
            <a:ext cx="2160240" cy="21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13691"/>
              </p:ext>
            </p:extLst>
          </p:nvPr>
        </p:nvGraphicFramePr>
        <p:xfrm>
          <a:off x="247881" y="1484784"/>
          <a:ext cx="8606144" cy="485736"/>
        </p:xfrm>
        <a:graphic>
          <a:graphicData uri="http://schemas.openxmlformats.org/drawingml/2006/table">
            <a:tbl>
              <a:tblPr firstRow="1" firstCol="1" bandRow="1"/>
              <a:tblGrid>
                <a:gridCol w="1477352"/>
                <a:gridCol w="2304256"/>
                <a:gridCol w="2448272"/>
                <a:gridCol w="2376264"/>
              </a:tblGrid>
              <a:tr h="48573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Times New Roman"/>
                          <a:ea typeface="標楷體"/>
                        </a:rPr>
                        <a:t>基準</a:t>
                      </a:r>
                      <a:r>
                        <a:rPr lang="zh-TW" altLang="en-US" sz="2000" kern="100" dirty="0" smtClean="0">
                          <a:effectLst/>
                          <a:latin typeface="Times New Roman"/>
                          <a:ea typeface="標楷體"/>
                        </a:rPr>
                        <a:t>一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能運用顏色的不同意涵，創作代表二愛的圖象。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54735"/>
              </p:ext>
            </p:extLst>
          </p:nvPr>
        </p:nvGraphicFramePr>
        <p:xfrm>
          <a:off x="247881" y="5494341"/>
          <a:ext cx="8606144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1477352"/>
                <a:gridCol w="2304256"/>
                <a:gridCol w="2448272"/>
                <a:gridCol w="2376264"/>
              </a:tblGrid>
              <a:tr h="792088">
                <a:tc>
                  <a:txBody>
                    <a:bodyPr/>
                    <a:lstStyle/>
                    <a:p>
                      <a:pPr marL="0" marR="0" lvl="0" indent="12700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noProof="0" dirty="0" smtClean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+mn-cs"/>
                        </a:rPr>
                        <a:t>學生作品</a:t>
                      </a:r>
                    </a:p>
                    <a:p>
                      <a:pPr indent="1270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+mn-cs"/>
                        </a:rPr>
                        <a:t>說明</a:t>
                      </a:r>
                      <a:endParaRPr lang="zh-TW" sz="20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+mn-cs"/>
                        </a:rPr>
                        <a:t>二愛熱情活潑好動，像黃色給人的感覺一樣。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</a:rPr>
                        <a:t>二愛很熱情，像火紅的太陽一樣。 </a:t>
                      </a:r>
                      <a:endParaRPr lang="en-US" altLang="zh-TW" sz="2000" kern="100" dirty="0" smtClean="0">
                        <a:solidFill>
                          <a:prstClr val="black"/>
                        </a:solidFill>
                        <a:latin typeface="Times New Roman"/>
                        <a:ea typeface="標楷體"/>
                      </a:endParaRPr>
                    </a:p>
                    <a:p>
                      <a:pPr indent="127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prstClr val="black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二愛像猴子一樣活潑好動</a:t>
                      </a:r>
                      <a:r>
                        <a:rPr lang="zh-TW" altLang="zh-TW" sz="2000" dirty="0" smtClean="0">
                          <a:solidFill>
                            <a:prstClr val="black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2000" dirty="0" smtClean="0">
                        <a:solidFill>
                          <a:prstClr val="black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51520" y="2606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zh-TW" sz="2400" b="1" dirty="0" smtClean="0"/>
              <a:t>《</a:t>
            </a:r>
            <a:r>
              <a:rPr lang="zh-TW" altLang="en-US" sz="2400" b="1" dirty="0" smtClean="0"/>
              <a:t>色彩在說話</a:t>
            </a:r>
            <a:r>
              <a:rPr lang="en-US" altLang="zh-TW" sz="2400" b="1" dirty="0" smtClean="0"/>
              <a:t>》</a:t>
            </a:r>
            <a:r>
              <a:rPr lang="zh-TW" altLang="en-US" sz="2400" b="1" dirty="0" smtClean="0"/>
              <a:t>能力</a:t>
            </a:r>
            <a:r>
              <a:rPr lang="zh-TW" altLang="en-US" sz="2400" b="1" dirty="0"/>
              <a:t>養成後</a:t>
            </a:r>
            <a:endParaRPr lang="en-US" altLang="zh-TW" sz="2400" b="1" dirty="0"/>
          </a:p>
          <a:p>
            <a:pPr lvl="0">
              <a:defRPr/>
            </a:pPr>
            <a:r>
              <a:rPr lang="zh-TW" altLang="en-US" sz="2400" b="1" dirty="0">
                <a:solidFill>
                  <a:srgbClr val="FF0000"/>
                </a:solidFill>
              </a:rPr>
              <a:t>總结性評量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：運用</a:t>
            </a:r>
            <a:r>
              <a:rPr lang="zh-TW" altLang="en-US" sz="2400" b="1" dirty="0">
                <a:solidFill>
                  <a:srgbClr val="FF0000"/>
                </a:solidFill>
              </a:rPr>
              <a:t>色彩特性能力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35570"/>
              </p:ext>
            </p:extLst>
          </p:nvPr>
        </p:nvGraphicFramePr>
        <p:xfrm>
          <a:off x="4067944" y="1988840"/>
          <a:ext cx="2448272" cy="1170448"/>
        </p:xfrm>
        <a:graphic>
          <a:graphicData uri="http://schemas.openxmlformats.org/drawingml/2006/table">
            <a:tbl>
              <a:tblPr firstRow="1" firstCol="1" bandRow="1"/>
              <a:tblGrid>
                <a:gridCol w="2448272"/>
              </a:tblGrid>
              <a:tr h="40376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標楷體"/>
                        <a:ea typeface="標楷體"/>
                      </a:endParaRPr>
                    </a:p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標楷體"/>
                          <a:ea typeface="標楷體"/>
                        </a:rPr>
                        <a:t>2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66687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能運用色彩意涵畫出代表二愛特點的圖象。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72604"/>
              </p:ext>
            </p:extLst>
          </p:nvPr>
        </p:nvGraphicFramePr>
        <p:xfrm>
          <a:off x="6516216" y="1970520"/>
          <a:ext cx="2376264" cy="1170448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</a:tblGrid>
              <a:tr h="40376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66687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沒有運用色彩意涵畫出代表二愛特點的圖</a:t>
                      </a:r>
                      <a:r>
                        <a:rPr lang="zh-TW" sz="2000" kern="100" dirty="0" smtClean="0">
                          <a:effectLst/>
                          <a:latin typeface="Times New Roman"/>
                          <a:ea typeface="標楷體"/>
                        </a:rPr>
                        <a:t>象</a:t>
                      </a:r>
                      <a:r>
                        <a:rPr lang="zh-TW" altLang="en-US" sz="2000" kern="100" dirty="0" smtClean="0">
                          <a:effectLst/>
                          <a:latin typeface="Times New Roman"/>
                          <a:ea typeface="標楷體"/>
                        </a:rPr>
                        <a:t>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10423"/>
              </p:ext>
            </p:extLst>
          </p:nvPr>
        </p:nvGraphicFramePr>
        <p:xfrm>
          <a:off x="1762785" y="1988840"/>
          <a:ext cx="2304256" cy="117044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</a:tblGrid>
              <a:tr h="40376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0" kern="100" dirty="0"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66687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能運用色彩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意涵畫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出代表二愛的圖象，且具獨創性。</a:t>
                      </a:r>
                      <a:endParaRPr lang="zh-TW" sz="2000" b="0" kern="100" dirty="0"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1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3600" b="0" dirty="0" smtClean="0">
                <a:latin typeface="+mn-ea"/>
                <a:ea typeface="+mn-ea"/>
              </a:rPr>
              <a:t>生活課程</a:t>
            </a:r>
            <a:r>
              <a:rPr lang="en-US" altLang="zh-TW" sz="3600" b="0" dirty="0" smtClean="0">
                <a:latin typeface="+mn-ea"/>
                <a:ea typeface="+mn-ea"/>
              </a:rPr>
              <a:t>12</a:t>
            </a:r>
            <a:r>
              <a:rPr lang="zh-TW" altLang="en-US" sz="3600" b="0" dirty="0" smtClean="0">
                <a:latin typeface="+mn-ea"/>
                <a:ea typeface="+mn-ea"/>
              </a:rPr>
              <a:t>小時培訓認證研習</a:t>
            </a:r>
            <a:r>
              <a:rPr lang="en-US" altLang="zh-TW" sz="3600" b="0" dirty="0" smtClean="0">
                <a:latin typeface="+mn-ea"/>
                <a:ea typeface="+mn-ea"/>
              </a:rPr>
              <a:t/>
            </a:r>
            <a:br>
              <a:rPr lang="en-US" altLang="zh-TW" sz="3600" b="0" dirty="0" smtClean="0">
                <a:latin typeface="+mn-ea"/>
                <a:ea typeface="+mn-ea"/>
              </a:rPr>
            </a:br>
            <a:r>
              <a:rPr lang="zh-TW" altLang="en-US" sz="3600" b="0" dirty="0">
                <a:latin typeface="+mn-ea"/>
                <a:ea typeface="+mn-ea"/>
              </a:rPr>
              <a:t>持續辦理中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547894"/>
              </p:ext>
            </p:extLst>
          </p:nvPr>
        </p:nvGraphicFramePr>
        <p:xfrm>
          <a:off x="205263" y="1684374"/>
          <a:ext cx="8784976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6023379" y="3089445"/>
            <a:ext cx="3096344" cy="1260140"/>
          </a:xfrm>
          <a:prstGeom prst="wedgeRoundRectCallout">
            <a:avLst>
              <a:gd name="adj1" fmla="val -67325"/>
              <a:gd name="adj2" fmla="val -116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取得證書</a:t>
            </a:r>
            <a:r>
              <a:rPr lang="en-US" altLang="zh-TW" sz="2400" dirty="0" smtClean="0"/>
              <a:t>(237</a:t>
            </a:r>
            <a:r>
              <a:rPr lang="zh-TW" altLang="en-US" sz="2400" dirty="0"/>
              <a:t>位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55%</a:t>
            </a:r>
            <a:endParaRPr lang="zh-TW" altLang="en-US" sz="24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76197" y="3176972"/>
            <a:ext cx="2258275" cy="1368152"/>
          </a:xfrm>
          <a:prstGeom prst="wedgeRoundRectCallout">
            <a:avLst>
              <a:gd name="adj1" fmla="val 108727"/>
              <a:gd name="adj2" fmla="val -711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生活課程研習未</a:t>
            </a:r>
            <a:r>
              <a:rPr lang="zh-TW" altLang="en-US" sz="2400" dirty="0" smtClean="0"/>
              <a:t>達</a:t>
            </a:r>
            <a:r>
              <a:rPr lang="en-US" altLang="zh-TW" sz="2400" dirty="0" smtClean="0"/>
              <a:t>12</a:t>
            </a:r>
            <a:r>
              <a:rPr lang="zh-TW" altLang="en-US" sz="2400" dirty="0" smtClean="0"/>
              <a:t>小時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(31</a:t>
            </a:r>
            <a:r>
              <a:rPr lang="zh-TW" altLang="en-US" sz="2400" dirty="0" smtClean="0"/>
              <a:t>位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8</a:t>
            </a:r>
            <a:r>
              <a:rPr lang="en-US" altLang="zh-TW" sz="2400" dirty="0" smtClean="0"/>
              <a:t>%</a:t>
            </a:r>
            <a:endParaRPr lang="zh-TW" altLang="en-US" sz="2400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162864" y="4653136"/>
            <a:ext cx="2880320" cy="908720"/>
          </a:xfrm>
          <a:prstGeom prst="wedgeRoundRectCallout">
            <a:avLst>
              <a:gd name="adj1" fmla="val 63016"/>
              <a:gd name="adj2" fmla="val -9313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生活課程</a:t>
            </a:r>
            <a:r>
              <a:rPr lang="zh-TW" altLang="en-US" sz="2400" dirty="0" smtClean="0"/>
              <a:t>研習</a:t>
            </a:r>
            <a:r>
              <a:rPr lang="en-US" altLang="zh-TW" sz="2400" dirty="0" smtClean="0"/>
              <a:t>0</a:t>
            </a:r>
            <a:r>
              <a:rPr lang="zh-TW" altLang="en-US" sz="2400" dirty="0" smtClean="0"/>
              <a:t>小時</a:t>
            </a:r>
            <a:r>
              <a:rPr lang="en-US" altLang="zh-TW" sz="2400" dirty="0" smtClean="0"/>
              <a:t>(130</a:t>
            </a:r>
            <a:r>
              <a:rPr lang="zh-TW" altLang="en-US" sz="2400" dirty="0" smtClean="0"/>
              <a:t>位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30%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67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0" dirty="0" smtClean="0">
                <a:latin typeface="+mn-ea"/>
                <a:ea typeface="+mn-ea"/>
              </a:rPr>
              <a:t>104</a:t>
            </a:r>
            <a:r>
              <a:rPr lang="zh-TW" altLang="en-US" sz="3600" b="0" dirty="0" smtClean="0">
                <a:latin typeface="+mn-ea"/>
                <a:ea typeface="+mn-ea"/>
              </a:rPr>
              <a:t>年度生活課程團務推動重點</a:t>
            </a:r>
            <a:endParaRPr lang="zh-TW" altLang="en-US" sz="3600" b="0" dirty="0">
              <a:latin typeface="+mn-ea"/>
              <a:ea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80166"/>
              </p:ext>
            </p:extLst>
          </p:nvPr>
        </p:nvGraphicFramePr>
        <p:xfrm>
          <a:off x="0" y="1412776"/>
          <a:ext cx="9036496" cy="5242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3728"/>
                <a:gridCol w="936104"/>
                <a:gridCol w="5976664"/>
              </a:tblGrid>
              <a:tr h="48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/>
                        <a:t>項目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/>
                        <a:t>實施期程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/>
                        <a:t>重點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altLang="zh-TW" sz="2000" kern="1200" dirty="0" smtClean="0"/>
                        <a:t>《</a:t>
                      </a:r>
                      <a:r>
                        <a:rPr lang="zh-TW" altLang="en-US" sz="2000" kern="1200" dirty="0" smtClean="0"/>
                        <a:t>生活來一課</a:t>
                      </a:r>
                      <a:r>
                        <a:rPr lang="en-US" altLang="zh-TW" sz="2000" kern="1200" dirty="0" smtClean="0"/>
                        <a:t>》</a:t>
                      </a:r>
                      <a:r>
                        <a:rPr lang="zh-TW" altLang="en-US" sz="2000" kern="1200" dirty="0" smtClean="0"/>
                        <a:t>工作坊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altLang="zh-TW" sz="2000" kern="1200" dirty="0" smtClean="0"/>
                        <a:t>2-9</a:t>
                      </a:r>
                      <a:r>
                        <a:rPr lang="zh-TW" altLang="en-US" sz="2000" kern="1200" dirty="0" smtClean="0"/>
                        <a:t>月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</a:rPr>
                        <a:t>備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課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</a:rPr>
                        <a:t>架構及總結評量規劃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、關鍵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</a:rPr>
                        <a:t>提問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備課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一堂課的設計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 (4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                                                                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</a:rPr>
                        <a:t>教學演示及專家講座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各組分享備課成果之課堂實踐情形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</a:rPr>
                        <a:t>案例成果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書面資料繳交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                                      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zh-TW" altLang="en-US" sz="2000" kern="1200" dirty="0" smtClean="0"/>
                        <a:t>生活課程報報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altLang="zh-TW" sz="2000" kern="1200" dirty="0" smtClean="0"/>
                        <a:t>10</a:t>
                      </a:r>
                      <a:r>
                        <a:rPr lang="zh-TW" altLang="en-US" sz="2000" kern="1200" dirty="0" smtClean="0"/>
                        <a:t>月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方式：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以短文徵稿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(a4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，標楷體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，單行間距，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2-6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頁，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                 照片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2-4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張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方式，募集稿件擇優酌予稿酬，並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zh-TW" altLang="en-US" sz="180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刊載於部落格網站中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。              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‧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徵稿類別：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參與巡迴或生活課程研習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工作坊之心得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生活課程有效教學策略分享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我的一堂課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教案設計與實踐省思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單元總結評量規畫及學生能力表現分享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生活課程社群運作分享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課綱精神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下</a:t>
                      </a:r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的教學實踐省思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07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1520" y="404664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/>
              <a:t>宜蘭縣</a:t>
            </a:r>
            <a:r>
              <a:rPr lang="en-US" altLang="zh-TW" sz="2400" b="1" dirty="0"/>
              <a:t>104</a:t>
            </a:r>
            <a:r>
              <a:rPr lang="zh-TW" altLang="en-US" sz="2400" b="1" dirty="0"/>
              <a:t>年度國小</a:t>
            </a:r>
            <a:r>
              <a:rPr lang="en-US" altLang="zh-TW" sz="2400" b="1" dirty="0"/>
              <a:t>《</a:t>
            </a:r>
            <a:r>
              <a:rPr lang="zh-TW" altLang="en-US" sz="2400" b="1" dirty="0"/>
              <a:t>生活課程報報</a:t>
            </a:r>
            <a:r>
              <a:rPr lang="en-US" altLang="zh-TW" sz="2400" b="1" dirty="0"/>
              <a:t>》</a:t>
            </a:r>
            <a:r>
              <a:rPr lang="zh-TW" altLang="en-US" sz="2400" b="1" dirty="0"/>
              <a:t>徵稿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格式範例</a:t>
            </a:r>
            <a:r>
              <a:rPr lang="en-US" altLang="zh-TW" sz="2400" b="1" dirty="0"/>
              <a:t>)</a:t>
            </a:r>
          </a:p>
          <a:p>
            <a:r>
              <a:rPr lang="zh-TW" altLang="en-US" sz="2000" dirty="0"/>
              <a:t>一、服務學校</a:t>
            </a:r>
            <a:r>
              <a:rPr lang="en-US" altLang="zh-TW" sz="2000" dirty="0"/>
              <a:t>/</a:t>
            </a:r>
            <a:r>
              <a:rPr lang="zh-TW" altLang="en-US" sz="2000" dirty="0"/>
              <a:t>作者：</a:t>
            </a:r>
          </a:p>
          <a:p>
            <a:r>
              <a:rPr lang="zh-TW" altLang="en-US" sz="2000" dirty="0"/>
              <a:t>二、徵稿類別：</a:t>
            </a:r>
          </a:p>
          <a:p>
            <a:r>
              <a:rPr lang="en-US" altLang="zh-TW" sz="2000" dirty="0" smtClean="0"/>
              <a:t>        (   )</a:t>
            </a:r>
            <a:r>
              <a:rPr lang="zh-TW" altLang="en-US" sz="2000" dirty="0" smtClean="0"/>
              <a:t>生活</a:t>
            </a:r>
            <a:r>
              <a:rPr lang="zh-TW" altLang="en-US" sz="2000" dirty="0"/>
              <a:t>課程有效教學策略分享</a:t>
            </a:r>
          </a:p>
          <a:p>
            <a:r>
              <a:rPr lang="en-US" altLang="zh-TW" sz="2000" dirty="0" smtClean="0"/>
              <a:t>        (   )</a:t>
            </a:r>
            <a:r>
              <a:rPr lang="zh-TW" altLang="en-US" sz="2000" dirty="0" smtClean="0"/>
              <a:t>單元</a:t>
            </a:r>
            <a:r>
              <a:rPr lang="zh-TW" altLang="en-US" sz="2000" dirty="0"/>
              <a:t>總結評量規畫及學生能力表現分享及省思</a:t>
            </a:r>
          </a:p>
          <a:p>
            <a:r>
              <a:rPr lang="en-US" altLang="zh-TW" sz="2000" dirty="0" smtClean="0"/>
              <a:t>        (   )</a:t>
            </a:r>
            <a:r>
              <a:rPr lang="zh-TW" altLang="en-US" sz="2000" dirty="0" smtClean="0"/>
              <a:t>我</a:t>
            </a:r>
            <a:r>
              <a:rPr lang="zh-TW" altLang="en-US" sz="2000" dirty="0"/>
              <a:t>的一堂生活課實踐省思</a:t>
            </a:r>
            <a:r>
              <a:rPr lang="en-US" altLang="zh-TW" sz="2000" dirty="0"/>
              <a:t>(</a:t>
            </a:r>
            <a:r>
              <a:rPr lang="zh-TW" altLang="en-US" sz="2000" dirty="0"/>
              <a:t>另附該節簡案設計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        (   )97</a:t>
            </a:r>
            <a:r>
              <a:rPr lang="zh-TW" altLang="en-US" sz="2000" dirty="0"/>
              <a:t>課綱精神下的教學實踐省思</a:t>
            </a:r>
          </a:p>
          <a:p>
            <a:r>
              <a:rPr lang="en-US" altLang="zh-TW" sz="2000" dirty="0" smtClean="0"/>
              <a:t>        (   )</a:t>
            </a:r>
            <a:r>
              <a:rPr lang="zh-TW" altLang="en-US" sz="2000" dirty="0" smtClean="0"/>
              <a:t>參與</a:t>
            </a:r>
            <a:r>
              <a:rPr lang="zh-TW" altLang="en-US" sz="2000" dirty="0"/>
              <a:t>輔導小組辦理之巡迴服務、生活課程研習或工作坊之心得</a:t>
            </a:r>
          </a:p>
          <a:p>
            <a:r>
              <a:rPr lang="en-US" altLang="zh-TW" sz="2000" dirty="0" smtClean="0"/>
              <a:t>        (   )</a:t>
            </a:r>
            <a:r>
              <a:rPr lang="zh-TW" altLang="en-US" sz="2000" dirty="0" smtClean="0"/>
              <a:t>生活</a:t>
            </a:r>
            <a:r>
              <a:rPr lang="zh-TW" altLang="en-US" sz="2000" dirty="0"/>
              <a:t>課程社群運作分享及省思</a:t>
            </a:r>
          </a:p>
          <a:p>
            <a:r>
              <a:rPr lang="en-US" altLang="zh-TW" sz="2000" dirty="0" smtClean="0"/>
              <a:t>        (   )</a:t>
            </a:r>
            <a:r>
              <a:rPr lang="zh-TW" altLang="en-US" sz="2000" dirty="0" smtClean="0"/>
              <a:t>低年級</a:t>
            </a:r>
            <a:r>
              <a:rPr lang="zh-TW" altLang="en-US" sz="2000" dirty="0"/>
              <a:t>協同學習教學分享及省思</a:t>
            </a:r>
          </a:p>
          <a:p>
            <a:r>
              <a:rPr lang="zh-TW" altLang="en-US" sz="2000" dirty="0"/>
              <a:t>三、撰寫主題：</a:t>
            </a:r>
          </a:p>
          <a:p>
            <a:r>
              <a:rPr lang="zh-TW" altLang="en-US" sz="2000" dirty="0"/>
              <a:t>四、撰寫內容</a:t>
            </a:r>
            <a:r>
              <a:rPr lang="en-US" altLang="zh-TW" sz="2000" dirty="0"/>
              <a:t>(</a:t>
            </a:r>
            <a:r>
              <a:rPr lang="zh-TW" altLang="en-US" sz="2000" dirty="0"/>
              <a:t>字體大小標楷體</a:t>
            </a:r>
            <a:r>
              <a:rPr lang="en-US" altLang="zh-TW" sz="2000" dirty="0"/>
              <a:t>12</a:t>
            </a:r>
            <a:r>
              <a:rPr lang="zh-TW" altLang="en-US" sz="2000" dirty="0"/>
              <a:t>、單行間距、撰寫頁面</a:t>
            </a:r>
            <a:r>
              <a:rPr lang="en-US" altLang="zh-TW" sz="2000" dirty="0"/>
              <a:t>A4</a:t>
            </a:r>
            <a:r>
              <a:rPr lang="zh-TW" altLang="en-US" sz="2000" dirty="0"/>
              <a:t>大小，以</a:t>
            </a:r>
            <a:r>
              <a:rPr lang="en-US" altLang="zh-TW" sz="2000" dirty="0"/>
              <a:t>2-6</a:t>
            </a:r>
            <a:r>
              <a:rPr lang="zh-TW" altLang="en-US" sz="2000" dirty="0"/>
              <a:t>頁為限</a:t>
            </a:r>
            <a:r>
              <a:rPr lang="en-US" altLang="zh-TW" sz="2000" dirty="0"/>
              <a:t>)</a:t>
            </a:r>
            <a:r>
              <a:rPr lang="zh-TW" altLang="en-US" sz="2000" dirty="0"/>
              <a:t>：</a:t>
            </a:r>
          </a:p>
          <a:p>
            <a:endParaRPr lang="zh-TW" altLang="en-US" sz="2000" dirty="0"/>
          </a:p>
          <a:p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zh-TW" altLang="en-US" sz="2000" dirty="0"/>
              <a:t>五、補充照片說明</a:t>
            </a:r>
            <a:r>
              <a:rPr lang="en-US" altLang="zh-TW" sz="2000" dirty="0"/>
              <a:t>(2-6</a:t>
            </a:r>
            <a:r>
              <a:rPr lang="zh-TW" altLang="en-US" sz="2000" dirty="0"/>
              <a:t>張</a:t>
            </a:r>
            <a:r>
              <a:rPr lang="en-US" altLang="zh-TW" sz="2000" dirty="0"/>
              <a:t>)</a:t>
            </a:r>
            <a:r>
              <a:rPr lang="zh-TW" altLang="en-US" sz="2000" dirty="0"/>
              <a:t>：</a:t>
            </a:r>
          </a:p>
          <a:p>
            <a:r>
              <a:rPr lang="zh-TW" altLang="en-US" sz="2000" dirty="0"/>
              <a:t>	</a:t>
            </a:r>
          </a:p>
          <a:p>
            <a:r>
              <a:rPr lang="zh-TW" altLang="en-US" sz="2000" dirty="0"/>
              <a:t>	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六、附件</a:t>
            </a:r>
            <a:r>
              <a:rPr lang="en-US" altLang="zh-TW" sz="2000" dirty="0"/>
              <a:t>(</a:t>
            </a:r>
            <a:r>
              <a:rPr lang="zh-TW" altLang="en-US" sz="2000" dirty="0"/>
              <a:t>教學簡案、學習單等，若無相關附件可省略</a:t>
            </a:r>
            <a:r>
              <a:rPr lang="en-US" altLang="zh-TW" sz="2000" dirty="0"/>
              <a:t>)</a:t>
            </a:r>
            <a:r>
              <a:rPr lang="zh-TW" altLang="en-US" sz="20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12824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生活課程好「站」推薦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-27220" y="1978335"/>
            <a:ext cx="64807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輔導團</a:t>
            </a:r>
            <a:r>
              <a:rPr lang="en-US" altLang="zh-TW" sz="3600" dirty="0" smtClean="0">
                <a:solidFill>
                  <a:srgbClr val="FF0000"/>
                </a:solidFill>
              </a:rPr>
              <a:t>《</a:t>
            </a:r>
            <a:r>
              <a:rPr lang="zh-TW" altLang="en-US" sz="3600" dirty="0" smtClean="0">
                <a:solidFill>
                  <a:srgbClr val="FF0000"/>
                </a:solidFill>
              </a:rPr>
              <a:t>繽紛生活樂趣多</a:t>
            </a:r>
            <a:r>
              <a:rPr lang="en-US" altLang="zh-TW" sz="3600" dirty="0" smtClean="0">
                <a:solidFill>
                  <a:srgbClr val="FF0000"/>
                </a:solidFill>
              </a:rPr>
              <a:t>》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4930" y="2781629"/>
            <a:ext cx="3892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hlinkClick r:id="rId2"/>
              </a:rPr>
              <a:t>http://blog.ilc.edu.tw/blog/blog/35</a:t>
            </a:r>
            <a:endParaRPr lang="zh-TW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3507" b="6250"/>
          <a:stretch/>
        </p:blipFill>
        <p:spPr bwMode="auto">
          <a:xfrm>
            <a:off x="6093460" y="1856928"/>
            <a:ext cx="2808312" cy="17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-27220" y="4379967"/>
            <a:ext cx="64807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《</a:t>
            </a:r>
            <a:r>
              <a:rPr lang="zh-TW" altLang="en-US" sz="3600" dirty="0">
                <a:solidFill>
                  <a:srgbClr val="FF0000"/>
                </a:solidFill>
              </a:rPr>
              <a:t>生活課程教與學</a:t>
            </a:r>
            <a:r>
              <a:rPr lang="en-US" altLang="zh-TW" sz="3600" dirty="0" smtClean="0">
                <a:solidFill>
                  <a:srgbClr val="FF0000"/>
                </a:solidFill>
              </a:rPr>
              <a:t>》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8521" y="5157192"/>
            <a:ext cx="4355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hlinkClick r:id="rId4"/>
              </a:rPr>
              <a:t>http://www.life-curriculum.org/home/5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11065" r="6449" b="4375"/>
          <a:stretch/>
        </p:blipFill>
        <p:spPr bwMode="auto">
          <a:xfrm>
            <a:off x="6123440" y="4111784"/>
            <a:ext cx="2741485" cy="17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3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6786" y="40466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感謝大家今天參與生活課程召集人研習。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開始之前，請大家先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6752" y="170080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加入專屬宜蘭縣生活課程教師的</a:t>
            </a:r>
            <a:r>
              <a:rPr lang="en-US" altLang="zh-TW" sz="2400" dirty="0" err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fb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社群</a:t>
            </a:r>
            <a:endParaRPr lang="en-US" altLang="zh-TW" sz="24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方式：登入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fb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，搜尋「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生活課程教學園地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」，點選後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按加入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社團。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不公開社團，請大家安心加入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與鄰近夥伴</a:t>
            </a:r>
            <a:r>
              <a:rPr lang="en-US" altLang="zh-TW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(3-5</a:t>
            </a:r>
            <a:r>
              <a:rPr lang="zh-TW" altLang="en-US" sz="24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交流一下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如回饋單第一大題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學校生活課程領域會議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或社群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每學期聚會次數、安排內容。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考核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無需有壓力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^^)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5504745"/>
            <a:ext cx="9144000" cy="10926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2000" dirty="0"/>
              <a:t>生活課程召集人</a:t>
            </a:r>
            <a:r>
              <a:rPr lang="zh-TW" altLang="en-US" sz="2000" dirty="0" smtClean="0"/>
              <a:t>研習 活動流程</a:t>
            </a:r>
            <a:endParaRPr lang="en-US" altLang="zh-TW" sz="2000" dirty="0" smtClean="0"/>
          </a:p>
          <a:p>
            <a:pPr>
              <a:lnSpc>
                <a:spcPts val="2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13:30-14:40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凝聚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夥伴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的力量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吳明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督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14:50-15:30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引動彼此的教學熱情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林智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15:30-15:50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雙向交流與回饋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6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401845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11/21(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)13:30-15:30</a:t>
            </a:r>
            <a:br>
              <a:rPr lang="en-US" altLang="zh-TW" dirty="0" smtClean="0"/>
            </a:br>
            <a:r>
              <a:rPr lang="zh-TW" altLang="en-US" dirty="0" smtClean="0"/>
              <a:t>光復國小</a:t>
            </a:r>
            <a:r>
              <a:rPr lang="en-US" altLang="zh-TW" dirty="0" smtClean="0"/>
              <a:t>202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evernote</a:t>
            </a:r>
            <a:r>
              <a:rPr lang="zh-TW" altLang="en-US" dirty="0" smtClean="0"/>
              <a:t>雲端筆記術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講師：電腦</a:t>
            </a:r>
            <a:r>
              <a:rPr lang="zh-TW" altLang="en-US" dirty="0"/>
              <a:t>玩物</a:t>
            </a:r>
            <a:r>
              <a:rPr lang="zh-TW" altLang="en-US" dirty="0" smtClean="0"/>
              <a:t>站長</a:t>
            </a:r>
            <a:r>
              <a:rPr lang="en-US" altLang="zh-TW" dirty="0" smtClean="0"/>
              <a:t>/</a:t>
            </a:r>
            <a:r>
              <a:rPr lang="en-US" altLang="zh-TW" dirty="0" err="1"/>
              <a:t>esor</a:t>
            </a:r>
            <a:r>
              <a:rPr lang="en-US" altLang="zh-TW" dirty="0"/>
              <a:t> </a:t>
            </a:r>
            <a:r>
              <a:rPr lang="en-US" altLang="zh-TW" dirty="0" err="1" smtClean="0"/>
              <a:t>huang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全教網代碼：</a:t>
            </a:r>
            <a:r>
              <a:rPr lang="en-US" altLang="zh-TW" dirty="0" smtClean="0">
                <a:solidFill>
                  <a:srgbClr val="FF0000"/>
                </a:solidFill>
              </a:rPr>
              <a:t>1666004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lh6.googleusercontent.com/-Btkzy13a2UQ/AAAAAAAAAAI/AAAAAAACg-U/uict7QvMm5g/s120-c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2936"/>
            <a:ext cx="1253174" cy="12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03848" y="511641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altLang="zh-TW" sz="32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歡迎報名參加</a:t>
            </a:r>
            <a:r>
              <a:rPr lang="en-US" altLang="zh-TW" sz="32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en-US" altLang="zh-TW" sz="32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49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Kép 1" descr="Dia2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/>
            <p:cNvSpPr>
              <a:spLocks noChangeArrowheads="1"/>
            </p:cNvSpPr>
            <p:nvPr/>
          </p:nvSpPr>
          <p:spPr bwMode="auto">
            <a:xfrm>
              <a:off x="5508104" y="1988840"/>
              <a:ext cx="3456384" cy="14401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400" b="1" kern="0" dirty="0" smtClean="0">
                  <a:solidFill>
                    <a:srgbClr val="FFFFFF"/>
                  </a:solidFill>
                </a:rPr>
                <a:t>謝謝大家</a:t>
              </a:r>
              <a:endParaRPr kumimoji="1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9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今日課程目標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132856"/>
            <a:ext cx="8892480" cy="2620888"/>
          </a:xfrm>
        </p:spPr>
        <p:txBody>
          <a:bodyPr>
            <a:normAutofit/>
          </a:bodyPr>
          <a:lstStyle/>
          <a:p>
            <a:r>
              <a:rPr lang="zh-TW" altLang="en-US" dirty="0"/>
              <a:t>領域</a:t>
            </a:r>
            <a:r>
              <a:rPr lang="zh-TW" altLang="en-US" dirty="0" smtClean="0"/>
              <a:t>會議、社群</a:t>
            </a:r>
            <a:r>
              <a:rPr lang="zh-TW" altLang="en-US" dirty="0"/>
              <a:t>的運作模式發展</a:t>
            </a:r>
            <a:r>
              <a:rPr lang="zh-TW" altLang="en-US" dirty="0" smtClean="0"/>
              <a:t>方向</a:t>
            </a:r>
            <a:endParaRPr lang="en-US" altLang="zh-TW" dirty="0" smtClean="0"/>
          </a:p>
          <a:p>
            <a:r>
              <a:rPr lang="zh-TW" altLang="en-US" dirty="0" smtClean="0"/>
              <a:t>引</a:t>
            </a:r>
            <a:r>
              <a:rPr lang="zh-TW" altLang="en-US" dirty="0"/>
              <a:t>動召集人夥伴的</a:t>
            </a:r>
            <a:r>
              <a:rPr lang="zh-TW" altLang="en-US" dirty="0" smtClean="0"/>
              <a:t>熱情、優質</a:t>
            </a:r>
            <a:r>
              <a:rPr lang="zh-TW" altLang="en-US" dirty="0"/>
              <a:t>教學案例見</a:t>
            </a:r>
            <a:r>
              <a:rPr lang="zh-TW" altLang="en-US" dirty="0" smtClean="0"/>
              <a:t>學</a:t>
            </a:r>
            <a:endParaRPr lang="en-US" altLang="zh-TW" dirty="0" smtClean="0"/>
          </a:p>
          <a:p>
            <a:r>
              <a:rPr lang="zh-TW" altLang="en-US" dirty="0"/>
              <a:t>走進分享與支持的生活課程教師</a:t>
            </a:r>
            <a:r>
              <a:rPr lang="en-US" altLang="zh-TW" dirty="0"/>
              <a:t>party(fb</a:t>
            </a:r>
            <a:r>
              <a:rPr lang="zh-TW" altLang="en-US" dirty="0"/>
              <a:t>社群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生活課程重大</a:t>
            </a:r>
            <a:r>
              <a:rPr lang="zh-TW" altLang="en-US" dirty="0" smtClean="0"/>
              <a:t>議題交流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462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生活課程重大議題交流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一</a:t>
            </a:r>
            <a:r>
              <a:rPr lang="zh-TW" altLang="en-US" dirty="0" smtClean="0"/>
              <a:t>、課程切割問題：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生活課程之 閱讀課</a:t>
            </a:r>
            <a:r>
              <a:rPr lang="en-US" altLang="zh-TW" dirty="0" smtClean="0"/>
              <a:t>?</a:t>
            </a:r>
            <a:r>
              <a:rPr lang="zh-TW" altLang="en-US" dirty="0" smtClean="0"/>
              <a:t> 音樂</a:t>
            </a:r>
            <a:r>
              <a:rPr lang="zh-TW" altLang="en-US" dirty="0"/>
              <a:t>課</a:t>
            </a:r>
            <a:r>
              <a:rPr lang="en-US" altLang="zh-TW" dirty="0" smtClean="0"/>
              <a:t>?</a:t>
            </a:r>
            <a:r>
              <a:rPr lang="zh-TW" altLang="en-US" dirty="0" smtClean="0"/>
              <a:t> 美勞課？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二、關於量化分數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/>
              <a:t>生活</a:t>
            </a:r>
            <a:r>
              <a:rPr lang="zh-TW" altLang="en-US" dirty="0" smtClean="0"/>
              <a:t>課程</a:t>
            </a:r>
            <a:r>
              <a:rPr lang="en-US" altLang="zh-TW" dirty="0"/>
              <a:t>12</a:t>
            </a:r>
            <a:r>
              <a:rPr lang="zh-TW" altLang="en-US" dirty="0"/>
              <a:t>小時培訓</a:t>
            </a:r>
            <a:r>
              <a:rPr lang="zh-TW" altLang="en-US" dirty="0" smtClean="0"/>
              <a:t>認證研習持續辦理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</a:t>
            </a:r>
            <a:r>
              <a:rPr lang="en-US" altLang="zh-TW" dirty="0">
                <a:latin typeface="+mn-ea"/>
              </a:rPr>
              <a:t>104</a:t>
            </a:r>
            <a:r>
              <a:rPr lang="zh-TW" altLang="en-US" dirty="0">
                <a:latin typeface="+mn-ea"/>
              </a:rPr>
              <a:t>年度生活課程團務推動重點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621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815" y="1772816"/>
            <a:ext cx="5366657" cy="35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24615" y="47667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200" dirty="0" smtClean="0">
                <a:solidFill>
                  <a:prstClr val="black"/>
                </a:solidFill>
              </a:rPr>
              <a:t>生活課程五大能力主軸</a:t>
            </a:r>
            <a:endParaRPr lang="zh-TW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23045" y="4950495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23045" y="4950495"/>
            <a:ext cx="2613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51520" y="4492749"/>
            <a:ext cx="3588556" cy="792088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40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1" lang="zh-TW" altLang="en-US" sz="40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探索與體驗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31255" y="3844677"/>
            <a:ext cx="3588556" cy="703335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66651" y="2542257"/>
            <a:ext cx="3588556" cy="703335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00729" y="3196605"/>
            <a:ext cx="3588556" cy="703335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40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1" lang="zh-TW" altLang="en-US" sz="40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表現與運用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36849" y="1772816"/>
            <a:ext cx="3598862" cy="774700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2957" y="3916685"/>
            <a:ext cx="3517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0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40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理解與欣賞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27782" y="2623220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溝通與合作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08286" y="1918866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40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1" lang="zh-TW" altLang="en-US" sz="40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態度與情操</a:t>
            </a:r>
          </a:p>
        </p:txBody>
      </p:sp>
      <p:sp>
        <p:nvSpPr>
          <p:cNvPr id="2" name="矩形 1"/>
          <p:cNvSpPr/>
          <p:nvPr/>
        </p:nvSpPr>
        <p:spPr>
          <a:xfrm>
            <a:off x="1007889" y="5893349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五大能力主軸架構</a:t>
            </a:r>
            <a:r>
              <a:rPr lang="en-US" altLang="zh-TW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條能力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指標內容</a:t>
            </a:r>
          </a:p>
        </p:txBody>
      </p:sp>
    </p:spTree>
    <p:extLst>
      <p:ext uri="{BB962C8B-B14F-4D97-AF65-F5344CB8AC3E}">
        <p14:creationId xmlns:p14="http://schemas.microsoft.com/office/powerpoint/2010/main" val="1423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89975"/>
            <a:ext cx="1793522" cy="363775"/>
          </a:xfrm>
        </p:spPr>
        <p:txBody>
          <a:bodyPr>
            <a:noAutofit/>
          </a:bodyPr>
          <a:lstStyle/>
          <a:p>
            <a:pPr marL="0" indent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20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五大能力主軸</a:t>
            </a:r>
            <a:endParaRPr kumimoji="1" lang="en-US" altLang="zh-TW" sz="2000" b="1" dirty="0" smtClea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21744"/>
            <a:ext cx="8229600" cy="598944"/>
          </a:xfrm>
        </p:spPr>
        <p:txBody>
          <a:bodyPr>
            <a:normAutofit/>
          </a:bodyPr>
          <a:lstStyle/>
          <a:p>
            <a:r>
              <a:rPr kumimoji="1" lang="zh-TW" altLang="en-US" sz="3200" dirty="0" smtClean="0">
                <a:solidFill>
                  <a:prstClr val="black"/>
                </a:solidFill>
                <a:latin typeface="微軟正黑體"/>
                <a:ea typeface="微軟正黑體"/>
              </a:rPr>
              <a:t>生活課程 課程綱要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251520" y="1059994"/>
            <a:ext cx="870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prstClr val="black"/>
                </a:solidFill>
              </a:rPr>
              <a:t>1-1 </a:t>
            </a:r>
            <a:r>
              <a:rPr lang="zh-TW" altLang="zh-TW" dirty="0">
                <a:solidFill>
                  <a:prstClr val="black"/>
                </a:solidFill>
              </a:rPr>
              <a:t>以五官知覺探索生活，察覺事物及環境的特性與變化。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1-2 </a:t>
            </a:r>
            <a:r>
              <a:rPr lang="zh-TW" altLang="zh-TW" dirty="0">
                <a:solidFill>
                  <a:prstClr val="black"/>
                </a:solidFill>
              </a:rPr>
              <a:t>透過各種媒材進行探索活動，喚起豐富的想像力，並體驗學習的樂趣</a:t>
            </a:r>
            <a:r>
              <a:rPr lang="zh-TW" altLang="zh-TW" dirty="0" smtClean="0">
                <a:solidFill>
                  <a:prstClr val="black"/>
                </a:solidFill>
              </a:rPr>
              <a:t>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1-3 </a:t>
            </a:r>
            <a:r>
              <a:rPr lang="zh-TW" altLang="zh-TW" dirty="0">
                <a:solidFill>
                  <a:prstClr val="black"/>
                </a:solidFill>
              </a:rPr>
              <a:t>探索生活中的人、事、物，並體會各種網絡之間的互賴與不可分離性。</a:t>
            </a:r>
          </a:p>
        </p:txBody>
      </p:sp>
      <p:sp>
        <p:nvSpPr>
          <p:cNvPr id="4" name="矩形 3"/>
          <p:cNvSpPr/>
          <p:nvPr/>
        </p:nvSpPr>
        <p:spPr>
          <a:xfrm>
            <a:off x="269776" y="2284130"/>
            <a:ext cx="93427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2-1 </a:t>
            </a:r>
            <a:r>
              <a:rPr lang="zh-TW" altLang="zh-TW" dirty="0">
                <a:solidFill>
                  <a:prstClr val="black"/>
                </a:solidFill>
              </a:rPr>
              <a:t>接觸生活中的人、事、物，理解文化、藝術與自然現象的豐富性。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2-2 </a:t>
            </a:r>
            <a:r>
              <a:rPr lang="zh-TW" altLang="zh-TW" dirty="0">
                <a:solidFill>
                  <a:prstClr val="black"/>
                </a:solidFill>
              </a:rPr>
              <a:t>觀察生活中人、事、物的變化，覺知變化的可能因素。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2-3 </a:t>
            </a:r>
            <a:r>
              <a:rPr lang="zh-TW" altLang="zh-TW" dirty="0">
                <a:solidFill>
                  <a:prstClr val="black"/>
                </a:solidFill>
              </a:rPr>
              <a:t>察覺不同人、不同生物、不同文化各具特色，理解並尊重其歧異性，欣賞其長處。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860" y="3419461"/>
            <a:ext cx="8769636" cy="10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prstClr val="black"/>
                </a:solidFill>
              </a:rPr>
              <a:t>3-1 </a:t>
            </a:r>
            <a:r>
              <a:rPr lang="zh-TW" altLang="zh-TW" dirty="0">
                <a:solidFill>
                  <a:prstClr val="black"/>
                </a:solidFill>
              </a:rPr>
              <a:t>嘗試運用各種生活素材，表現自己的感受與想法。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3-2 </a:t>
            </a:r>
            <a:r>
              <a:rPr lang="zh-TW" altLang="zh-TW" dirty="0">
                <a:solidFill>
                  <a:prstClr val="black"/>
                </a:solidFill>
              </a:rPr>
              <a:t>練習並運用探究人、事、物的方法，解決生活的問題、美化生活的環境、增加</a:t>
            </a:r>
            <a:r>
              <a:rPr lang="zh-TW" altLang="zh-TW" dirty="0" smtClean="0">
                <a:solidFill>
                  <a:prstClr val="black"/>
                </a:solidFill>
              </a:rPr>
              <a:t>生活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>
              <a:lnSpc>
                <a:spcPts val="1800"/>
              </a:lnSpc>
            </a:pP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    </a:t>
            </a:r>
            <a:r>
              <a:rPr lang="zh-TW" altLang="zh-TW" dirty="0" smtClean="0">
                <a:solidFill>
                  <a:prstClr val="black"/>
                </a:solidFill>
              </a:rPr>
              <a:t>的</a:t>
            </a:r>
            <a:r>
              <a:rPr lang="zh-TW" altLang="zh-TW" dirty="0">
                <a:solidFill>
                  <a:prstClr val="black"/>
                </a:solidFill>
              </a:rPr>
              <a:t>趣味。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3-3 </a:t>
            </a:r>
            <a:r>
              <a:rPr lang="zh-TW" altLang="zh-TW" dirty="0">
                <a:solidFill>
                  <a:prstClr val="black"/>
                </a:solidFill>
              </a:rPr>
              <a:t>養成動手探究事物的習慣，並能正確、安全且有效地行動。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416" y="4804410"/>
            <a:ext cx="8660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4-1 </a:t>
            </a:r>
            <a:r>
              <a:rPr lang="zh-TW" altLang="zh-TW" dirty="0">
                <a:solidFill>
                  <a:prstClr val="black"/>
                </a:solidFill>
              </a:rPr>
              <a:t>使用合適的語彙或方式，表達對人、事、物的觀察與意見。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4-2 </a:t>
            </a:r>
            <a:r>
              <a:rPr lang="zh-TW" altLang="zh-TW" dirty="0">
                <a:solidFill>
                  <a:prstClr val="black"/>
                </a:solidFill>
              </a:rPr>
              <a:t>學習體會他人的立場、體諒別人，並與人和諧相處</a:t>
            </a:r>
            <a:r>
              <a:rPr lang="zh-TW" altLang="zh-TW" dirty="0" smtClean="0">
                <a:solidFill>
                  <a:prstClr val="black"/>
                </a:solidFill>
              </a:rPr>
              <a:t>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4-3 </a:t>
            </a:r>
            <a:r>
              <a:rPr lang="zh-TW" altLang="zh-TW" dirty="0">
                <a:solidFill>
                  <a:prstClr val="black"/>
                </a:solidFill>
              </a:rPr>
              <a:t>能聽取團體成員的意見、遵守規則、一起工作，並完成任務。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168" y="6019010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prstClr val="black"/>
                </a:solidFill>
              </a:rPr>
              <a:t>5-1 </a:t>
            </a:r>
            <a:r>
              <a:rPr lang="zh-TW" altLang="zh-TW" dirty="0">
                <a:solidFill>
                  <a:prstClr val="black"/>
                </a:solidFill>
              </a:rPr>
              <a:t>相信自己只要能真切的觀察、細心的體會，常可有新奇</a:t>
            </a:r>
            <a:r>
              <a:rPr lang="zh-TW" altLang="zh-TW" dirty="0" smtClean="0">
                <a:solidFill>
                  <a:prstClr val="black"/>
                </a:solidFill>
              </a:rPr>
              <a:t>的發現。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5-2 </a:t>
            </a:r>
            <a:r>
              <a:rPr lang="zh-TW" altLang="zh-TW" dirty="0">
                <a:solidFill>
                  <a:prstClr val="black"/>
                </a:solidFill>
              </a:rPr>
              <a:t>察覺自己對許多事務的想法與作法，有時也很管用。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5-3 </a:t>
            </a:r>
            <a:r>
              <a:rPr lang="zh-TW" altLang="zh-TW" dirty="0">
                <a:solidFill>
                  <a:prstClr val="black"/>
                </a:solidFill>
              </a:rPr>
              <a:t>喜歡探討事情演變的原因。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653750"/>
            <a:ext cx="1637928" cy="325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>
                <a:solidFill>
                  <a:srgbClr val="FF0000"/>
                </a:solidFill>
              </a:rPr>
              <a:t>1.</a:t>
            </a:r>
            <a:r>
              <a:rPr lang="zh-TW" altLang="zh-TW" b="1" dirty="0">
                <a:solidFill>
                  <a:srgbClr val="FF0000"/>
                </a:solidFill>
              </a:rPr>
              <a:t>探索與</a:t>
            </a:r>
            <a:r>
              <a:rPr lang="zh-TW" altLang="zh-TW" b="1" dirty="0" smtClean="0">
                <a:solidFill>
                  <a:srgbClr val="FF0000"/>
                </a:solidFill>
              </a:rPr>
              <a:t>體驗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896" y="1879710"/>
            <a:ext cx="1575048" cy="325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>
                <a:solidFill>
                  <a:srgbClr val="FF0000"/>
                </a:solidFill>
              </a:rPr>
              <a:t>2.</a:t>
            </a:r>
            <a:r>
              <a:rPr lang="zh-TW" altLang="zh-TW" b="1" dirty="0">
                <a:solidFill>
                  <a:srgbClr val="FF0000"/>
                </a:solidFill>
              </a:rPr>
              <a:t>理解與</a:t>
            </a:r>
            <a:r>
              <a:rPr lang="zh-TW" altLang="zh-TW" b="1" dirty="0" smtClean="0">
                <a:solidFill>
                  <a:srgbClr val="FF0000"/>
                </a:solidFill>
              </a:rPr>
              <a:t>欣賞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8456" y="3031838"/>
            <a:ext cx="1565920" cy="325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>
                <a:solidFill>
                  <a:srgbClr val="FF0000"/>
                </a:solidFill>
              </a:rPr>
              <a:t>3.</a:t>
            </a:r>
            <a:r>
              <a:rPr lang="zh-TW" altLang="zh-TW" b="1" dirty="0">
                <a:solidFill>
                  <a:srgbClr val="FF0000"/>
                </a:solidFill>
              </a:rPr>
              <a:t>表現與</a:t>
            </a:r>
            <a:r>
              <a:rPr lang="zh-TW" altLang="zh-TW" b="1" dirty="0" smtClean="0">
                <a:solidFill>
                  <a:srgbClr val="FF0000"/>
                </a:solidFill>
              </a:rPr>
              <a:t>運用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9328" y="4437112"/>
            <a:ext cx="1575048" cy="325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  <a:r>
              <a:rPr lang="en-US" altLang="zh-TW" b="1" dirty="0">
                <a:solidFill>
                  <a:srgbClr val="FF0000"/>
                </a:solidFill>
              </a:rPr>
              <a:t>.</a:t>
            </a:r>
            <a:r>
              <a:rPr lang="zh-TW" altLang="zh-TW" b="1" dirty="0">
                <a:solidFill>
                  <a:srgbClr val="FF0000"/>
                </a:solidFill>
              </a:rPr>
              <a:t>溝通與</a:t>
            </a:r>
            <a:r>
              <a:rPr lang="zh-TW" altLang="zh-TW" b="1" dirty="0" smtClean="0">
                <a:solidFill>
                  <a:srgbClr val="FF0000"/>
                </a:solidFill>
              </a:rPr>
              <a:t>合作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2452" y="5661248"/>
            <a:ext cx="1637928" cy="323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5</a:t>
            </a:r>
            <a:r>
              <a:rPr lang="en-US" altLang="zh-TW" b="1" dirty="0">
                <a:solidFill>
                  <a:srgbClr val="FF0000"/>
                </a:solidFill>
              </a:rPr>
              <a:t>.</a:t>
            </a:r>
            <a:r>
              <a:rPr lang="zh-TW" altLang="zh-TW" b="1" dirty="0">
                <a:solidFill>
                  <a:srgbClr val="FF0000"/>
                </a:solidFill>
              </a:rPr>
              <a:t>態度與情操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86924"/>
              </p:ext>
            </p:extLst>
          </p:nvPr>
        </p:nvGraphicFramePr>
        <p:xfrm>
          <a:off x="457200" y="1052736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4743009" y="2683745"/>
            <a:ext cx="3096344" cy="576064"/>
          </a:xfrm>
          <a:prstGeom prst="wedgeRoundRectCallout">
            <a:avLst>
              <a:gd name="adj1" fmla="val -61032"/>
              <a:gd name="adj2" fmla="val -12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導師授課</a:t>
            </a:r>
            <a:r>
              <a:rPr lang="en-US" altLang="zh-TW" sz="2400" dirty="0" smtClean="0"/>
              <a:t>(152</a:t>
            </a:r>
            <a:r>
              <a:rPr lang="zh-TW" altLang="en-US" sz="2400" dirty="0" smtClean="0"/>
              <a:t>班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42%</a:t>
            </a:r>
            <a:endParaRPr lang="zh-TW" altLang="en-US" sz="24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179512" y="4077072"/>
            <a:ext cx="3528392" cy="576064"/>
          </a:xfrm>
          <a:prstGeom prst="wedgeRoundRectCallout">
            <a:avLst>
              <a:gd name="adj1" fmla="val 38806"/>
              <a:gd name="adj2" fmla="val -845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導師</a:t>
            </a:r>
            <a:r>
              <a:rPr lang="en-US" altLang="zh-TW" sz="2400" dirty="0" smtClean="0"/>
              <a:t>+</a:t>
            </a:r>
            <a:r>
              <a:rPr lang="zh-TW" altLang="en-US" sz="2400" dirty="0" smtClean="0"/>
              <a:t>科任</a:t>
            </a:r>
            <a:r>
              <a:rPr lang="en-US" altLang="zh-TW" sz="2400" dirty="0" smtClean="0"/>
              <a:t>(200</a:t>
            </a:r>
            <a:r>
              <a:rPr lang="zh-TW" altLang="en-US" sz="2400" dirty="0" smtClean="0"/>
              <a:t>班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55%</a:t>
            </a:r>
            <a:endParaRPr lang="zh-TW" altLang="en-US" sz="24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4860032" y="4941168"/>
            <a:ext cx="3600400" cy="576064"/>
          </a:xfrm>
          <a:prstGeom prst="wedgeRoundRectCallout">
            <a:avLst>
              <a:gd name="adj1" fmla="val -61032"/>
              <a:gd name="adj2" fmla="val -12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純科任</a:t>
            </a:r>
            <a:r>
              <a:rPr lang="zh-TW" altLang="en-US" sz="2400" dirty="0" smtClean="0"/>
              <a:t>授課</a:t>
            </a:r>
            <a:r>
              <a:rPr lang="en-US" altLang="zh-TW" sz="2400" dirty="0" smtClean="0"/>
              <a:t>(10</a:t>
            </a:r>
            <a:r>
              <a:rPr lang="zh-TW" altLang="en-US" sz="2400" dirty="0" smtClean="0"/>
              <a:t>班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3%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659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92208587"/>
              </p:ext>
            </p:extLst>
          </p:nvPr>
        </p:nvGraphicFramePr>
        <p:xfrm>
          <a:off x="395536" y="1844824"/>
          <a:ext cx="8352928" cy="342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/>
          <p:nvPr/>
        </p:nvSpPr>
        <p:spPr>
          <a:xfrm rot="20379029">
            <a:off x="703714" y="1005723"/>
            <a:ext cx="205315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自然？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 rot="1695885">
            <a:off x="6426138" y="1136222"/>
            <a:ext cx="215119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社會？</a:t>
            </a:r>
            <a:endParaRPr lang="zh-TW" altLang="en-US" sz="4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71802" y="5857892"/>
            <a:ext cx="409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你的學校這樣配課</a:t>
            </a:r>
            <a:r>
              <a:rPr lang="zh-TW" altLang="en-US" sz="2400" dirty="0" smtClean="0"/>
              <a:t>嗎？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764704"/>
            <a:ext cx="802357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kumimoji="0" lang="en-US" altLang="zh-TW" sz="3600" dirty="0">
                <a:solidFill>
                  <a:srgbClr val="C00000"/>
                </a:solidFill>
              </a:rPr>
              <a:t>  </a:t>
            </a:r>
            <a:r>
              <a:rPr lang="zh-TW" altLang="en-US" sz="3600" dirty="0">
                <a:solidFill>
                  <a:srgbClr val="C00000"/>
                </a:solidFill>
                <a:latin typeface="Arial" pitchFamily="34" charset="0"/>
              </a:rPr>
              <a:t>生活課程為統整</a:t>
            </a:r>
            <a:r>
              <a:rPr lang="zh-TW" altLang="en-US" sz="3600" dirty="0" smtClean="0">
                <a:solidFill>
                  <a:srgbClr val="C00000"/>
                </a:solidFill>
                <a:latin typeface="Arial" pitchFamily="34" charset="0"/>
              </a:rPr>
              <a:t>課程須避免學習分割</a:t>
            </a:r>
            <a:endParaRPr lang="en-US" altLang="zh-TW" sz="3600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endParaRPr lang="en-US" altLang="zh-TW" sz="3600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938565733"/>
              </p:ext>
            </p:extLst>
          </p:nvPr>
        </p:nvGraphicFramePr>
        <p:xfrm>
          <a:off x="107504" y="1988840"/>
          <a:ext cx="8899276" cy="410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42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1742</Words>
  <Application>Microsoft Office PowerPoint</Application>
  <PresentationFormat>如螢幕大小 (4:3)</PresentationFormat>
  <Paragraphs>261</Paragraphs>
  <Slides>21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Office 佈景主題</vt:lpstr>
      <vt:lpstr>1_Office 佈景主題</vt:lpstr>
      <vt:lpstr>3_Office 佈景主題</vt:lpstr>
      <vt:lpstr>4_Office 佈景主題</vt:lpstr>
      <vt:lpstr>PowerPoint 簡報</vt:lpstr>
      <vt:lpstr>PowerPoint 簡報</vt:lpstr>
      <vt:lpstr>今日課程目標</vt:lpstr>
      <vt:lpstr>生活課程重大議題交流</vt:lpstr>
      <vt:lpstr>PowerPoint 簡報</vt:lpstr>
      <vt:lpstr>生活課程 課程綱要</vt:lpstr>
      <vt:lpstr>PowerPoint 簡報</vt:lpstr>
      <vt:lpstr>PowerPoint 簡報</vt:lpstr>
      <vt:lpstr>PowerPoint 簡報</vt:lpstr>
      <vt:lpstr>生活課程中閱讀融入</vt:lpstr>
      <vt:lpstr>生活課程中的藝文素材融入</vt:lpstr>
      <vt:lpstr>關於量化分數</vt:lpstr>
      <vt:lpstr>PowerPoint 簡報</vt:lpstr>
      <vt:lpstr>PowerPoint 簡報</vt:lpstr>
      <vt:lpstr>PowerPoint 簡報</vt:lpstr>
      <vt:lpstr>生活課程12小時培訓認證研習 持續辦理中</vt:lpstr>
      <vt:lpstr>104年度生活課程團務推動重點</vt:lpstr>
      <vt:lpstr>PowerPoint 簡報</vt:lpstr>
      <vt:lpstr>生活課程好「站」推薦</vt:lpstr>
      <vt:lpstr>11/21(五)13:30-15:30 光復國小202電腦教室  evernote雲端筆記術 講師：電腦玩物站長/esor huang 全教網代碼：1666004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MAY</dc:creator>
  <cp:lastModifiedBy>MAY</cp:lastModifiedBy>
  <cp:revision>105</cp:revision>
  <dcterms:created xsi:type="dcterms:W3CDTF">2014-07-03T03:23:10Z</dcterms:created>
  <dcterms:modified xsi:type="dcterms:W3CDTF">2014-11-05T08:17:37Z</dcterms:modified>
</cp:coreProperties>
</file>