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6" r:id="rId2"/>
    <p:sldId id="304" r:id="rId3"/>
    <p:sldId id="308" r:id="rId4"/>
    <p:sldId id="309" r:id="rId5"/>
    <p:sldId id="31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288" r:id="rId15"/>
    <p:sldId id="289" r:id="rId16"/>
    <p:sldId id="290" r:id="rId17"/>
    <p:sldId id="291" r:id="rId18"/>
    <p:sldId id="292" r:id="rId19"/>
    <p:sldId id="300" r:id="rId20"/>
    <p:sldId id="301" r:id="rId21"/>
    <p:sldId id="302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638DF-6E5D-4711-8650-2F2D7D45D141}" type="datetimeFigureOut">
              <a:rPr lang="zh-TW" altLang="en-US" smtClean="0"/>
              <a:pPr/>
              <a:t>2014/10/30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2A9D7-D963-47B3-BE88-76370B6A60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2696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A9D7-D963-47B3-BE88-76370B6A600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A9D7-D963-47B3-BE88-76370B6A600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A9D7-D963-47B3-BE88-76370B6A600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A9D7-D963-47B3-BE88-76370B6A600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A9D7-D963-47B3-BE88-76370B6A600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875D9-FE24-417E-A2A6-55ED00A8A360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875D9-FE24-417E-A2A6-55ED00A8A360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875D9-FE24-417E-A2A6-55ED00A8A360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875D9-FE24-417E-A2A6-55ED00A8A360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875D9-FE24-417E-A2A6-55ED00A8A360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875D9-FE24-417E-A2A6-55ED00A8A360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A9D7-D963-47B3-BE88-76370B6A600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875D9-FE24-417E-A2A6-55ED00A8A360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875D9-FE24-417E-A2A6-55ED00A8A360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A9D7-D963-47B3-BE88-76370B6A600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A9D7-D963-47B3-BE88-76370B6A600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A9D7-D963-47B3-BE88-76370B6A600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A9D7-D963-47B3-BE88-76370B6A600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A9D7-D963-47B3-BE88-76370B6A600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A9D7-D963-47B3-BE88-76370B6A600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2A9D7-D963-47B3-BE88-76370B6A600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734-C6B3-4D27-9D17-7DA1A586E31F}" type="datetimeFigureOut">
              <a:rPr lang="zh-TW" altLang="en-US" smtClean="0"/>
              <a:pPr/>
              <a:t>2014/10/30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B3BF-73BC-425F-BC4A-1F3AD9A702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734-C6B3-4D27-9D17-7DA1A586E31F}" type="datetimeFigureOut">
              <a:rPr lang="zh-TW" altLang="en-US" smtClean="0"/>
              <a:pPr/>
              <a:t>2014/10/30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B3BF-73BC-425F-BC4A-1F3AD9A702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734-C6B3-4D27-9D17-7DA1A586E31F}" type="datetimeFigureOut">
              <a:rPr lang="zh-TW" altLang="en-US" smtClean="0"/>
              <a:pPr/>
              <a:t>2014/10/30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B3BF-73BC-425F-BC4A-1F3AD9A702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734-C6B3-4D27-9D17-7DA1A586E31F}" type="datetimeFigureOut">
              <a:rPr lang="zh-TW" altLang="en-US" smtClean="0"/>
              <a:pPr/>
              <a:t>2014/10/30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B3BF-73BC-425F-BC4A-1F3AD9A702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734-C6B3-4D27-9D17-7DA1A586E31F}" type="datetimeFigureOut">
              <a:rPr lang="zh-TW" altLang="en-US" smtClean="0"/>
              <a:pPr/>
              <a:t>2014/10/30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B3BF-73BC-425F-BC4A-1F3AD9A702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734-C6B3-4D27-9D17-7DA1A586E31F}" type="datetimeFigureOut">
              <a:rPr lang="zh-TW" altLang="en-US" smtClean="0"/>
              <a:pPr/>
              <a:t>2014/10/30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B3BF-73BC-425F-BC4A-1F3AD9A702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734-C6B3-4D27-9D17-7DA1A586E31F}" type="datetimeFigureOut">
              <a:rPr lang="zh-TW" altLang="en-US" smtClean="0"/>
              <a:pPr/>
              <a:t>2014/10/30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B3BF-73BC-425F-BC4A-1F3AD9A702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734-C6B3-4D27-9D17-7DA1A586E31F}" type="datetimeFigureOut">
              <a:rPr lang="zh-TW" altLang="en-US" smtClean="0"/>
              <a:pPr/>
              <a:t>2014/10/30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B3BF-73BC-425F-BC4A-1F3AD9A702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734-C6B3-4D27-9D17-7DA1A586E31F}" type="datetimeFigureOut">
              <a:rPr lang="zh-TW" altLang="en-US" smtClean="0"/>
              <a:pPr/>
              <a:t>2014/10/30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B3BF-73BC-425F-BC4A-1F3AD9A702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734-C6B3-4D27-9D17-7DA1A586E31F}" type="datetimeFigureOut">
              <a:rPr lang="zh-TW" altLang="en-US" smtClean="0"/>
              <a:pPr/>
              <a:t>2014/10/30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B3BF-73BC-425F-BC4A-1F3AD9A702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734-C6B3-4D27-9D17-7DA1A586E31F}" type="datetimeFigureOut">
              <a:rPr lang="zh-TW" altLang="en-US" smtClean="0"/>
              <a:pPr/>
              <a:t>2014/10/30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B3BF-73BC-425F-BC4A-1F3AD9A702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00734-C6B3-4D27-9D17-7DA1A586E31F}" type="datetimeFigureOut">
              <a:rPr lang="zh-TW" altLang="en-US" smtClean="0"/>
              <a:pPr/>
              <a:t>2014/10/30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2B3BF-73BC-425F-BC4A-1F3AD9A7023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目前顯示的是「001.jpg」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pic>
        <p:nvPicPr>
          <p:cNvPr id="45059" name="Picture 3" descr="C:\Users\may\Downloads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7715208" y="857232"/>
            <a:ext cx="1000196" cy="3071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42910" y="571480"/>
            <a:ext cx="3429024" cy="335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25256" t="12695" r="23682" b="15039"/>
          <a:stretch>
            <a:fillRect/>
          </a:stretch>
        </p:blipFill>
        <p:spPr bwMode="auto">
          <a:xfrm>
            <a:off x="0" y="-1"/>
            <a:ext cx="9144000" cy="682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25256" t="15625" r="23682" b="37500"/>
          <a:stretch>
            <a:fillRect/>
          </a:stretch>
        </p:blipFill>
        <p:spPr bwMode="auto">
          <a:xfrm>
            <a:off x="-1" y="0"/>
            <a:ext cx="914400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 l="25805" t="22461" r="23682" b="28711"/>
          <a:stretch>
            <a:fillRect/>
          </a:stretch>
        </p:blipFill>
        <p:spPr bwMode="auto">
          <a:xfrm>
            <a:off x="0" y="3286100"/>
            <a:ext cx="91440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25805" t="13672" r="23682" b="42383"/>
          <a:stretch>
            <a:fillRect/>
          </a:stretch>
        </p:blipFill>
        <p:spPr bwMode="auto">
          <a:xfrm>
            <a:off x="0" y="1000108"/>
            <a:ext cx="9144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 noChangeArrowheads="1"/>
          </p:cNvPicPr>
          <p:nvPr/>
        </p:nvPicPr>
        <p:blipFill>
          <a:blip r:embed="rId3"/>
          <a:srcRect l="17969" t="16667" r="23437" b="2083"/>
          <a:stretch>
            <a:fillRect/>
          </a:stretch>
        </p:blipFill>
        <p:spPr bwMode="auto">
          <a:xfrm>
            <a:off x="1428728" y="0"/>
            <a:ext cx="63194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373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3731" name="圖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8263" y="368300"/>
            <a:ext cx="9066213" cy="59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47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4755" name="圖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57188"/>
            <a:ext cx="897255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5778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76413" y="47625"/>
            <a:ext cx="4887912" cy="6692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680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6803" name="圖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77825"/>
            <a:ext cx="868362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7826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136525"/>
            <a:ext cx="8621712" cy="6232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9216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92163" name="圖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8825" y="92075"/>
            <a:ext cx="5322888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3060" t="9765" r="21486" b="4297"/>
          <a:stretch>
            <a:fillRect/>
          </a:stretch>
        </p:blipFill>
        <p:spPr bwMode="auto">
          <a:xfrm>
            <a:off x="0" y="-1"/>
            <a:ext cx="9144000" cy="697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931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93187" name="圖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3575"/>
            <a:ext cx="8996363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圖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200025"/>
            <a:ext cx="8636000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15373" t="12695" r="13799" b="22851"/>
          <a:stretch>
            <a:fillRect/>
          </a:stretch>
        </p:blipFill>
        <p:spPr bwMode="auto">
          <a:xfrm>
            <a:off x="0" y="0"/>
            <a:ext cx="91440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/>
          <p:cNvPicPr>
            <a:picLocks noChangeAspect="1" noChangeArrowheads="1"/>
          </p:cNvPicPr>
          <p:nvPr/>
        </p:nvPicPr>
        <p:blipFill>
          <a:blip r:embed="rId4"/>
          <a:srcRect t="28125" b="25000"/>
          <a:stretch>
            <a:fillRect/>
          </a:stretch>
        </p:blipFill>
        <p:spPr bwMode="auto">
          <a:xfrm>
            <a:off x="0" y="4286256"/>
            <a:ext cx="91440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15373" t="24414" r="13799" b="21875"/>
          <a:stretch>
            <a:fillRect/>
          </a:stretch>
        </p:blipFill>
        <p:spPr bwMode="auto">
          <a:xfrm>
            <a:off x="0" y="0"/>
            <a:ext cx="91440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 l="14861" t="14844" r="13214" b="35351"/>
          <a:stretch>
            <a:fillRect/>
          </a:stretch>
        </p:blipFill>
        <p:spPr bwMode="auto">
          <a:xfrm>
            <a:off x="0" y="3929066"/>
            <a:ext cx="914400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34041" t="14648" r="32467" b="6250"/>
          <a:stretch>
            <a:fillRect/>
          </a:stretch>
        </p:blipFill>
        <p:spPr bwMode="auto">
          <a:xfrm>
            <a:off x="1857356" y="-1"/>
            <a:ext cx="521497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450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25805" t="16601" r="23133" b="33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26354" t="14648" r="23682" b="45313"/>
          <a:stretch>
            <a:fillRect/>
          </a:stretch>
        </p:blipFill>
        <p:spPr bwMode="auto">
          <a:xfrm>
            <a:off x="0" y="0"/>
            <a:ext cx="9144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 l="25292" t="12890" r="24195" b="31445"/>
          <a:stretch>
            <a:fillRect/>
          </a:stretch>
        </p:blipFill>
        <p:spPr bwMode="auto">
          <a:xfrm>
            <a:off x="0" y="2857496"/>
            <a:ext cx="914400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25256" t="24141" r="24231" b="33594"/>
          <a:stretch>
            <a:fillRect/>
          </a:stretch>
        </p:blipFill>
        <p:spPr bwMode="auto">
          <a:xfrm>
            <a:off x="0" y="1071546"/>
            <a:ext cx="911159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 noChangeArrowheads="1"/>
          </p:cNvPicPr>
          <p:nvPr/>
        </p:nvPicPr>
        <p:blipFill>
          <a:blip r:embed="rId3"/>
          <a:srcRect l="17187" t="13541" r="16406" b="10416"/>
          <a:stretch>
            <a:fillRect/>
          </a:stretch>
        </p:blipFill>
        <p:spPr bwMode="auto">
          <a:xfrm>
            <a:off x="785786" y="0"/>
            <a:ext cx="78581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21</Words>
  <Application>Microsoft Office PowerPoint</Application>
  <PresentationFormat>如螢幕大小 (4:3)</PresentationFormat>
  <Paragraphs>21</Paragraphs>
  <Slides>21</Slides>
  <Notes>21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may</dc:creator>
  <cp:lastModifiedBy>may</cp:lastModifiedBy>
  <cp:revision>10</cp:revision>
  <dcterms:created xsi:type="dcterms:W3CDTF">2014-10-27T14:53:57Z</dcterms:created>
  <dcterms:modified xsi:type="dcterms:W3CDTF">2014-10-30T15:24:28Z</dcterms:modified>
</cp:coreProperties>
</file>