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3" r:id="rId1"/>
    <p:sldMasterId id="2147483841" r:id="rId2"/>
  </p:sldMasterIdLst>
  <p:notesMasterIdLst>
    <p:notesMasterId r:id="rId12"/>
  </p:notesMasterIdLst>
  <p:sldIdLst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2349F57-B965-4D22-B513-FC7314D13D20}">
  <a:tblStyle styleId="{C2349F57-B965-4D22-B513-FC7314D13D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751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35fa37f69d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35fa37f69d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c3bb851eb_1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3" name="Google Shape;1783;g3c3bb851eb_1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3c3bb851eb_1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4" name="Google Shape;1794;g3c3bb851eb_1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35fa37f69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35fa37f69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35fa37f69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35fa37f69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35fa37f69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35fa37f69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c3bb851eb_1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5" name="Google Shape;1855;g3c3bb851eb_1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3c3bb851eb_1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5" name="Google Shape;1885;g3c3bb851eb_1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3c43effd3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3c43effd3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-4849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-4849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-48362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3761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 flipH="1">
            <a:off x="3976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 flipH="1">
            <a:off x="3761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3761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5400000">
            <a:off x="1475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>
            <a:off x="1690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1475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 flipH="1">
            <a:off x="2237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 flipH="1">
            <a:off x="2237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2452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2999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2999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3214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-5400000" flipH="1">
            <a:off x="713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-4849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-5400000" flipH="1">
            <a:off x="3761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-5400000">
            <a:off x="1475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-5400000">
            <a:off x="2999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-5400000" flipH="1">
            <a:off x="713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-5400000" flipH="1">
            <a:off x="713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3976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-5400000">
            <a:off x="166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-5400000" flipH="1">
            <a:off x="166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-5400000" flipH="1">
            <a:off x="1690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-5400000" flipH="1">
            <a:off x="2237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-5400000" flipH="1">
            <a:off x="2237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-5400000">
            <a:off x="3214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-5400000">
            <a:off x="2999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 rot="5400000" flipH="1">
            <a:off x="713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 rot="5400000" flipH="1">
            <a:off x="713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 rot="-5400000">
            <a:off x="-48362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 rot="-5400000" flipH="1">
            <a:off x="3761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 rot="5400000">
            <a:off x="1475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 rot="5400000">
            <a:off x="1475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 rot="5400000" flipH="1">
            <a:off x="2452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 rot="5400000" flipH="1">
            <a:off x="2237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5400000">
            <a:off x="2999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 rot="5400000" flipH="1">
            <a:off x="928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 rot="5400000">
            <a:off x="928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 rot="5400000">
            <a:off x="4523506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 rot="5400000">
            <a:off x="4523506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 rot="-5400000">
            <a:off x="4523638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 rot="-5400000" flipH="1">
            <a:off x="8333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 rot="5400000" flipH="1">
            <a:off x="8548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 rot="5400000" flipH="1">
            <a:off x="8333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 rot="5400000" flipH="1">
            <a:off x="8333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 rot="5400000">
            <a:off x="6047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 rot="-5400000">
            <a:off x="6262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 rot="-5400000">
            <a:off x="6047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 rot="-5400000" flipH="1">
            <a:off x="6809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 rot="5400000" flipH="1">
            <a:off x="6809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5400000">
            <a:off x="7024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 rot="5400000">
            <a:off x="7571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5400000">
            <a:off x="7571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 flipH="1">
            <a:off x="7786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-5400000" flipH="1">
            <a:off x="5285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5400000">
            <a:off x="4523506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 rot="-5400000" flipH="1">
            <a:off x="8333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 rot="-5400000">
            <a:off x="6047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 rot="-5400000">
            <a:off x="7571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5400000" flipH="1">
            <a:off x="5285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-5400000" flipH="1">
            <a:off x="5285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5400000">
            <a:off x="8548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 rot="-5400000">
            <a:off x="4738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 rot="-5400000" flipH="1">
            <a:off x="4738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 rot="-5400000" flipH="1">
            <a:off x="6262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 rot="-5400000" flipH="1">
            <a:off x="6809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 rot="-5400000" flipH="1">
            <a:off x="6809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 rot="-5400000">
            <a:off x="7786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 rot="-5400000">
            <a:off x="7571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 rot="5400000" flipH="1">
            <a:off x="5285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 rot="5400000" flipH="1">
            <a:off x="5285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 rot="-5400000">
            <a:off x="452363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 rot="-5400000" flipH="1">
            <a:off x="8333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 rot="5400000">
            <a:off x="6047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 rot="5400000">
            <a:off x="6047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 rot="5400000" flipH="1">
            <a:off x="7024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rot="5400000" flipH="1">
            <a:off x="6809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 rot="5400000">
            <a:off x="7571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 rot="5400000" flipH="1">
            <a:off x="5500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 rot="5400000">
            <a:off x="5500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311700" y="2795400"/>
            <a:ext cx="8520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311700" y="4123350"/>
            <a:ext cx="85206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0" name="Google Shape;980;p1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1" name="Google Shape;981;p1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2" name="Google Shape;982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 layout 7">
    <p:bg>
      <p:bgPr>
        <a:solidFill>
          <a:srgbClr val="FFFFFF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20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6" name="Google Shape;986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 layout 5">
    <p:bg>
      <p:bgPr>
        <a:solidFill>
          <a:srgbClr val="FFFFFF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21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21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21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2" name="Google Shape;992;p1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3b4c8920e683d0fc">
  <p:cSld name="BLANK_3b4c8920e683d0fc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bg>
      <p:bgPr>
        <a:solidFill>
          <a:srgbClr val="FFFFFF"/>
        </a:solid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24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0" name="Google Shape;1000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Custom layout 8">
    <p:bg>
      <p:bgPr>
        <a:solidFill>
          <a:srgbClr val="FFFFFF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3" name="Google Shape;1003;p125"/>
          <p:cNvCxnSpPr/>
          <p:nvPr/>
        </p:nvCxnSpPr>
        <p:spPr>
          <a:xfrm>
            <a:off x="356325" y="4823300"/>
            <a:ext cx="29424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4" name="Google Shape;1004;p125"/>
          <p:cNvCxnSpPr/>
          <p:nvPr/>
        </p:nvCxnSpPr>
        <p:spPr>
          <a:xfrm>
            <a:off x="4614775" y="373547"/>
            <a:ext cx="42066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5" name="Google Shape;1005;p125"/>
          <p:cNvSpPr/>
          <p:nvPr/>
        </p:nvSpPr>
        <p:spPr>
          <a:xfrm>
            <a:off x="4428475" y="316847"/>
            <a:ext cx="1101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25"/>
          <p:cNvSpPr/>
          <p:nvPr/>
        </p:nvSpPr>
        <p:spPr>
          <a:xfrm>
            <a:off x="356325" y="316850"/>
            <a:ext cx="29424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25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1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8" name="Google Shape;1008;p125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9" name="Google Shape;1009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3" name="Google Shape;1013;p1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Google Shape;1014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Google Shape;1017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0" name="Google Shape;1020;p1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p1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Google Shape;1022;p1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3" name="Google Shape;1023;p1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3b4c8920e683d0fc">
  <p:cSld name="BLANK_3b4c8920e683d0fc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6" name="Google Shape;1026;p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7" name="Google Shape;1027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 layout 6">
    <p:bg>
      <p:bgPr>
        <a:solidFill>
          <a:srgbClr val="FFFFFF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30"/>
          <p:cNvSpPr/>
          <p:nvPr/>
        </p:nvSpPr>
        <p:spPr>
          <a:xfrm>
            <a:off x="1885100" y="0"/>
            <a:ext cx="72588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30"/>
          <p:cNvSpPr txBox="1">
            <a:spLocks noGrp="1"/>
          </p:cNvSpPr>
          <p:nvPr>
            <p:ph type="body" idx="1"/>
          </p:nvPr>
        </p:nvSpPr>
        <p:spPr>
          <a:xfrm>
            <a:off x="2490875" y="305250"/>
            <a:ext cx="2897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p130"/>
          <p:cNvSpPr txBox="1">
            <a:spLocks noGrp="1"/>
          </p:cNvSpPr>
          <p:nvPr>
            <p:ph type="body" idx="2"/>
          </p:nvPr>
        </p:nvSpPr>
        <p:spPr>
          <a:xfrm>
            <a:off x="5464175" y="305250"/>
            <a:ext cx="2897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3" name="Google Shape;1033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bg>
      <p:bgPr>
        <a:solidFill>
          <a:srgbClr val="FFFFFF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31"/>
          <p:cNvSpPr/>
          <p:nvPr/>
        </p:nvSpPr>
        <p:spPr>
          <a:xfrm>
            <a:off x="1885100" y="0"/>
            <a:ext cx="72588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31"/>
          <p:cNvSpPr txBox="1">
            <a:spLocks noGrp="1"/>
          </p:cNvSpPr>
          <p:nvPr>
            <p:ph type="body" idx="1"/>
          </p:nvPr>
        </p:nvSpPr>
        <p:spPr>
          <a:xfrm>
            <a:off x="2490875" y="305250"/>
            <a:ext cx="2897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8" name="Google Shape;1038;p131"/>
          <p:cNvSpPr txBox="1">
            <a:spLocks noGrp="1"/>
          </p:cNvSpPr>
          <p:nvPr>
            <p:ph type="body" idx="2"/>
          </p:nvPr>
        </p:nvSpPr>
        <p:spPr>
          <a:xfrm>
            <a:off x="5464175" y="305250"/>
            <a:ext cx="28974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9" name="Google Shape;1039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2" name="Google Shape;1042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5" name="Google Shape;1045;p1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6" name="Google Shape;1046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9" name="Google Shape;1049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2" name="Google Shape;1052;p1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3" name="Google Shape;1053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">
    <p:bg>
      <p:bgPr>
        <a:solidFill>
          <a:srgbClr val="FFFFFF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FFFFFF"/>
        </a:soli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17"/>
          <p:cNvSpPr/>
          <p:nvPr/>
        </p:nvSpPr>
        <p:spPr>
          <a:xfrm rot="5400000">
            <a:off x="-4849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7"/>
          <p:cNvSpPr/>
          <p:nvPr/>
        </p:nvSpPr>
        <p:spPr>
          <a:xfrm rot="5400000">
            <a:off x="-4849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7"/>
          <p:cNvSpPr/>
          <p:nvPr/>
        </p:nvSpPr>
        <p:spPr>
          <a:xfrm rot="-5400000">
            <a:off x="-48362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17"/>
          <p:cNvSpPr/>
          <p:nvPr/>
        </p:nvSpPr>
        <p:spPr>
          <a:xfrm rot="-5400000" flipH="1">
            <a:off x="3761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7"/>
          <p:cNvSpPr/>
          <p:nvPr/>
        </p:nvSpPr>
        <p:spPr>
          <a:xfrm rot="5400000" flipH="1">
            <a:off x="3976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7"/>
          <p:cNvSpPr/>
          <p:nvPr/>
        </p:nvSpPr>
        <p:spPr>
          <a:xfrm rot="5400000" flipH="1">
            <a:off x="3761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17"/>
          <p:cNvSpPr/>
          <p:nvPr/>
        </p:nvSpPr>
        <p:spPr>
          <a:xfrm rot="5400000" flipH="1">
            <a:off x="3761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7"/>
          <p:cNvSpPr/>
          <p:nvPr/>
        </p:nvSpPr>
        <p:spPr>
          <a:xfrm rot="5400000">
            <a:off x="1475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17"/>
          <p:cNvSpPr/>
          <p:nvPr/>
        </p:nvSpPr>
        <p:spPr>
          <a:xfrm rot="-5400000">
            <a:off x="1690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17"/>
          <p:cNvSpPr/>
          <p:nvPr/>
        </p:nvSpPr>
        <p:spPr>
          <a:xfrm rot="-5400000">
            <a:off x="1475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7"/>
          <p:cNvSpPr/>
          <p:nvPr/>
        </p:nvSpPr>
        <p:spPr>
          <a:xfrm rot="-5400000" flipH="1">
            <a:off x="2237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17"/>
          <p:cNvSpPr/>
          <p:nvPr/>
        </p:nvSpPr>
        <p:spPr>
          <a:xfrm rot="5400000" flipH="1">
            <a:off x="2237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17"/>
          <p:cNvSpPr/>
          <p:nvPr/>
        </p:nvSpPr>
        <p:spPr>
          <a:xfrm rot="5400000">
            <a:off x="2452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17"/>
          <p:cNvSpPr/>
          <p:nvPr/>
        </p:nvSpPr>
        <p:spPr>
          <a:xfrm rot="5400000">
            <a:off x="2999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7"/>
          <p:cNvSpPr/>
          <p:nvPr/>
        </p:nvSpPr>
        <p:spPr>
          <a:xfrm rot="5400000">
            <a:off x="2999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7"/>
          <p:cNvSpPr/>
          <p:nvPr/>
        </p:nvSpPr>
        <p:spPr>
          <a:xfrm rot="-5400000" flipH="1">
            <a:off x="3214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7"/>
          <p:cNvSpPr/>
          <p:nvPr/>
        </p:nvSpPr>
        <p:spPr>
          <a:xfrm rot="-5400000" flipH="1">
            <a:off x="713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7"/>
          <p:cNvSpPr/>
          <p:nvPr/>
        </p:nvSpPr>
        <p:spPr>
          <a:xfrm rot="5400000">
            <a:off x="-4849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7"/>
          <p:cNvSpPr/>
          <p:nvPr/>
        </p:nvSpPr>
        <p:spPr>
          <a:xfrm rot="-5400000" flipH="1">
            <a:off x="3761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17"/>
          <p:cNvSpPr/>
          <p:nvPr/>
        </p:nvSpPr>
        <p:spPr>
          <a:xfrm rot="-5400000">
            <a:off x="1475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17"/>
          <p:cNvSpPr/>
          <p:nvPr/>
        </p:nvSpPr>
        <p:spPr>
          <a:xfrm rot="-5400000">
            <a:off x="2999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17"/>
          <p:cNvSpPr/>
          <p:nvPr/>
        </p:nvSpPr>
        <p:spPr>
          <a:xfrm rot="-5400000" flipH="1">
            <a:off x="713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17"/>
          <p:cNvSpPr/>
          <p:nvPr/>
        </p:nvSpPr>
        <p:spPr>
          <a:xfrm rot="-5400000" flipH="1">
            <a:off x="713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17"/>
          <p:cNvSpPr/>
          <p:nvPr/>
        </p:nvSpPr>
        <p:spPr>
          <a:xfrm rot="5400000">
            <a:off x="3976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17"/>
          <p:cNvSpPr/>
          <p:nvPr/>
        </p:nvSpPr>
        <p:spPr>
          <a:xfrm rot="-5400000">
            <a:off x="166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17"/>
          <p:cNvSpPr/>
          <p:nvPr/>
        </p:nvSpPr>
        <p:spPr>
          <a:xfrm rot="-5400000" flipH="1">
            <a:off x="166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17"/>
          <p:cNvSpPr/>
          <p:nvPr/>
        </p:nvSpPr>
        <p:spPr>
          <a:xfrm rot="-5400000" flipH="1">
            <a:off x="1690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17"/>
          <p:cNvSpPr/>
          <p:nvPr/>
        </p:nvSpPr>
        <p:spPr>
          <a:xfrm rot="-5400000" flipH="1">
            <a:off x="2237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7"/>
          <p:cNvSpPr/>
          <p:nvPr/>
        </p:nvSpPr>
        <p:spPr>
          <a:xfrm rot="-5400000" flipH="1">
            <a:off x="2237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7"/>
          <p:cNvSpPr/>
          <p:nvPr/>
        </p:nvSpPr>
        <p:spPr>
          <a:xfrm rot="-5400000">
            <a:off x="3214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7"/>
          <p:cNvSpPr/>
          <p:nvPr/>
        </p:nvSpPr>
        <p:spPr>
          <a:xfrm rot="-5400000">
            <a:off x="2999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7"/>
          <p:cNvSpPr/>
          <p:nvPr/>
        </p:nvSpPr>
        <p:spPr>
          <a:xfrm rot="5400000" flipH="1">
            <a:off x="713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7"/>
          <p:cNvSpPr/>
          <p:nvPr/>
        </p:nvSpPr>
        <p:spPr>
          <a:xfrm rot="5400000" flipH="1">
            <a:off x="713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17"/>
          <p:cNvSpPr/>
          <p:nvPr/>
        </p:nvSpPr>
        <p:spPr>
          <a:xfrm rot="-5400000">
            <a:off x="-48362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17"/>
          <p:cNvSpPr/>
          <p:nvPr/>
        </p:nvSpPr>
        <p:spPr>
          <a:xfrm rot="-5400000" flipH="1">
            <a:off x="3761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17"/>
          <p:cNvSpPr/>
          <p:nvPr/>
        </p:nvSpPr>
        <p:spPr>
          <a:xfrm rot="5400000">
            <a:off x="1475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17"/>
          <p:cNvSpPr/>
          <p:nvPr/>
        </p:nvSpPr>
        <p:spPr>
          <a:xfrm rot="5400000">
            <a:off x="1475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17"/>
          <p:cNvSpPr/>
          <p:nvPr/>
        </p:nvSpPr>
        <p:spPr>
          <a:xfrm rot="5400000" flipH="1">
            <a:off x="2452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17"/>
          <p:cNvSpPr/>
          <p:nvPr/>
        </p:nvSpPr>
        <p:spPr>
          <a:xfrm rot="5400000" flipH="1">
            <a:off x="2237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17"/>
          <p:cNvSpPr/>
          <p:nvPr/>
        </p:nvSpPr>
        <p:spPr>
          <a:xfrm rot="5400000">
            <a:off x="2999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17"/>
          <p:cNvSpPr/>
          <p:nvPr/>
        </p:nvSpPr>
        <p:spPr>
          <a:xfrm rot="5400000" flipH="1">
            <a:off x="928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17"/>
          <p:cNvSpPr/>
          <p:nvPr/>
        </p:nvSpPr>
        <p:spPr>
          <a:xfrm rot="5400000">
            <a:off x="928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17"/>
          <p:cNvSpPr/>
          <p:nvPr/>
        </p:nvSpPr>
        <p:spPr>
          <a:xfrm rot="5400000">
            <a:off x="4523506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17"/>
          <p:cNvSpPr/>
          <p:nvPr/>
        </p:nvSpPr>
        <p:spPr>
          <a:xfrm rot="5400000">
            <a:off x="4523506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17"/>
          <p:cNvSpPr/>
          <p:nvPr/>
        </p:nvSpPr>
        <p:spPr>
          <a:xfrm rot="-5400000">
            <a:off x="4523638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17"/>
          <p:cNvSpPr/>
          <p:nvPr/>
        </p:nvSpPr>
        <p:spPr>
          <a:xfrm rot="-5400000" flipH="1">
            <a:off x="8333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17"/>
          <p:cNvSpPr/>
          <p:nvPr/>
        </p:nvSpPr>
        <p:spPr>
          <a:xfrm rot="5400000" flipH="1">
            <a:off x="8548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17"/>
          <p:cNvSpPr/>
          <p:nvPr/>
        </p:nvSpPr>
        <p:spPr>
          <a:xfrm rot="5400000" flipH="1">
            <a:off x="8333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17"/>
          <p:cNvSpPr/>
          <p:nvPr/>
        </p:nvSpPr>
        <p:spPr>
          <a:xfrm rot="5400000" flipH="1">
            <a:off x="8333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17"/>
          <p:cNvSpPr/>
          <p:nvPr/>
        </p:nvSpPr>
        <p:spPr>
          <a:xfrm rot="5400000">
            <a:off x="6047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17"/>
          <p:cNvSpPr/>
          <p:nvPr/>
        </p:nvSpPr>
        <p:spPr>
          <a:xfrm rot="-5400000">
            <a:off x="6262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17"/>
          <p:cNvSpPr/>
          <p:nvPr/>
        </p:nvSpPr>
        <p:spPr>
          <a:xfrm rot="-5400000">
            <a:off x="6047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17"/>
          <p:cNvSpPr/>
          <p:nvPr/>
        </p:nvSpPr>
        <p:spPr>
          <a:xfrm rot="-5400000" flipH="1">
            <a:off x="6809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17"/>
          <p:cNvSpPr/>
          <p:nvPr/>
        </p:nvSpPr>
        <p:spPr>
          <a:xfrm rot="5400000" flipH="1">
            <a:off x="6809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17"/>
          <p:cNvSpPr/>
          <p:nvPr/>
        </p:nvSpPr>
        <p:spPr>
          <a:xfrm rot="5400000">
            <a:off x="7024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17"/>
          <p:cNvSpPr/>
          <p:nvPr/>
        </p:nvSpPr>
        <p:spPr>
          <a:xfrm rot="5400000">
            <a:off x="7571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17"/>
          <p:cNvSpPr/>
          <p:nvPr/>
        </p:nvSpPr>
        <p:spPr>
          <a:xfrm rot="5400000">
            <a:off x="7571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17"/>
          <p:cNvSpPr/>
          <p:nvPr/>
        </p:nvSpPr>
        <p:spPr>
          <a:xfrm rot="-5400000" flipH="1">
            <a:off x="7786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17"/>
          <p:cNvSpPr/>
          <p:nvPr/>
        </p:nvSpPr>
        <p:spPr>
          <a:xfrm rot="-5400000" flipH="1">
            <a:off x="5285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17"/>
          <p:cNvSpPr/>
          <p:nvPr/>
        </p:nvSpPr>
        <p:spPr>
          <a:xfrm rot="5400000">
            <a:off x="4523506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17"/>
          <p:cNvSpPr/>
          <p:nvPr/>
        </p:nvSpPr>
        <p:spPr>
          <a:xfrm rot="-5400000" flipH="1">
            <a:off x="8333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17"/>
          <p:cNvSpPr/>
          <p:nvPr/>
        </p:nvSpPr>
        <p:spPr>
          <a:xfrm rot="-5400000">
            <a:off x="6047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17"/>
          <p:cNvSpPr/>
          <p:nvPr/>
        </p:nvSpPr>
        <p:spPr>
          <a:xfrm rot="-5400000">
            <a:off x="7571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17"/>
          <p:cNvSpPr/>
          <p:nvPr/>
        </p:nvSpPr>
        <p:spPr>
          <a:xfrm rot="-5400000" flipH="1">
            <a:off x="5285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17"/>
          <p:cNvSpPr/>
          <p:nvPr/>
        </p:nvSpPr>
        <p:spPr>
          <a:xfrm rot="-5400000" flipH="1">
            <a:off x="5285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17"/>
          <p:cNvSpPr/>
          <p:nvPr/>
        </p:nvSpPr>
        <p:spPr>
          <a:xfrm rot="5400000">
            <a:off x="8548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17"/>
          <p:cNvSpPr/>
          <p:nvPr/>
        </p:nvSpPr>
        <p:spPr>
          <a:xfrm rot="-5400000">
            <a:off x="4738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17"/>
          <p:cNvSpPr/>
          <p:nvPr/>
        </p:nvSpPr>
        <p:spPr>
          <a:xfrm rot="-5400000" flipH="1">
            <a:off x="4738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17"/>
          <p:cNvSpPr/>
          <p:nvPr/>
        </p:nvSpPr>
        <p:spPr>
          <a:xfrm rot="-5400000" flipH="1">
            <a:off x="6262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17"/>
          <p:cNvSpPr/>
          <p:nvPr/>
        </p:nvSpPr>
        <p:spPr>
          <a:xfrm rot="-5400000" flipH="1">
            <a:off x="6809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17"/>
          <p:cNvSpPr/>
          <p:nvPr/>
        </p:nvSpPr>
        <p:spPr>
          <a:xfrm rot="-5400000" flipH="1">
            <a:off x="6809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17"/>
          <p:cNvSpPr/>
          <p:nvPr/>
        </p:nvSpPr>
        <p:spPr>
          <a:xfrm rot="-5400000">
            <a:off x="7786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17"/>
          <p:cNvSpPr/>
          <p:nvPr/>
        </p:nvSpPr>
        <p:spPr>
          <a:xfrm rot="-5400000">
            <a:off x="7571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17"/>
          <p:cNvSpPr/>
          <p:nvPr/>
        </p:nvSpPr>
        <p:spPr>
          <a:xfrm rot="5400000" flipH="1">
            <a:off x="5285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17"/>
          <p:cNvSpPr/>
          <p:nvPr/>
        </p:nvSpPr>
        <p:spPr>
          <a:xfrm rot="5400000" flipH="1">
            <a:off x="5285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17"/>
          <p:cNvSpPr/>
          <p:nvPr/>
        </p:nvSpPr>
        <p:spPr>
          <a:xfrm rot="-5400000">
            <a:off x="452363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17"/>
          <p:cNvSpPr/>
          <p:nvPr/>
        </p:nvSpPr>
        <p:spPr>
          <a:xfrm rot="-5400000" flipH="1">
            <a:off x="8333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17"/>
          <p:cNvSpPr/>
          <p:nvPr/>
        </p:nvSpPr>
        <p:spPr>
          <a:xfrm rot="5400000">
            <a:off x="6047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17"/>
          <p:cNvSpPr/>
          <p:nvPr/>
        </p:nvSpPr>
        <p:spPr>
          <a:xfrm rot="5400000">
            <a:off x="6047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17"/>
          <p:cNvSpPr/>
          <p:nvPr/>
        </p:nvSpPr>
        <p:spPr>
          <a:xfrm rot="5400000" flipH="1">
            <a:off x="7024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17"/>
          <p:cNvSpPr/>
          <p:nvPr/>
        </p:nvSpPr>
        <p:spPr>
          <a:xfrm rot="5400000" flipH="1">
            <a:off x="6809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17"/>
          <p:cNvSpPr/>
          <p:nvPr/>
        </p:nvSpPr>
        <p:spPr>
          <a:xfrm rot="5400000">
            <a:off x="7571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17"/>
          <p:cNvSpPr/>
          <p:nvPr/>
        </p:nvSpPr>
        <p:spPr>
          <a:xfrm rot="5400000" flipH="1">
            <a:off x="5500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17"/>
          <p:cNvSpPr/>
          <p:nvPr/>
        </p:nvSpPr>
        <p:spPr>
          <a:xfrm rot="5400000">
            <a:off x="5500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17"/>
          <p:cNvSpPr txBox="1">
            <a:spLocks noGrp="1"/>
          </p:cNvSpPr>
          <p:nvPr>
            <p:ph type="title"/>
          </p:nvPr>
        </p:nvSpPr>
        <p:spPr>
          <a:xfrm>
            <a:off x="311700" y="2795400"/>
            <a:ext cx="8520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3" name="Google Shape;973;p117"/>
          <p:cNvSpPr txBox="1">
            <a:spLocks noGrp="1"/>
          </p:cNvSpPr>
          <p:nvPr>
            <p:ph type="subTitle" idx="1"/>
          </p:nvPr>
        </p:nvSpPr>
        <p:spPr>
          <a:xfrm>
            <a:off x="311700" y="4123350"/>
            <a:ext cx="85206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4" name="Google Shape;974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4" name="Google Shape;884;p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5" name="Google Shape;885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" name="Google Shape;1771;p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175" y="3196775"/>
            <a:ext cx="2124250" cy="1593200"/>
          </a:xfrm>
          <a:prstGeom prst="flowChartPreparation">
            <a:avLst/>
          </a:prstGeom>
          <a:noFill/>
          <a:ln>
            <a:noFill/>
          </a:ln>
        </p:spPr>
      </p:pic>
      <p:pic>
        <p:nvPicPr>
          <p:cNvPr id="1772" name="Google Shape;1772;p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25" y="2398623"/>
            <a:ext cx="1963552" cy="1471973"/>
          </a:xfrm>
          <a:prstGeom prst="flowChartPreparation">
            <a:avLst/>
          </a:prstGeom>
          <a:noFill/>
          <a:ln>
            <a:noFill/>
          </a:ln>
        </p:spPr>
      </p:pic>
      <p:sp>
        <p:nvSpPr>
          <p:cNvPr id="1773" name="Google Shape;1773;p250"/>
          <p:cNvSpPr/>
          <p:nvPr/>
        </p:nvSpPr>
        <p:spPr>
          <a:xfrm>
            <a:off x="2041215" y="1629575"/>
            <a:ext cx="1998165" cy="1471973"/>
          </a:xfrm>
          <a:prstGeom prst="flowChartPreparation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June 5-13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2018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design principles for curriculum, instruction, assessment, and professional development </a:t>
            </a:r>
            <a:endParaRPr sz="800"/>
          </a:p>
        </p:txBody>
      </p:sp>
      <p:pic>
        <p:nvPicPr>
          <p:cNvPr id="1774" name="Google Shape;1774;p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6400" y="832888"/>
            <a:ext cx="1963550" cy="1472663"/>
          </a:xfrm>
          <a:prstGeom prst="flowChartPreparation">
            <a:avLst/>
          </a:prstGeom>
          <a:noFill/>
          <a:ln>
            <a:noFill/>
          </a:ln>
        </p:spPr>
      </p:pic>
      <p:pic>
        <p:nvPicPr>
          <p:cNvPr id="1775" name="Google Shape;1775;p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5625" y="0"/>
            <a:ext cx="2070825" cy="1553125"/>
          </a:xfrm>
          <a:prstGeom prst="flowChartPreparation">
            <a:avLst/>
          </a:prstGeom>
          <a:noFill/>
          <a:ln>
            <a:noFill/>
          </a:ln>
        </p:spPr>
      </p:pic>
      <p:sp>
        <p:nvSpPr>
          <p:cNvPr id="1776" name="Google Shape;1776;p250"/>
          <p:cNvSpPr/>
          <p:nvPr/>
        </p:nvSpPr>
        <p:spPr>
          <a:xfrm>
            <a:off x="3780150" y="4060138"/>
            <a:ext cx="1963550" cy="1446487"/>
          </a:xfrm>
          <a:prstGeom prst="flowChartPreparation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50"/>
          <p:cNvSpPr txBox="1"/>
          <p:nvPr/>
        </p:nvSpPr>
        <p:spPr>
          <a:xfrm>
            <a:off x="4182150" y="2374725"/>
            <a:ext cx="35514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SFA課程軸生成</a:t>
            </a:r>
            <a:endParaRPr sz="3600" b="1"/>
          </a:p>
        </p:txBody>
      </p:sp>
      <p:sp>
        <p:nvSpPr>
          <p:cNvPr id="1778" name="Google Shape;1778;p250"/>
          <p:cNvSpPr txBox="1"/>
          <p:nvPr/>
        </p:nvSpPr>
        <p:spPr>
          <a:xfrm>
            <a:off x="5936000" y="3348600"/>
            <a:ext cx="2436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Strands of the Curriculum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779" name="Google Shape;1779;p2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3748" y="151725"/>
            <a:ext cx="8818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p250"/>
          <p:cNvPicPr preferRelativeResize="0"/>
          <p:nvPr/>
        </p:nvPicPr>
        <p:blipFill rotWithShape="1">
          <a:blip r:embed="rId8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5" name="Google Shape;1785;p251"/>
          <p:cNvGraphicFramePr/>
          <p:nvPr/>
        </p:nvGraphicFramePr>
        <p:xfrm>
          <a:off x="779100" y="1002675"/>
          <a:ext cx="7585800" cy="3505700"/>
        </p:xfrm>
        <a:graphic>
          <a:graphicData uri="http://schemas.openxmlformats.org/drawingml/2006/table">
            <a:tbl>
              <a:tblPr>
                <a:noFill/>
                <a:tableStyleId>{C2349F57-B965-4D22-B513-FC7314D13D20}</a:tableStyleId>
              </a:tblPr>
              <a:tblGrid>
                <a:gridCol w="3792900"/>
                <a:gridCol w="3792900"/>
              </a:tblGrid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課程教學方案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專業團隊人力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</a:tr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環境資源設施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學生需求特質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</a:tr>
            </a:tbl>
          </a:graphicData>
        </a:graphic>
      </p:graphicFrame>
      <p:sp>
        <p:nvSpPr>
          <p:cNvPr id="1786" name="Google Shape;1786;p251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學校代表性特徵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251"/>
          <p:cNvSpPr/>
          <p:nvPr/>
        </p:nvSpPr>
        <p:spPr>
          <a:xfrm>
            <a:off x="861992" y="45967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51"/>
          <p:cNvSpPr txBox="1"/>
          <p:nvPr/>
        </p:nvSpPr>
        <p:spPr>
          <a:xfrm>
            <a:off x="11736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優勢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51"/>
          <p:cNvSpPr txBox="1"/>
          <p:nvPr/>
        </p:nvSpPr>
        <p:spPr>
          <a:xfrm>
            <a:off x="24690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挑戰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51"/>
          <p:cNvSpPr/>
          <p:nvPr/>
        </p:nvSpPr>
        <p:spPr>
          <a:xfrm>
            <a:off x="2817450" y="1865725"/>
            <a:ext cx="3509100" cy="174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51"/>
          <p:cNvSpPr/>
          <p:nvPr/>
        </p:nvSpPr>
        <p:spPr>
          <a:xfrm>
            <a:off x="2213800" y="4615031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6" name="Google Shape;1796;p252"/>
          <p:cNvGraphicFramePr/>
          <p:nvPr/>
        </p:nvGraphicFramePr>
        <p:xfrm>
          <a:off x="779100" y="1002675"/>
          <a:ext cx="7585800" cy="3505700"/>
        </p:xfrm>
        <a:graphic>
          <a:graphicData uri="http://schemas.openxmlformats.org/drawingml/2006/table">
            <a:tbl>
              <a:tblPr>
                <a:noFill/>
                <a:tableStyleId>{C2349F57-B965-4D22-B513-FC7314D13D20}</a:tableStyleId>
              </a:tblPr>
              <a:tblGrid>
                <a:gridCol w="3792900"/>
                <a:gridCol w="3792900"/>
              </a:tblGrid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課程教學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團隊人力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</a:tr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環境設施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學生特質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</a:tr>
            </a:tbl>
          </a:graphicData>
        </a:graphic>
      </p:graphicFrame>
      <p:sp>
        <p:nvSpPr>
          <p:cNvPr id="1797" name="Google Shape;1797;p252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學校代表性特徵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52"/>
          <p:cNvSpPr txBox="1"/>
          <p:nvPr/>
        </p:nvSpPr>
        <p:spPr>
          <a:xfrm>
            <a:off x="11736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優勢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52"/>
          <p:cNvSpPr/>
          <p:nvPr/>
        </p:nvSpPr>
        <p:spPr>
          <a:xfrm>
            <a:off x="2092000" y="4596775"/>
            <a:ext cx="3198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52"/>
          <p:cNvSpPr txBox="1"/>
          <p:nvPr/>
        </p:nvSpPr>
        <p:spPr>
          <a:xfrm>
            <a:off x="24690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挑戰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52"/>
          <p:cNvSpPr/>
          <p:nvPr/>
        </p:nvSpPr>
        <p:spPr>
          <a:xfrm>
            <a:off x="2817450" y="1865725"/>
            <a:ext cx="3509100" cy="174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52"/>
          <p:cNvSpPr/>
          <p:nvPr/>
        </p:nvSpPr>
        <p:spPr>
          <a:xfrm>
            <a:off x="917517" y="22127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52"/>
          <p:cNvSpPr/>
          <p:nvPr/>
        </p:nvSpPr>
        <p:spPr>
          <a:xfrm>
            <a:off x="1324618" y="22127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52"/>
          <p:cNvSpPr/>
          <p:nvPr/>
        </p:nvSpPr>
        <p:spPr>
          <a:xfrm>
            <a:off x="927075" y="340190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52"/>
          <p:cNvSpPr/>
          <p:nvPr/>
        </p:nvSpPr>
        <p:spPr>
          <a:xfrm>
            <a:off x="1325375" y="340190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52"/>
          <p:cNvSpPr/>
          <p:nvPr/>
        </p:nvSpPr>
        <p:spPr>
          <a:xfrm>
            <a:off x="861992" y="45967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52"/>
          <p:cNvSpPr/>
          <p:nvPr/>
        </p:nvSpPr>
        <p:spPr>
          <a:xfrm>
            <a:off x="917517" y="17331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52"/>
          <p:cNvSpPr/>
          <p:nvPr/>
        </p:nvSpPr>
        <p:spPr>
          <a:xfrm>
            <a:off x="1325375" y="173670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52"/>
          <p:cNvSpPr/>
          <p:nvPr/>
        </p:nvSpPr>
        <p:spPr>
          <a:xfrm>
            <a:off x="927075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52"/>
          <p:cNvSpPr/>
          <p:nvPr/>
        </p:nvSpPr>
        <p:spPr>
          <a:xfrm>
            <a:off x="1330292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52"/>
          <p:cNvSpPr/>
          <p:nvPr/>
        </p:nvSpPr>
        <p:spPr>
          <a:xfrm>
            <a:off x="1750998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52"/>
          <p:cNvSpPr/>
          <p:nvPr/>
        </p:nvSpPr>
        <p:spPr>
          <a:xfrm>
            <a:off x="6804248" y="17637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52"/>
          <p:cNvSpPr/>
          <p:nvPr/>
        </p:nvSpPr>
        <p:spPr>
          <a:xfrm>
            <a:off x="7236296" y="17637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52"/>
          <p:cNvSpPr/>
          <p:nvPr/>
        </p:nvSpPr>
        <p:spPr>
          <a:xfrm>
            <a:off x="7236296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52"/>
          <p:cNvSpPr/>
          <p:nvPr/>
        </p:nvSpPr>
        <p:spPr>
          <a:xfrm>
            <a:off x="7668344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52"/>
          <p:cNvSpPr/>
          <p:nvPr/>
        </p:nvSpPr>
        <p:spPr>
          <a:xfrm>
            <a:off x="6804248" y="2925578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52"/>
          <p:cNvSpPr/>
          <p:nvPr/>
        </p:nvSpPr>
        <p:spPr>
          <a:xfrm>
            <a:off x="7269906" y="2924864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52"/>
          <p:cNvSpPr/>
          <p:nvPr/>
        </p:nvSpPr>
        <p:spPr>
          <a:xfrm>
            <a:off x="7269906" y="33587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52"/>
          <p:cNvSpPr/>
          <p:nvPr/>
        </p:nvSpPr>
        <p:spPr>
          <a:xfrm>
            <a:off x="6804248" y="33525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52"/>
          <p:cNvSpPr/>
          <p:nvPr/>
        </p:nvSpPr>
        <p:spPr>
          <a:xfrm>
            <a:off x="6804248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253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學校的代表性特徵</a:t>
            </a:r>
            <a:endParaRPr sz="2400" b="1">
              <a:solidFill>
                <a:srgbClr val="FFFFFF"/>
              </a:solidFill>
            </a:endParaRPr>
          </a:p>
        </p:txBody>
      </p:sp>
      <p:cxnSp>
        <p:nvCxnSpPr>
          <p:cNvPr id="1826" name="Google Shape;1826;p253"/>
          <p:cNvCxnSpPr>
            <a:stCxn id="1827" idx="3"/>
          </p:cNvCxnSpPr>
          <p:nvPr/>
        </p:nvCxnSpPr>
        <p:spPr>
          <a:xfrm>
            <a:off x="2039850" y="3013525"/>
            <a:ext cx="6853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828" name="Google Shape;1828;p253"/>
          <p:cNvSpPr txBox="1"/>
          <p:nvPr/>
        </p:nvSpPr>
        <p:spPr>
          <a:xfrm>
            <a:off x="4850075" y="3313450"/>
            <a:ext cx="39843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四象限雙色便利貼發想書寫</a:t>
            </a:r>
            <a:endParaRPr sz="1800"/>
          </a:p>
        </p:txBody>
      </p:sp>
      <p:pic>
        <p:nvPicPr>
          <p:cNvPr id="1829" name="Google Shape;1829;p253"/>
          <p:cNvPicPr preferRelativeResize="0"/>
          <p:nvPr/>
        </p:nvPicPr>
        <p:blipFill rotWithShape="1">
          <a:blip r:embed="rId3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0" name="Google Shape;1830;p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0" y="1021875"/>
            <a:ext cx="3647713" cy="190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254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學校的代表性特徵</a:t>
            </a:r>
            <a:endParaRPr sz="2400" b="1">
              <a:solidFill>
                <a:srgbClr val="FFFFFF"/>
              </a:solidFill>
            </a:endParaRPr>
          </a:p>
        </p:txBody>
      </p:sp>
      <p:cxnSp>
        <p:nvCxnSpPr>
          <p:cNvPr id="1836" name="Google Shape;1836;p254"/>
          <p:cNvCxnSpPr>
            <a:stCxn id="1837" idx="3"/>
          </p:cNvCxnSpPr>
          <p:nvPr/>
        </p:nvCxnSpPr>
        <p:spPr>
          <a:xfrm>
            <a:off x="2039850" y="3013525"/>
            <a:ext cx="6853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838" name="Google Shape;1838;p254"/>
          <p:cNvSpPr txBox="1"/>
          <p:nvPr/>
        </p:nvSpPr>
        <p:spPr>
          <a:xfrm>
            <a:off x="4850075" y="3313450"/>
            <a:ext cx="39843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四象限雙色便利貼發想書寫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各自象限        內部分類標籤</a:t>
            </a:r>
            <a:endParaRPr sz="1800"/>
          </a:p>
        </p:txBody>
      </p:sp>
      <p:sp>
        <p:nvSpPr>
          <p:cNvPr id="1839" name="Google Shape;1839;p254"/>
          <p:cNvSpPr/>
          <p:nvPr/>
        </p:nvSpPr>
        <p:spPr>
          <a:xfrm>
            <a:off x="6434950" y="3717000"/>
            <a:ext cx="271500" cy="229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0" name="Google Shape;1840;p254"/>
          <p:cNvPicPr preferRelativeResize="0"/>
          <p:nvPr/>
        </p:nvPicPr>
        <p:blipFill rotWithShape="1">
          <a:blip r:embed="rId3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1" name="Google Shape;1841;p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0" y="1021875"/>
            <a:ext cx="3647713" cy="190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255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學校的代表性特徵</a:t>
            </a:r>
            <a:endParaRPr sz="2400" b="1">
              <a:solidFill>
                <a:srgbClr val="FFFFFF"/>
              </a:solidFill>
            </a:endParaRPr>
          </a:p>
        </p:txBody>
      </p:sp>
      <p:cxnSp>
        <p:nvCxnSpPr>
          <p:cNvPr id="1847" name="Google Shape;1847;p255"/>
          <p:cNvCxnSpPr>
            <a:stCxn id="1848" idx="3"/>
          </p:cNvCxnSpPr>
          <p:nvPr/>
        </p:nvCxnSpPr>
        <p:spPr>
          <a:xfrm>
            <a:off x="2039850" y="3013525"/>
            <a:ext cx="6853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849" name="Google Shape;1849;p255"/>
          <p:cNvSpPr txBox="1"/>
          <p:nvPr/>
        </p:nvSpPr>
        <p:spPr>
          <a:xfrm>
            <a:off x="4850075" y="3313450"/>
            <a:ext cx="39843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四象限雙色便利貼發想書寫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各自象限        內部分類標籤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使用彩色筆於分類標籤間形成連結線</a:t>
            </a:r>
            <a:endParaRPr sz="1800"/>
          </a:p>
        </p:txBody>
      </p:sp>
      <p:sp>
        <p:nvSpPr>
          <p:cNvPr id="1850" name="Google Shape;1850;p255"/>
          <p:cNvSpPr/>
          <p:nvPr/>
        </p:nvSpPr>
        <p:spPr>
          <a:xfrm>
            <a:off x="6434950" y="3717000"/>
            <a:ext cx="271500" cy="229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1" name="Google Shape;1851;p255"/>
          <p:cNvPicPr preferRelativeResize="0"/>
          <p:nvPr/>
        </p:nvPicPr>
        <p:blipFill rotWithShape="1">
          <a:blip r:embed="rId3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52" name="Google Shape;1852;p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0" y="1021875"/>
            <a:ext cx="3647713" cy="190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7" name="Google Shape;1857;p256"/>
          <p:cNvGraphicFramePr/>
          <p:nvPr/>
        </p:nvGraphicFramePr>
        <p:xfrm>
          <a:off x="779100" y="1002675"/>
          <a:ext cx="7585800" cy="3505700"/>
        </p:xfrm>
        <a:graphic>
          <a:graphicData uri="http://schemas.openxmlformats.org/drawingml/2006/table">
            <a:tbl>
              <a:tblPr>
                <a:noFill/>
                <a:tableStyleId>{C2349F57-B965-4D22-B513-FC7314D13D20}</a:tableStyleId>
              </a:tblPr>
              <a:tblGrid>
                <a:gridCol w="3792900"/>
                <a:gridCol w="3792900"/>
              </a:tblGrid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課程教學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團隊人力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</a:tr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環境設施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學生特質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</a:tr>
            </a:tbl>
          </a:graphicData>
        </a:graphic>
      </p:graphicFrame>
      <p:sp>
        <p:nvSpPr>
          <p:cNvPr id="1858" name="Google Shape;1858;p256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學校的代表性特徵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56"/>
          <p:cNvSpPr txBox="1"/>
          <p:nvPr/>
        </p:nvSpPr>
        <p:spPr>
          <a:xfrm>
            <a:off x="11736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優勢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56"/>
          <p:cNvSpPr/>
          <p:nvPr/>
        </p:nvSpPr>
        <p:spPr>
          <a:xfrm>
            <a:off x="2092000" y="4596775"/>
            <a:ext cx="3198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56"/>
          <p:cNvSpPr txBox="1"/>
          <p:nvPr/>
        </p:nvSpPr>
        <p:spPr>
          <a:xfrm>
            <a:off x="24690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挑戰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56"/>
          <p:cNvSpPr/>
          <p:nvPr/>
        </p:nvSpPr>
        <p:spPr>
          <a:xfrm>
            <a:off x="2817450" y="1865725"/>
            <a:ext cx="3509100" cy="1744200"/>
          </a:xfrm>
          <a:prstGeom prst="rect">
            <a:avLst/>
          </a:prstGeom>
          <a:solidFill>
            <a:srgbClr val="FEE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經過相互的討論分析後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學校可以為孩子提供的彈性學習課程可能有...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56"/>
          <p:cNvSpPr/>
          <p:nvPr/>
        </p:nvSpPr>
        <p:spPr>
          <a:xfrm>
            <a:off x="917517" y="22127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56"/>
          <p:cNvSpPr/>
          <p:nvPr/>
        </p:nvSpPr>
        <p:spPr>
          <a:xfrm>
            <a:off x="1324618" y="22127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56"/>
          <p:cNvSpPr/>
          <p:nvPr/>
        </p:nvSpPr>
        <p:spPr>
          <a:xfrm>
            <a:off x="927075" y="340190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56"/>
          <p:cNvSpPr/>
          <p:nvPr/>
        </p:nvSpPr>
        <p:spPr>
          <a:xfrm>
            <a:off x="1325375" y="340190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56"/>
          <p:cNvSpPr/>
          <p:nvPr/>
        </p:nvSpPr>
        <p:spPr>
          <a:xfrm>
            <a:off x="861992" y="45967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56"/>
          <p:cNvSpPr/>
          <p:nvPr/>
        </p:nvSpPr>
        <p:spPr>
          <a:xfrm>
            <a:off x="917517" y="17331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56"/>
          <p:cNvSpPr/>
          <p:nvPr/>
        </p:nvSpPr>
        <p:spPr>
          <a:xfrm>
            <a:off x="1325375" y="173670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56"/>
          <p:cNvSpPr/>
          <p:nvPr/>
        </p:nvSpPr>
        <p:spPr>
          <a:xfrm>
            <a:off x="927075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56"/>
          <p:cNvSpPr/>
          <p:nvPr/>
        </p:nvSpPr>
        <p:spPr>
          <a:xfrm>
            <a:off x="1330292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56"/>
          <p:cNvSpPr/>
          <p:nvPr/>
        </p:nvSpPr>
        <p:spPr>
          <a:xfrm>
            <a:off x="1750998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56"/>
          <p:cNvSpPr/>
          <p:nvPr/>
        </p:nvSpPr>
        <p:spPr>
          <a:xfrm>
            <a:off x="6804248" y="17637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56"/>
          <p:cNvSpPr/>
          <p:nvPr/>
        </p:nvSpPr>
        <p:spPr>
          <a:xfrm>
            <a:off x="7236296" y="17637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56"/>
          <p:cNvSpPr/>
          <p:nvPr/>
        </p:nvSpPr>
        <p:spPr>
          <a:xfrm>
            <a:off x="7236296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56"/>
          <p:cNvSpPr/>
          <p:nvPr/>
        </p:nvSpPr>
        <p:spPr>
          <a:xfrm>
            <a:off x="7668344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56"/>
          <p:cNvSpPr/>
          <p:nvPr/>
        </p:nvSpPr>
        <p:spPr>
          <a:xfrm>
            <a:off x="6804248" y="2925578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56"/>
          <p:cNvSpPr/>
          <p:nvPr/>
        </p:nvSpPr>
        <p:spPr>
          <a:xfrm>
            <a:off x="7269906" y="2924864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56"/>
          <p:cNvSpPr/>
          <p:nvPr/>
        </p:nvSpPr>
        <p:spPr>
          <a:xfrm>
            <a:off x="7269906" y="33587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56"/>
          <p:cNvSpPr/>
          <p:nvPr/>
        </p:nvSpPr>
        <p:spPr>
          <a:xfrm>
            <a:off x="6804248" y="33525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56"/>
          <p:cNvSpPr/>
          <p:nvPr/>
        </p:nvSpPr>
        <p:spPr>
          <a:xfrm>
            <a:off x="6804248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2" name="Google Shape;1882;p256"/>
          <p:cNvPicPr preferRelativeResize="0"/>
          <p:nvPr/>
        </p:nvPicPr>
        <p:blipFill rotWithShape="1">
          <a:blip r:embed="rId3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7" name="Google Shape;1887;p257"/>
          <p:cNvGraphicFramePr/>
          <p:nvPr/>
        </p:nvGraphicFramePr>
        <p:xfrm>
          <a:off x="779100" y="1002675"/>
          <a:ext cx="7585800" cy="3505700"/>
        </p:xfrm>
        <a:graphic>
          <a:graphicData uri="http://schemas.openxmlformats.org/drawingml/2006/table">
            <a:tbl>
              <a:tblPr>
                <a:noFill/>
                <a:tableStyleId>{C2349F57-B965-4D22-B513-FC7314D13D20}</a:tableStyleId>
              </a:tblPr>
              <a:tblGrid>
                <a:gridCol w="3792900"/>
                <a:gridCol w="3792900"/>
              </a:tblGrid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課程教學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團隊人力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</a:tr>
              <a:tr h="175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環境設施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/>
                        <a:t>學生特質</a:t>
                      </a:r>
                      <a:endParaRPr sz="2400" u="none" strike="noStrike" cap="none"/>
                    </a:p>
                  </a:txBody>
                  <a:tcPr marL="91425" marR="91425" marT="91425" marB="91425" anchor="b"/>
                </a:tc>
              </a:tr>
            </a:tbl>
          </a:graphicData>
        </a:graphic>
      </p:graphicFrame>
      <p:sp>
        <p:nvSpPr>
          <p:cNvPr id="1888" name="Google Shape;1888;p257"/>
          <p:cNvSpPr txBox="1"/>
          <p:nvPr/>
        </p:nvSpPr>
        <p:spPr>
          <a:xfrm>
            <a:off x="779100" y="336475"/>
            <a:ext cx="4360800" cy="59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學校的代表性特徵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57"/>
          <p:cNvSpPr txBox="1"/>
          <p:nvPr/>
        </p:nvSpPr>
        <p:spPr>
          <a:xfrm>
            <a:off x="11736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優勢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57"/>
          <p:cNvSpPr/>
          <p:nvPr/>
        </p:nvSpPr>
        <p:spPr>
          <a:xfrm>
            <a:off x="2092000" y="4596775"/>
            <a:ext cx="3198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57"/>
          <p:cNvSpPr txBox="1"/>
          <p:nvPr/>
        </p:nvSpPr>
        <p:spPr>
          <a:xfrm>
            <a:off x="2469050" y="4541875"/>
            <a:ext cx="112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挑戰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57"/>
          <p:cNvSpPr/>
          <p:nvPr/>
        </p:nvSpPr>
        <p:spPr>
          <a:xfrm>
            <a:off x="2817450" y="1865725"/>
            <a:ext cx="3509100" cy="1744200"/>
          </a:xfrm>
          <a:prstGeom prst="rect">
            <a:avLst/>
          </a:prstGeom>
          <a:solidFill>
            <a:srgbClr val="FEE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57"/>
          <p:cNvSpPr/>
          <p:nvPr/>
        </p:nvSpPr>
        <p:spPr>
          <a:xfrm>
            <a:off x="917517" y="22127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57"/>
          <p:cNvSpPr/>
          <p:nvPr/>
        </p:nvSpPr>
        <p:spPr>
          <a:xfrm>
            <a:off x="2950240" y="31842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57"/>
          <p:cNvSpPr/>
          <p:nvPr/>
        </p:nvSpPr>
        <p:spPr>
          <a:xfrm>
            <a:off x="3347864" y="31842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57"/>
          <p:cNvSpPr/>
          <p:nvPr/>
        </p:nvSpPr>
        <p:spPr>
          <a:xfrm>
            <a:off x="1325375" y="340190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57"/>
          <p:cNvSpPr/>
          <p:nvPr/>
        </p:nvSpPr>
        <p:spPr>
          <a:xfrm>
            <a:off x="861992" y="45967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57"/>
          <p:cNvSpPr/>
          <p:nvPr/>
        </p:nvSpPr>
        <p:spPr>
          <a:xfrm>
            <a:off x="917517" y="17331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57"/>
          <p:cNvSpPr/>
          <p:nvPr/>
        </p:nvSpPr>
        <p:spPr>
          <a:xfrm>
            <a:off x="2930892" y="19320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57"/>
          <p:cNvSpPr/>
          <p:nvPr/>
        </p:nvSpPr>
        <p:spPr>
          <a:xfrm>
            <a:off x="4217975" y="19320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57"/>
          <p:cNvSpPr/>
          <p:nvPr/>
        </p:nvSpPr>
        <p:spPr>
          <a:xfrm>
            <a:off x="4644008" y="1932298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257"/>
          <p:cNvSpPr/>
          <p:nvPr/>
        </p:nvSpPr>
        <p:spPr>
          <a:xfrm>
            <a:off x="1750998" y="293492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257"/>
          <p:cNvSpPr/>
          <p:nvPr/>
        </p:nvSpPr>
        <p:spPr>
          <a:xfrm>
            <a:off x="3347864" y="1932050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257"/>
          <p:cNvSpPr/>
          <p:nvPr/>
        </p:nvSpPr>
        <p:spPr>
          <a:xfrm>
            <a:off x="3779912" y="1930875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257"/>
          <p:cNvSpPr/>
          <p:nvPr/>
        </p:nvSpPr>
        <p:spPr>
          <a:xfrm>
            <a:off x="7236296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257"/>
          <p:cNvSpPr/>
          <p:nvPr/>
        </p:nvSpPr>
        <p:spPr>
          <a:xfrm>
            <a:off x="7668344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257"/>
          <p:cNvSpPr/>
          <p:nvPr/>
        </p:nvSpPr>
        <p:spPr>
          <a:xfrm>
            <a:off x="6804248" y="2925578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257"/>
          <p:cNvSpPr/>
          <p:nvPr/>
        </p:nvSpPr>
        <p:spPr>
          <a:xfrm>
            <a:off x="7269906" y="2924864"/>
            <a:ext cx="315900" cy="336600"/>
          </a:xfrm>
          <a:prstGeom prst="rect">
            <a:avLst/>
          </a:prstGeom>
          <a:solidFill>
            <a:srgbClr val="BAF8FF">
              <a:alpha val="63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257"/>
          <p:cNvSpPr/>
          <p:nvPr/>
        </p:nvSpPr>
        <p:spPr>
          <a:xfrm>
            <a:off x="7269906" y="33587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57"/>
          <p:cNvSpPr/>
          <p:nvPr/>
        </p:nvSpPr>
        <p:spPr>
          <a:xfrm>
            <a:off x="3779912" y="3184275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57"/>
          <p:cNvSpPr/>
          <p:nvPr/>
        </p:nvSpPr>
        <p:spPr>
          <a:xfrm>
            <a:off x="6804248" y="2200150"/>
            <a:ext cx="315900" cy="336600"/>
          </a:xfrm>
          <a:prstGeom prst="rect">
            <a:avLst/>
          </a:prstGeom>
          <a:solidFill>
            <a:srgbClr val="FFF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57"/>
          <p:cNvSpPr/>
          <p:nvPr/>
        </p:nvSpPr>
        <p:spPr>
          <a:xfrm>
            <a:off x="3314100" y="2433543"/>
            <a:ext cx="2515800" cy="64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世界就是我的家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3" name="Google Shape;1913;p257"/>
          <p:cNvPicPr preferRelativeResize="0"/>
          <p:nvPr/>
        </p:nvPicPr>
        <p:blipFill rotWithShape="1">
          <a:blip r:embed="rId3">
            <a:alphaModFix/>
          </a:blip>
          <a:srcRect l="7837" r="6605" b="8282"/>
          <a:stretch/>
        </p:blipFill>
        <p:spPr>
          <a:xfrm>
            <a:off x="8518000" y="4508375"/>
            <a:ext cx="447600" cy="464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258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如螢幕大小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Arial</vt:lpstr>
      <vt:lpstr>新細明體</vt:lpstr>
      <vt:lpstr>Calibri</vt:lpstr>
      <vt:lpstr>Simple Light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admin</cp:lastModifiedBy>
  <cp:revision>1</cp:revision>
  <dcterms:modified xsi:type="dcterms:W3CDTF">2018-11-09T08:32:34Z</dcterms:modified>
</cp:coreProperties>
</file>