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63" r:id="rId3"/>
    <p:sldId id="257" r:id="rId4"/>
    <p:sldId id="266" r:id="rId5"/>
    <p:sldId id="259" r:id="rId6"/>
    <p:sldId id="262" r:id="rId7"/>
    <p:sldId id="264" r:id="rId8"/>
    <p:sldId id="267" r:id="rId9"/>
    <p:sldId id="265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47B7-E4EA-4B63-A442-4346CE1BE6BD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5CCE-D999-42B3-83B7-0D8997CD53B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47B7-E4EA-4B63-A442-4346CE1BE6BD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5CCE-D999-42B3-83B7-0D8997CD53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47B7-E4EA-4B63-A442-4346CE1BE6BD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5CCE-D999-42B3-83B7-0D8997CD53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47B7-E4EA-4B63-A442-4346CE1BE6BD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5CCE-D999-42B3-83B7-0D8997CD53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47B7-E4EA-4B63-A442-4346CE1BE6BD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5CCE-D999-42B3-83B7-0D8997CD53B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47B7-E4EA-4B63-A442-4346CE1BE6BD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5CCE-D999-42B3-83B7-0D8997CD53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47B7-E4EA-4B63-A442-4346CE1BE6BD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5CCE-D999-42B3-83B7-0D8997CD53B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47B7-E4EA-4B63-A442-4346CE1BE6BD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5CCE-D999-42B3-83B7-0D8997CD53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47B7-E4EA-4B63-A442-4346CE1BE6BD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5CCE-D999-42B3-83B7-0D8997CD53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47B7-E4EA-4B63-A442-4346CE1BE6BD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5CCE-D999-42B3-83B7-0D8997CD53B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47B7-E4EA-4B63-A442-4346CE1BE6BD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5CCE-D999-42B3-83B7-0D8997CD53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C5C47B7-E4EA-4B63-A442-4346CE1BE6BD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3C25CCE-D999-42B3-83B7-0D8997CD53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作品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規格審查及安全審查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說明</a:t>
            </a:r>
            <a:r>
              <a:rPr lang="zh-TW" altLang="en-US" dirty="0" smtClean="0"/>
              <a:t>者</a:t>
            </a:r>
            <a:r>
              <a:rPr lang="en-US" altLang="zh-TW" dirty="0" smtClean="0">
                <a:latin typeface="新細明體"/>
                <a:ea typeface="新細明體"/>
              </a:rPr>
              <a:t>：</a:t>
            </a:r>
            <a:r>
              <a:rPr lang="zh-TW" altLang="en-US" dirty="0" smtClean="0">
                <a:latin typeface="新細明體"/>
                <a:ea typeface="新細明體"/>
              </a:rPr>
              <a:t>羅東國小  葉鴻楨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922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審查時間點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第一次</a:t>
            </a:r>
            <a:endParaRPr lang="en-US" altLang="zh-TW" dirty="0" smtClean="0"/>
          </a:p>
          <a:p>
            <a:r>
              <a:rPr lang="zh-TW" altLang="en-US" dirty="0" smtClean="0"/>
              <a:t>日期</a:t>
            </a:r>
            <a:r>
              <a:rPr lang="zh-TW" altLang="en-US" dirty="0" smtClean="0">
                <a:latin typeface="新細明體"/>
                <a:ea typeface="新細明體"/>
              </a:rPr>
              <a:t>：</a:t>
            </a:r>
            <a:r>
              <a:rPr lang="en-US" altLang="zh-TW" dirty="0" smtClean="0">
                <a:latin typeface="新細明體"/>
                <a:ea typeface="新細明體"/>
              </a:rPr>
              <a:t>4/22</a:t>
            </a:r>
            <a:endParaRPr lang="en-US" altLang="zh-TW" dirty="0" smtClean="0"/>
          </a:p>
          <a:p>
            <a:r>
              <a:rPr lang="zh-TW" altLang="en-US" dirty="0" smtClean="0"/>
              <a:t>時間</a:t>
            </a:r>
            <a:r>
              <a:rPr lang="zh-TW" altLang="en-US" dirty="0" smtClean="0">
                <a:latin typeface="新細明體"/>
                <a:ea typeface="新細明體"/>
              </a:rPr>
              <a:t>：</a:t>
            </a:r>
            <a:r>
              <a:rPr lang="en-US" altLang="zh-TW" dirty="0" smtClean="0">
                <a:latin typeface="新細明體"/>
                <a:ea typeface="新細明體"/>
              </a:rPr>
              <a:t>13</a:t>
            </a:r>
            <a:r>
              <a:rPr lang="zh-TW" altLang="en-US" dirty="0" smtClean="0">
                <a:latin typeface="新細明體"/>
                <a:ea typeface="新細明體"/>
              </a:rPr>
              <a:t>：</a:t>
            </a:r>
            <a:r>
              <a:rPr lang="en-US" altLang="zh-TW" dirty="0" smtClean="0">
                <a:latin typeface="新細明體"/>
                <a:ea typeface="新細明體"/>
              </a:rPr>
              <a:t>00~15</a:t>
            </a:r>
            <a:r>
              <a:rPr lang="zh-TW" altLang="en-US" dirty="0" smtClean="0">
                <a:latin typeface="新細明體"/>
                <a:ea typeface="新細明體"/>
              </a:rPr>
              <a:t>：</a:t>
            </a:r>
            <a:r>
              <a:rPr lang="en-US" altLang="zh-TW" dirty="0" smtClean="0">
                <a:latin typeface="新細明體"/>
                <a:ea typeface="新細明體"/>
              </a:rPr>
              <a:t>00</a:t>
            </a:r>
          </a:p>
          <a:p>
            <a:r>
              <a:rPr lang="zh-TW" altLang="en-US" dirty="0" smtClean="0">
                <a:latin typeface="新細明體"/>
                <a:ea typeface="新細明體"/>
              </a:rPr>
              <a:t>第二次</a:t>
            </a:r>
            <a:endParaRPr lang="en-US" altLang="zh-TW" dirty="0">
              <a:latin typeface="新細明體"/>
              <a:ea typeface="新細明體"/>
            </a:endParaRPr>
          </a:p>
          <a:p>
            <a:r>
              <a:rPr lang="zh-TW" altLang="en-US" dirty="0" smtClean="0">
                <a:latin typeface="新細明體"/>
                <a:ea typeface="新細明體"/>
              </a:rPr>
              <a:t>日期：</a:t>
            </a:r>
            <a:r>
              <a:rPr lang="en-US" altLang="zh-TW" dirty="0" smtClean="0">
                <a:latin typeface="新細明體"/>
                <a:ea typeface="新細明體"/>
              </a:rPr>
              <a:t>4/23</a:t>
            </a:r>
            <a:endParaRPr lang="en-US" altLang="zh-TW" dirty="0" smtClean="0">
              <a:latin typeface="新細明體"/>
              <a:ea typeface="新細明體"/>
            </a:endParaRPr>
          </a:p>
          <a:p>
            <a:r>
              <a:rPr lang="zh-TW" altLang="en-US" dirty="0" smtClean="0">
                <a:latin typeface="新細明體"/>
                <a:ea typeface="新細明體"/>
              </a:rPr>
              <a:t>時間</a:t>
            </a:r>
            <a:r>
              <a:rPr lang="zh-TW" altLang="en-US" dirty="0" smtClean="0">
                <a:latin typeface="新細明體"/>
                <a:ea typeface="新細明體"/>
              </a:rPr>
              <a:t>：依照參賽件數分組之時間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890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4077072"/>
            <a:ext cx="62388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124744"/>
            <a:ext cx="628650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412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請多加關注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十一、注意事項</a:t>
            </a:r>
            <a:endParaRPr lang="en-US" altLang="zh-TW" dirty="0" smtClean="0"/>
          </a:p>
          <a:p>
            <a:r>
              <a:rPr lang="zh-TW" altLang="en-US" dirty="0"/>
              <a:t>附件</a:t>
            </a:r>
            <a:r>
              <a:rPr lang="zh-TW" altLang="en-US" dirty="0" smtClean="0"/>
              <a:t>七</a:t>
            </a:r>
            <a:endParaRPr lang="en-US" altLang="zh-TW" dirty="0" smtClean="0"/>
          </a:p>
          <a:p>
            <a:r>
              <a:rPr lang="zh-TW" altLang="en-US" dirty="0"/>
              <a:t>附件八</a:t>
            </a:r>
          </a:p>
        </p:txBody>
      </p:sp>
    </p:spTree>
    <p:extLst>
      <p:ext uri="{BB962C8B-B14F-4D97-AF65-F5344CB8AC3E}">
        <p14:creationId xmlns:p14="http://schemas.microsoft.com/office/powerpoint/2010/main" val="388725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常見疏忽狀況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zh-TW" sz="2500" dirty="0" smtClean="0"/>
              <a:t>1.</a:t>
            </a:r>
            <a:r>
              <a:rPr lang="zh-TW" altLang="en-US" sz="2500" dirty="0" smtClean="0"/>
              <a:t>作品說明板海報</a:t>
            </a:r>
            <a:r>
              <a:rPr lang="zh-TW" altLang="en-US" sz="2500" b="1" dirty="0" smtClean="0">
                <a:solidFill>
                  <a:srgbClr val="FF0000"/>
                </a:solidFill>
              </a:rPr>
              <a:t>尺寸    </a:t>
            </a:r>
            <a:r>
              <a:rPr lang="zh-TW" altLang="en-US" sz="2500" dirty="0" smtClean="0"/>
              <a:t> </a:t>
            </a:r>
            <a:r>
              <a:rPr lang="en-US" altLang="zh-TW" sz="2500" dirty="0" smtClean="0"/>
              <a:t>(</a:t>
            </a:r>
            <a:r>
              <a:rPr lang="zh-TW" altLang="en-US" sz="5100" dirty="0" smtClean="0">
                <a:solidFill>
                  <a:srgbClr val="FF0000"/>
                </a:solidFill>
              </a:rPr>
              <a:t>忘記標題板</a:t>
            </a:r>
            <a:r>
              <a:rPr lang="en-US" altLang="zh-TW" sz="2500" dirty="0" smtClean="0"/>
              <a:t>)</a:t>
            </a:r>
            <a:endParaRPr lang="zh-TW" altLang="en-US" sz="2500" dirty="0" smtClean="0"/>
          </a:p>
          <a:p>
            <a:pPr>
              <a:lnSpc>
                <a:spcPct val="170000"/>
              </a:lnSpc>
            </a:pPr>
            <a:r>
              <a:rPr lang="en-US" altLang="zh-TW" sz="2500" dirty="0" smtClean="0"/>
              <a:t>2.</a:t>
            </a:r>
            <a:r>
              <a:rPr lang="zh-TW" altLang="en-US" sz="2500" dirty="0" smtClean="0"/>
              <a:t>作品說明板海報沒有</a:t>
            </a:r>
            <a:r>
              <a:rPr lang="zh-TW" altLang="en-US" sz="2500" b="1" dirty="0" smtClean="0">
                <a:solidFill>
                  <a:srgbClr val="FF0000"/>
                </a:solidFill>
              </a:rPr>
              <a:t>浮貼頁或突出</a:t>
            </a:r>
            <a:r>
              <a:rPr lang="zh-TW" altLang="en-US" sz="2500" b="1" dirty="0" smtClean="0">
                <a:solidFill>
                  <a:srgbClr val="FF0000"/>
                </a:solidFill>
              </a:rPr>
              <a:t>物品、邊框</a:t>
            </a:r>
            <a:r>
              <a:rPr lang="zh-TW" altLang="en-US" sz="2500" b="1" dirty="0">
                <a:solidFill>
                  <a:srgbClr val="FF0000"/>
                </a:solidFill>
              </a:rPr>
              <a:t>外之海報、裝飾</a:t>
            </a:r>
            <a:r>
              <a:rPr lang="zh-TW" altLang="en-US" sz="2500" b="1" dirty="0" smtClean="0">
                <a:solidFill>
                  <a:srgbClr val="FF0000"/>
                </a:solidFill>
              </a:rPr>
              <a:t>物品、</a:t>
            </a:r>
            <a:r>
              <a:rPr lang="zh-TW" altLang="en-US" sz="2500" dirty="0" smtClean="0"/>
              <a:t>無</a:t>
            </a:r>
            <a:r>
              <a:rPr lang="zh-TW" altLang="en-US" sz="2500" dirty="0"/>
              <a:t>使用保麗龍、珍珠板等</a:t>
            </a:r>
            <a:r>
              <a:rPr lang="zh-TW" altLang="en-US" sz="2500" b="1" dirty="0">
                <a:solidFill>
                  <a:srgbClr val="FF0000"/>
                </a:solidFill>
              </a:rPr>
              <a:t>立體材質製作海報</a:t>
            </a:r>
            <a:r>
              <a:rPr lang="zh-TW" altLang="en-US" sz="2500" dirty="0"/>
              <a:t>。</a:t>
            </a:r>
          </a:p>
          <a:p>
            <a:pPr>
              <a:lnSpc>
                <a:spcPct val="170000"/>
              </a:lnSpc>
            </a:pPr>
            <a:r>
              <a:rPr lang="en-US" altLang="zh-TW" sz="2500" dirty="0" smtClean="0"/>
              <a:t>3</a:t>
            </a:r>
            <a:r>
              <a:rPr lang="en-US" altLang="zh-TW" sz="2500" dirty="0" smtClean="0"/>
              <a:t>.</a:t>
            </a:r>
            <a:r>
              <a:rPr lang="zh-TW" altLang="en-US" sz="2500" dirty="0" smtClean="0"/>
              <a:t>作品說明板底下（桌面下）除電腦主機外</a:t>
            </a:r>
            <a:r>
              <a:rPr lang="zh-TW" altLang="en-US" sz="2500" dirty="0" smtClean="0"/>
              <a:t>，堆放</a:t>
            </a:r>
            <a:r>
              <a:rPr lang="zh-TW" altLang="en-US" sz="2500" b="1" dirty="0" smtClean="0">
                <a:solidFill>
                  <a:srgbClr val="FF0000"/>
                </a:solidFill>
              </a:rPr>
              <a:t>物品</a:t>
            </a:r>
            <a:r>
              <a:rPr lang="zh-TW" altLang="en-US" sz="2500" dirty="0" smtClean="0"/>
              <a:t>。</a:t>
            </a:r>
          </a:p>
          <a:p>
            <a:pPr>
              <a:lnSpc>
                <a:spcPct val="170000"/>
              </a:lnSpc>
            </a:pPr>
            <a:r>
              <a:rPr lang="en-US" altLang="zh-TW" sz="2500" dirty="0" smtClean="0"/>
              <a:t>4.</a:t>
            </a:r>
            <a:r>
              <a:rPr lang="zh-TW" altLang="en-US" sz="2500" dirty="0" smtClean="0"/>
              <a:t>作品</a:t>
            </a:r>
            <a:r>
              <a:rPr lang="zh-TW" altLang="en-US" sz="2500" dirty="0" smtClean="0"/>
              <a:t>實物</a:t>
            </a:r>
            <a:r>
              <a:rPr lang="zh-TW" altLang="en-US" sz="2500" b="1" dirty="0" smtClean="0">
                <a:solidFill>
                  <a:srgbClr val="FF0000"/>
                </a:solidFill>
              </a:rPr>
              <a:t>大小若超過規定</a:t>
            </a:r>
            <a:r>
              <a:rPr lang="zh-TW" altLang="en-US" sz="2500" dirty="0" smtClean="0"/>
              <a:t>，（</a:t>
            </a:r>
            <a:r>
              <a:rPr lang="zh-TW" altLang="en-US" sz="2500" dirty="0" smtClean="0"/>
              <a:t>深</a:t>
            </a:r>
            <a:r>
              <a:rPr lang="en-US" altLang="zh-TW" sz="2500" dirty="0" smtClean="0"/>
              <a:t>60cm</a:t>
            </a:r>
            <a:r>
              <a:rPr lang="zh-TW" altLang="en-US" sz="2500" dirty="0" smtClean="0"/>
              <a:t>、寬</a:t>
            </a:r>
            <a:r>
              <a:rPr lang="en-US" altLang="zh-TW" sz="2500" dirty="0" smtClean="0"/>
              <a:t>70cm</a:t>
            </a:r>
            <a:r>
              <a:rPr lang="zh-TW" altLang="en-US" sz="2500" dirty="0" smtClean="0"/>
              <a:t>、高</a:t>
            </a:r>
            <a:r>
              <a:rPr lang="en-US" altLang="zh-TW" sz="2500" dirty="0" smtClean="0"/>
              <a:t>50cm</a:t>
            </a:r>
            <a:r>
              <a:rPr lang="zh-TW" altLang="en-US" sz="2500" dirty="0" smtClean="0"/>
              <a:t>、重</a:t>
            </a:r>
            <a:r>
              <a:rPr lang="en-US" altLang="zh-TW" sz="2500" dirty="0" smtClean="0"/>
              <a:t>20kg</a:t>
            </a:r>
            <a:r>
              <a:rPr lang="zh-TW" altLang="en-US" sz="2500" dirty="0" smtClean="0"/>
              <a:t>）。</a:t>
            </a:r>
          </a:p>
          <a:p>
            <a:pPr>
              <a:lnSpc>
                <a:spcPct val="170000"/>
              </a:lnSpc>
            </a:pPr>
            <a:r>
              <a:rPr lang="en-US" altLang="zh-TW" sz="2500" dirty="0" smtClean="0"/>
              <a:t>5.</a:t>
            </a:r>
            <a:r>
              <a:rPr lang="zh-TW" altLang="en-US" sz="2500" dirty="0" smtClean="0"/>
              <a:t>依安全規則禁止展示之項目請移出會場，並以照片代替</a:t>
            </a:r>
            <a:r>
              <a:rPr lang="zh-TW" altLang="en-US" sz="2500" dirty="0" smtClean="0"/>
              <a:t>。</a:t>
            </a:r>
            <a:endParaRPr lang="en-US" altLang="zh-TW" sz="2500" dirty="0" smtClean="0"/>
          </a:p>
          <a:p>
            <a:pPr>
              <a:lnSpc>
                <a:spcPct val="170000"/>
              </a:lnSpc>
            </a:pPr>
            <a:r>
              <a:rPr lang="en-US" altLang="zh-TW" sz="2500" dirty="0" smtClean="0"/>
              <a:t>6.</a:t>
            </a:r>
            <a:r>
              <a:rPr lang="zh-TW" altLang="en-US" sz="2500" dirty="0" smtClean="0"/>
              <a:t>作品說明板</a:t>
            </a:r>
            <a:r>
              <a:rPr lang="en-US" altLang="zh-TW" sz="2500" dirty="0" smtClean="0"/>
              <a:t>D</a:t>
            </a:r>
            <a:r>
              <a:rPr lang="zh-TW" altLang="en-US" sz="2500" dirty="0" smtClean="0"/>
              <a:t>面上之</a:t>
            </a:r>
            <a:r>
              <a:rPr lang="zh-TW" altLang="en-US" sz="2500" b="1" dirty="0" smtClean="0">
                <a:solidFill>
                  <a:srgbClr val="FF0000"/>
                </a:solidFill>
              </a:rPr>
              <a:t>作者基本資料</a:t>
            </a:r>
            <a:r>
              <a:rPr lang="zh-TW" altLang="en-US" sz="2500" dirty="0" smtClean="0"/>
              <a:t>請勿張貼。</a:t>
            </a:r>
          </a:p>
          <a:p>
            <a:pPr>
              <a:lnSpc>
                <a:spcPct val="170000"/>
              </a:lnSpc>
            </a:pPr>
            <a:r>
              <a:rPr lang="en-US" altLang="zh-TW" sz="2500" dirty="0" smtClean="0"/>
              <a:t>7.</a:t>
            </a:r>
            <a:r>
              <a:rPr lang="zh-TW" altLang="en-US" sz="2500" dirty="0" smtClean="0"/>
              <a:t>參展作品說明板</a:t>
            </a:r>
            <a:r>
              <a:rPr lang="en-US" altLang="zh-TW" sz="2500" dirty="0" smtClean="0"/>
              <a:t>(</a:t>
            </a:r>
            <a:r>
              <a:rPr lang="zh-TW" altLang="en-US" sz="2500" dirty="0" smtClean="0"/>
              <a:t>書</a:t>
            </a:r>
            <a:r>
              <a:rPr lang="en-US" altLang="zh-TW" sz="2500" dirty="0" smtClean="0"/>
              <a:t>)</a:t>
            </a:r>
            <a:r>
              <a:rPr lang="zh-TW" altLang="en-US" sz="2500" dirty="0" smtClean="0"/>
              <a:t>內文請勿出現</a:t>
            </a:r>
            <a:r>
              <a:rPr lang="zh-TW" altLang="en-US" sz="2500" b="1" dirty="0" smtClean="0">
                <a:solidFill>
                  <a:srgbClr val="FF0000"/>
                </a:solidFill>
              </a:rPr>
              <a:t>校</a:t>
            </a:r>
            <a:r>
              <a:rPr lang="zh-TW" altLang="en-US" sz="2500" b="1" dirty="0" smtClean="0">
                <a:solidFill>
                  <a:srgbClr val="FF0000"/>
                </a:solidFill>
              </a:rPr>
              <a:t>名、學校吉祥物、</a:t>
            </a:r>
            <a:r>
              <a:rPr lang="zh-TW" altLang="en-US" sz="2500" b="1" dirty="0" smtClean="0">
                <a:solidFill>
                  <a:srgbClr val="FF0000"/>
                </a:solidFill>
              </a:rPr>
              <a:t>作者、校長及指導老師姓名等，並且照片中不得出現作者或指導老師之臉部</a:t>
            </a:r>
            <a:r>
              <a:rPr lang="zh-TW" altLang="en-US" sz="2500" dirty="0" smtClean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364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安全審查內容及注意事項</a:t>
            </a:r>
            <a:endParaRPr lang="zh-TW" altLang="en-US" dirty="0"/>
          </a:p>
        </p:txBody>
      </p:sp>
      <p:pic>
        <p:nvPicPr>
          <p:cNvPr id="1027" name="Picture 3" descr="C:\Users\ASUS\AppData\Local\Microsoft\Windows\Temporary Internet Files\Content.IE5\9EQA1TF6\Pet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510" y="1700735"/>
            <a:ext cx="1977121" cy="2504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017" y="1652754"/>
            <a:ext cx="1753005" cy="262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C:\Users\ASUS\AppData\Local\Microsoft\Windows\Temporary Internet Files\Content.IE5\9EQA1TF6\Food_Pyramid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00" y="1652753"/>
            <a:ext cx="2400364" cy="240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740" y="3212976"/>
            <a:ext cx="1633695" cy="2425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475" y="3212976"/>
            <a:ext cx="1537017" cy="2226024"/>
          </a:xfrm>
          <a:prstGeom prst="rect">
            <a:avLst/>
          </a:prstGeom>
          <a:ln w="57150">
            <a:solidFill>
              <a:srgbClr val="FF0000"/>
            </a:solidFill>
            <a:miter lim="800000"/>
            <a:headEnd/>
            <a:tailEnd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306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0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0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Q&amp;A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303496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/>
              <a:t>若有未盡事宜，以大會規定及公告為準。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87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2" name="Picture 4" descr="C:\Users\ASUS\AppData\Local\Microsoft\Windows\Temporary Internet Files\Content.IE5\YR27W1O3\thank-you-paprik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6984776" cy="436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78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清晰度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88</TotalTime>
  <Words>226</Words>
  <Application>Microsoft Office PowerPoint</Application>
  <PresentationFormat>如螢幕大小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清晰度</vt:lpstr>
      <vt:lpstr>作品 規格審查及安全審查</vt:lpstr>
      <vt:lpstr>審查時間點</vt:lpstr>
      <vt:lpstr>PowerPoint 簡報</vt:lpstr>
      <vt:lpstr>請多加關注</vt:lpstr>
      <vt:lpstr>常見疏忽狀況</vt:lpstr>
      <vt:lpstr>安全審查內容及注意事項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作品規格審查及安全審查</dc:title>
  <dc:creator>ASUS</dc:creator>
  <cp:lastModifiedBy>Police</cp:lastModifiedBy>
  <cp:revision>10</cp:revision>
  <dcterms:created xsi:type="dcterms:W3CDTF">2015-03-16T11:50:44Z</dcterms:created>
  <dcterms:modified xsi:type="dcterms:W3CDTF">2016-03-22T13:25:09Z</dcterms:modified>
</cp:coreProperties>
</file>