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376" r:id="rId2"/>
    <p:sldId id="377" r:id="rId3"/>
    <p:sldId id="383" r:id="rId4"/>
    <p:sldId id="384" r:id="rId5"/>
    <p:sldId id="378" r:id="rId6"/>
    <p:sldId id="379" r:id="rId7"/>
    <p:sldId id="380" r:id="rId8"/>
    <p:sldId id="381" r:id="rId9"/>
    <p:sldId id="382" r:id="rId10"/>
    <p:sldId id="385" r:id="rId11"/>
    <p:sldId id="386" r:id="rId12"/>
    <p:sldId id="387" r:id="rId13"/>
    <p:sldId id="388" r:id="rId14"/>
    <p:sldId id="389" r:id="rId15"/>
    <p:sldId id="348" r:id="rId16"/>
    <p:sldId id="279" r:id="rId17"/>
    <p:sldId id="353" r:id="rId18"/>
    <p:sldId id="270" r:id="rId19"/>
    <p:sldId id="359" r:id="rId20"/>
    <p:sldId id="369" r:id="rId21"/>
    <p:sldId id="322" r:id="rId22"/>
    <p:sldId id="360" r:id="rId23"/>
    <p:sldId id="257" r:id="rId24"/>
    <p:sldId id="310" r:id="rId25"/>
    <p:sldId id="308" r:id="rId26"/>
    <p:sldId id="354" r:id="rId27"/>
    <p:sldId id="271" r:id="rId28"/>
    <p:sldId id="362" r:id="rId29"/>
    <p:sldId id="350" r:id="rId30"/>
    <p:sldId id="313" r:id="rId31"/>
    <p:sldId id="301" r:id="rId32"/>
    <p:sldId id="259" r:id="rId33"/>
    <p:sldId id="260" r:id="rId34"/>
    <p:sldId id="261" r:id="rId35"/>
    <p:sldId id="374" r:id="rId36"/>
    <p:sldId id="285" r:id="rId37"/>
    <p:sldId id="312" r:id="rId38"/>
    <p:sldId id="306" r:id="rId39"/>
    <p:sldId id="307" r:id="rId40"/>
    <p:sldId id="304" r:id="rId41"/>
    <p:sldId id="315" r:id="rId42"/>
    <p:sldId id="286" r:id="rId43"/>
    <p:sldId id="297" r:id="rId44"/>
    <p:sldId id="298" r:id="rId45"/>
    <p:sldId id="355" r:id="rId46"/>
    <p:sldId id="302" r:id="rId47"/>
    <p:sldId id="303" r:id="rId48"/>
    <p:sldId id="300" r:id="rId49"/>
    <p:sldId id="263" r:id="rId50"/>
    <p:sldId id="372" r:id="rId51"/>
    <p:sldId id="368" r:id="rId52"/>
    <p:sldId id="370" r:id="rId53"/>
    <p:sldId id="371" r:id="rId54"/>
    <p:sldId id="358" r:id="rId55"/>
    <p:sldId id="352" r:id="rId56"/>
    <p:sldId id="274" r:id="rId57"/>
    <p:sldId id="324" r:id="rId58"/>
    <p:sldId id="326" r:id="rId59"/>
    <p:sldId id="327" r:id="rId60"/>
    <p:sldId id="328" r:id="rId61"/>
    <p:sldId id="333" r:id="rId62"/>
    <p:sldId id="334" r:id="rId63"/>
    <p:sldId id="335" r:id="rId64"/>
    <p:sldId id="336" r:id="rId65"/>
    <p:sldId id="337" r:id="rId66"/>
    <p:sldId id="338" r:id="rId67"/>
    <p:sldId id="363" r:id="rId68"/>
    <p:sldId id="339" r:id="rId69"/>
    <p:sldId id="375" r:id="rId70"/>
    <p:sldId id="340" r:id="rId71"/>
    <p:sldId id="364" r:id="rId72"/>
    <p:sldId id="365" r:id="rId73"/>
    <p:sldId id="346" r:id="rId74"/>
    <p:sldId id="347" r:id="rId75"/>
    <p:sldId id="296" r:id="rId76"/>
    <p:sldId id="287" r:id="rId77"/>
    <p:sldId id="288" r:id="rId78"/>
    <p:sldId id="289" r:id="rId79"/>
    <p:sldId id="290" r:id="rId80"/>
    <p:sldId id="293" r:id="rId81"/>
    <p:sldId id="341" r:id="rId82"/>
    <p:sldId id="343" r:id="rId83"/>
    <p:sldId id="367" r:id="rId8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CCFF"/>
    <a:srgbClr val="008000"/>
    <a:srgbClr val="FF9900"/>
    <a:srgbClr val="CC00CC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>
        <p:scale>
          <a:sx n="46" d="100"/>
          <a:sy n="46" d="100"/>
        </p:scale>
        <p:origin x="-1200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BCC02-1B8D-4311-91E8-DB0577A5516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8884419-40AF-4B9E-8501-1EB156E2769C}">
      <dgm:prSet phldrT="[文字]" phldr="1"/>
      <dgm:spPr/>
      <dgm:t>
        <a:bodyPr/>
        <a:lstStyle/>
        <a:p>
          <a:endParaRPr lang="zh-TW" altLang="en-US"/>
        </a:p>
      </dgm:t>
    </dgm:pt>
    <dgm:pt modelId="{15EC32F2-CF0D-4600-91E0-8A3158D6C927}" type="parTrans" cxnId="{326C22A0-AE80-4CA4-BC86-5E503B55CA7E}">
      <dgm:prSet/>
      <dgm:spPr/>
      <dgm:t>
        <a:bodyPr/>
        <a:lstStyle/>
        <a:p>
          <a:endParaRPr lang="zh-TW" altLang="en-US"/>
        </a:p>
      </dgm:t>
    </dgm:pt>
    <dgm:pt modelId="{C1D1C646-CEBA-433E-A4AF-D0EF561962C0}" type="sibTrans" cxnId="{326C22A0-AE80-4CA4-BC86-5E503B55CA7E}">
      <dgm:prSet/>
      <dgm:spPr/>
      <dgm:t>
        <a:bodyPr/>
        <a:lstStyle/>
        <a:p>
          <a:endParaRPr lang="zh-TW" altLang="en-US"/>
        </a:p>
      </dgm:t>
    </dgm:pt>
    <dgm:pt modelId="{CB06593C-BE9B-4E99-9AA9-59F1ABADA7D1}">
      <dgm:prSet phldrT="[文字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/>
            <a:t>概念</a:t>
          </a:r>
          <a:endParaRPr lang="zh-TW" altLang="en-US" dirty="0"/>
        </a:p>
      </dgm:t>
    </dgm:pt>
    <dgm:pt modelId="{4F4105F3-A4B1-42C2-83FF-F2B9AE82D2EE}" type="parTrans" cxnId="{75E4F858-8865-4DE2-A0DA-97E7DA97731E}">
      <dgm:prSet/>
      <dgm:spPr/>
      <dgm:t>
        <a:bodyPr/>
        <a:lstStyle/>
        <a:p>
          <a:endParaRPr lang="zh-TW" altLang="en-US"/>
        </a:p>
      </dgm:t>
    </dgm:pt>
    <dgm:pt modelId="{96B3875E-4C08-42D4-89F5-9F89DF34FE96}" type="sibTrans" cxnId="{75E4F858-8865-4DE2-A0DA-97E7DA97731E}">
      <dgm:prSet/>
      <dgm:spPr/>
      <dgm:t>
        <a:bodyPr/>
        <a:lstStyle/>
        <a:p>
          <a:endParaRPr lang="zh-TW" altLang="en-US"/>
        </a:p>
      </dgm:t>
    </dgm:pt>
    <dgm:pt modelId="{149ACC83-8AB6-4B0D-9864-7505300343FB}">
      <dgm:prSet phldrT="[文字]" phldr="1"/>
      <dgm:spPr/>
      <dgm:t>
        <a:bodyPr/>
        <a:lstStyle/>
        <a:p>
          <a:endParaRPr lang="zh-TW" altLang="en-US"/>
        </a:p>
      </dgm:t>
    </dgm:pt>
    <dgm:pt modelId="{CEBADF95-D39E-4413-A2B3-F02FA1FAF561}" type="parTrans" cxnId="{828282B0-2C67-4286-980A-2D2246AA0D8B}">
      <dgm:prSet/>
      <dgm:spPr/>
      <dgm:t>
        <a:bodyPr/>
        <a:lstStyle/>
        <a:p>
          <a:endParaRPr lang="zh-TW" altLang="en-US"/>
        </a:p>
      </dgm:t>
    </dgm:pt>
    <dgm:pt modelId="{72900D96-2606-42D5-9987-738AC612C90C}" type="sibTrans" cxnId="{828282B0-2C67-4286-980A-2D2246AA0D8B}">
      <dgm:prSet/>
      <dgm:spPr/>
      <dgm:t>
        <a:bodyPr/>
        <a:lstStyle/>
        <a:p>
          <a:endParaRPr lang="zh-TW" altLang="en-US"/>
        </a:p>
      </dgm:t>
    </dgm:pt>
    <dgm:pt modelId="{D395BBFC-422C-4AC7-9EFA-D0393DD69BF2}">
      <dgm:prSet phldrT="[文字]"/>
      <dgm:spPr/>
      <dgm:t>
        <a:bodyPr/>
        <a:lstStyle/>
        <a:p>
          <a:r>
            <a:rPr lang="zh-TW" altLang="en-US" dirty="0" smtClean="0"/>
            <a:t>教學策略</a:t>
          </a:r>
          <a:endParaRPr lang="zh-TW" altLang="en-US" dirty="0"/>
        </a:p>
      </dgm:t>
    </dgm:pt>
    <dgm:pt modelId="{61E879DB-9F46-4F49-B304-AFB7E8DBA733}" type="parTrans" cxnId="{85221C46-EC98-470C-9CB4-93A515736097}">
      <dgm:prSet/>
      <dgm:spPr/>
      <dgm:t>
        <a:bodyPr/>
        <a:lstStyle/>
        <a:p>
          <a:endParaRPr lang="zh-TW" altLang="en-US"/>
        </a:p>
      </dgm:t>
    </dgm:pt>
    <dgm:pt modelId="{2A0CBFED-5523-44EB-B502-6F3FC1ED7681}" type="sibTrans" cxnId="{85221C46-EC98-470C-9CB4-93A515736097}">
      <dgm:prSet/>
      <dgm:spPr/>
      <dgm:t>
        <a:bodyPr/>
        <a:lstStyle/>
        <a:p>
          <a:endParaRPr lang="zh-TW" altLang="en-US"/>
        </a:p>
      </dgm:t>
    </dgm:pt>
    <dgm:pt modelId="{CF3CB97E-5987-4128-ADDE-BDE3C0E4E3B9}">
      <dgm:prSet phldrT="[文字]" phldr="1"/>
      <dgm:spPr/>
      <dgm:t>
        <a:bodyPr/>
        <a:lstStyle/>
        <a:p>
          <a:endParaRPr lang="zh-TW" altLang="en-US"/>
        </a:p>
      </dgm:t>
    </dgm:pt>
    <dgm:pt modelId="{CCF04076-4C4F-42EF-8B83-D58C3707FA75}" type="parTrans" cxnId="{DA436BA9-A779-49CA-964F-27A3CD5BE64F}">
      <dgm:prSet/>
      <dgm:spPr/>
      <dgm:t>
        <a:bodyPr/>
        <a:lstStyle/>
        <a:p>
          <a:endParaRPr lang="zh-TW" altLang="en-US"/>
        </a:p>
      </dgm:t>
    </dgm:pt>
    <dgm:pt modelId="{ED564C42-FE28-4006-9905-0F1135AC4BB5}" type="sibTrans" cxnId="{DA436BA9-A779-49CA-964F-27A3CD5BE64F}">
      <dgm:prSet/>
      <dgm:spPr/>
      <dgm:t>
        <a:bodyPr/>
        <a:lstStyle/>
        <a:p>
          <a:endParaRPr lang="zh-TW" altLang="en-US"/>
        </a:p>
      </dgm:t>
    </dgm:pt>
    <dgm:pt modelId="{CB942EFB-65DE-4526-B943-93D30B8ECC0A}">
      <dgm:prSet phldrT="[文字]"/>
      <dgm:spPr/>
      <dgm:t>
        <a:bodyPr/>
        <a:lstStyle/>
        <a:p>
          <a:r>
            <a:rPr lang="zh-TW" altLang="en-US" dirty="0" smtClean="0"/>
            <a:t>教學效果檢驗</a:t>
          </a:r>
          <a:endParaRPr lang="zh-TW" altLang="en-US" dirty="0"/>
        </a:p>
      </dgm:t>
    </dgm:pt>
    <dgm:pt modelId="{BD0A0537-0DAF-46F6-B3E1-0C70DD612BEE}" type="parTrans" cxnId="{44D352A9-BDEA-4AFC-8A2A-55BA88112CF0}">
      <dgm:prSet/>
      <dgm:spPr/>
      <dgm:t>
        <a:bodyPr/>
        <a:lstStyle/>
        <a:p>
          <a:endParaRPr lang="zh-TW" altLang="en-US"/>
        </a:p>
      </dgm:t>
    </dgm:pt>
    <dgm:pt modelId="{8FA84EE4-3859-4E4B-B655-365BC83A1ABA}" type="sibTrans" cxnId="{44D352A9-BDEA-4AFC-8A2A-55BA88112CF0}">
      <dgm:prSet/>
      <dgm:spPr/>
      <dgm:t>
        <a:bodyPr/>
        <a:lstStyle/>
        <a:p>
          <a:endParaRPr lang="zh-TW" altLang="en-US"/>
        </a:p>
      </dgm:t>
    </dgm:pt>
    <dgm:pt modelId="{6C7A4CB0-00C4-47F2-9044-C53CA313FE8A}" type="pres">
      <dgm:prSet presAssocID="{AA8BCC02-1B8D-4311-91E8-DB0577A5516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72202B0-48B5-4814-9822-6714C82EFE03}" type="pres">
      <dgm:prSet presAssocID="{88884419-40AF-4B9E-8501-1EB156E2769C}" presName="composite" presStyleCnt="0"/>
      <dgm:spPr/>
    </dgm:pt>
    <dgm:pt modelId="{24FBFE17-1D69-4CE3-8578-A0F6F741BA09}" type="pres">
      <dgm:prSet presAssocID="{88884419-40AF-4B9E-8501-1EB156E2769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DCCA75-DC6A-4783-9106-104D407241CE}" type="pres">
      <dgm:prSet presAssocID="{88884419-40AF-4B9E-8501-1EB156E2769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DAD5C7-897A-424A-8AF5-586058C3150A}" type="pres">
      <dgm:prSet presAssocID="{C1D1C646-CEBA-433E-A4AF-D0EF561962C0}" presName="sp" presStyleCnt="0"/>
      <dgm:spPr/>
    </dgm:pt>
    <dgm:pt modelId="{E934CA9C-9B1A-43AA-B0D4-B1745EC39D8C}" type="pres">
      <dgm:prSet presAssocID="{149ACC83-8AB6-4B0D-9864-7505300343FB}" presName="composite" presStyleCnt="0"/>
      <dgm:spPr/>
    </dgm:pt>
    <dgm:pt modelId="{2BFF323D-C152-4754-92B0-05A96E5D7363}" type="pres">
      <dgm:prSet presAssocID="{149ACC83-8AB6-4B0D-9864-7505300343F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FAC59C-E6C1-492C-907E-358BDD168978}" type="pres">
      <dgm:prSet presAssocID="{149ACC83-8AB6-4B0D-9864-7505300343F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06D918-DCFD-457F-AEDC-518C494B4104}" type="pres">
      <dgm:prSet presAssocID="{72900D96-2606-42D5-9987-738AC612C90C}" presName="sp" presStyleCnt="0"/>
      <dgm:spPr/>
    </dgm:pt>
    <dgm:pt modelId="{00DC78C5-5100-4583-803E-BD1EA9DEC0BE}" type="pres">
      <dgm:prSet presAssocID="{CF3CB97E-5987-4128-ADDE-BDE3C0E4E3B9}" presName="composite" presStyleCnt="0"/>
      <dgm:spPr/>
    </dgm:pt>
    <dgm:pt modelId="{E247A9A5-AB65-4D6A-8070-A1EF4C46B96C}" type="pres">
      <dgm:prSet presAssocID="{CF3CB97E-5987-4128-ADDE-BDE3C0E4E3B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3AC562-12F5-47F2-9042-9C477A9E250F}" type="pres">
      <dgm:prSet presAssocID="{CF3CB97E-5987-4128-ADDE-BDE3C0E4E3B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82D1442-D0AF-47FE-8A0F-7BDA491E4C3F}" type="presOf" srcId="{88884419-40AF-4B9E-8501-1EB156E2769C}" destId="{24FBFE17-1D69-4CE3-8578-A0F6F741BA09}" srcOrd="0" destOrd="0" presId="urn:microsoft.com/office/officeart/2005/8/layout/chevron2"/>
    <dgm:cxn modelId="{828282B0-2C67-4286-980A-2D2246AA0D8B}" srcId="{AA8BCC02-1B8D-4311-91E8-DB0577A5516B}" destId="{149ACC83-8AB6-4B0D-9864-7505300343FB}" srcOrd="1" destOrd="0" parTransId="{CEBADF95-D39E-4413-A2B3-F02FA1FAF561}" sibTransId="{72900D96-2606-42D5-9987-738AC612C90C}"/>
    <dgm:cxn modelId="{85221C46-EC98-470C-9CB4-93A515736097}" srcId="{149ACC83-8AB6-4B0D-9864-7505300343FB}" destId="{D395BBFC-422C-4AC7-9EFA-D0393DD69BF2}" srcOrd="0" destOrd="0" parTransId="{61E879DB-9F46-4F49-B304-AFB7E8DBA733}" sibTransId="{2A0CBFED-5523-44EB-B502-6F3FC1ED7681}"/>
    <dgm:cxn modelId="{0C7016DA-EE96-486B-8EB6-A0DA1C358EDB}" type="presOf" srcId="{D395BBFC-422C-4AC7-9EFA-D0393DD69BF2}" destId="{A7FAC59C-E6C1-492C-907E-358BDD168978}" srcOrd="0" destOrd="0" presId="urn:microsoft.com/office/officeart/2005/8/layout/chevron2"/>
    <dgm:cxn modelId="{326C22A0-AE80-4CA4-BC86-5E503B55CA7E}" srcId="{AA8BCC02-1B8D-4311-91E8-DB0577A5516B}" destId="{88884419-40AF-4B9E-8501-1EB156E2769C}" srcOrd="0" destOrd="0" parTransId="{15EC32F2-CF0D-4600-91E0-8A3158D6C927}" sibTransId="{C1D1C646-CEBA-433E-A4AF-D0EF561962C0}"/>
    <dgm:cxn modelId="{7012B351-E2F1-46B5-9C30-BA8C64183D39}" type="presOf" srcId="{CB942EFB-65DE-4526-B943-93D30B8ECC0A}" destId="{E93AC562-12F5-47F2-9042-9C477A9E250F}" srcOrd="0" destOrd="0" presId="urn:microsoft.com/office/officeart/2005/8/layout/chevron2"/>
    <dgm:cxn modelId="{44D352A9-BDEA-4AFC-8A2A-55BA88112CF0}" srcId="{CF3CB97E-5987-4128-ADDE-BDE3C0E4E3B9}" destId="{CB942EFB-65DE-4526-B943-93D30B8ECC0A}" srcOrd="0" destOrd="0" parTransId="{BD0A0537-0DAF-46F6-B3E1-0C70DD612BEE}" sibTransId="{8FA84EE4-3859-4E4B-B655-365BC83A1ABA}"/>
    <dgm:cxn modelId="{DA436BA9-A779-49CA-964F-27A3CD5BE64F}" srcId="{AA8BCC02-1B8D-4311-91E8-DB0577A5516B}" destId="{CF3CB97E-5987-4128-ADDE-BDE3C0E4E3B9}" srcOrd="2" destOrd="0" parTransId="{CCF04076-4C4F-42EF-8B83-D58C3707FA75}" sibTransId="{ED564C42-FE28-4006-9905-0F1135AC4BB5}"/>
    <dgm:cxn modelId="{37CD0DFE-47AB-4F10-A9F5-2FB0FB2A1C74}" type="presOf" srcId="{CF3CB97E-5987-4128-ADDE-BDE3C0E4E3B9}" destId="{E247A9A5-AB65-4D6A-8070-A1EF4C46B96C}" srcOrd="0" destOrd="0" presId="urn:microsoft.com/office/officeart/2005/8/layout/chevron2"/>
    <dgm:cxn modelId="{76DDF767-3BFE-408F-804B-1BBCE4ECD903}" type="presOf" srcId="{AA8BCC02-1B8D-4311-91E8-DB0577A5516B}" destId="{6C7A4CB0-00C4-47F2-9044-C53CA313FE8A}" srcOrd="0" destOrd="0" presId="urn:microsoft.com/office/officeart/2005/8/layout/chevron2"/>
    <dgm:cxn modelId="{75E4F858-8865-4DE2-A0DA-97E7DA97731E}" srcId="{88884419-40AF-4B9E-8501-1EB156E2769C}" destId="{CB06593C-BE9B-4E99-9AA9-59F1ABADA7D1}" srcOrd="0" destOrd="0" parTransId="{4F4105F3-A4B1-42C2-83FF-F2B9AE82D2EE}" sibTransId="{96B3875E-4C08-42D4-89F5-9F89DF34FE96}"/>
    <dgm:cxn modelId="{1A962301-5F96-4113-BA4B-DDCF690531CC}" type="presOf" srcId="{CB06593C-BE9B-4E99-9AA9-59F1ABADA7D1}" destId="{4DDCCA75-DC6A-4783-9106-104D407241CE}" srcOrd="0" destOrd="0" presId="urn:microsoft.com/office/officeart/2005/8/layout/chevron2"/>
    <dgm:cxn modelId="{7C3C051D-5849-46C0-9167-E02EE3BB1457}" type="presOf" srcId="{149ACC83-8AB6-4B0D-9864-7505300343FB}" destId="{2BFF323D-C152-4754-92B0-05A96E5D7363}" srcOrd="0" destOrd="0" presId="urn:microsoft.com/office/officeart/2005/8/layout/chevron2"/>
    <dgm:cxn modelId="{4F73C0FF-2BF0-432F-B57D-6B723204BDDE}" type="presParOf" srcId="{6C7A4CB0-00C4-47F2-9044-C53CA313FE8A}" destId="{472202B0-48B5-4814-9822-6714C82EFE03}" srcOrd="0" destOrd="0" presId="urn:microsoft.com/office/officeart/2005/8/layout/chevron2"/>
    <dgm:cxn modelId="{D9BE0A21-3158-414B-9252-605086D8B646}" type="presParOf" srcId="{472202B0-48B5-4814-9822-6714C82EFE03}" destId="{24FBFE17-1D69-4CE3-8578-A0F6F741BA09}" srcOrd="0" destOrd="0" presId="urn:microsoft.com/office/officeart/2005/8/layout/chevron2"/>
    <dgm:cxn modelId="{30B2C7E1-C14F-4EB1-997C-A374F36DB4DF}" type="presParOf" srcId="{472202B0-48B5-4814-9822-6714C82EFE03}" destId="{4DDCCA75-DC6A-4783-9106-104D407241CE}" srcOrd="1" destOrd="0" presId="urn:microsoft.com/office/officeart/2005/8/layout/chevron2"/>
    <dgm:cxn modelId="{0B5DCADB-DE39-4C9B-A065-EE745ABCF4BC}" type="presParOf" srcId="{6C7A4CB0-00C4-47F2-9044-C53CA313FE8A}" destId="{3BDAD5C7-897A-424A-8AF5-586058C3150A}" srcOrd="1" destOrd="0" presId="urn:microsoft.com/office/officeart/2005/8/layout/chevron2"/>
    <dgm:cxn modelId="{6E9308E5-302A-4C68-AB2F-038850EA7133}" type="presParOf" srcId="{6C7A4CB0-00C4-47F2-9044-C53CA313FE8A}" destId="{E934CA9C-9B1A-43AA-B0D4-B1745EC39D8C}" srcOrd="2" destOrd="0" presId="urn:microsoft.com/office/officeart/2005/8/layout/chevron2"/>
    <dgm:cxn modelId="{9E2182FE-35C6-44C1-8AD4-3F4D3B1F635D}" type="presParOf" srcId="{E934CA9C-9B1A-43AA-B0D4-B1745EC39D8C}" destId="{2BFF323D-C152-4754-92B0-05A96E5D7363}" srcOrd="0" destOrd="0" presId="urn:microsoft.com/office/officeart/2005/8/layout/chevron2"/>
    <dgm:cxn modelId="{396DE670-A8CA-46E6-A60E-F74E8EECBB3F}" type="presParOf" srcId="{E934CA9C-9B1A-43AA-B0D4-B1745EC39D8C}" destId="{A7FAC59C-E6C1-492C-907E-358BDD168978}" srcOrd="1" destOrd="0" presId="urn:microsoft.com/office/officeart/2005/8/layout/chevron2"/>
    <dgm:cxn modelId="{CAA34B59-ED1B-469C-BC81-2D4072855757}" type="presParOf" srcId="{6C7A4CB0-00C4-47F2-9044-C53CA313FE8A}" destId="{3E06D918-DCFD-457F-AEDC-518C494B4104}" srcOrd="3" destOrd="0" presId="urn:microsoft.com/office/officeart/2005/8/layout/chevron2"/>
    <dgm:cxn modelId="{0B356F7B-DBD6-4C3C-9DFA-ABA4FD15FB26}" type="presParOf" srcId="{6C7A4CB0-00C4-47F2-9044-C53CA313FE8A}" destId="{00DC78C5-5100-4583-803E-BD1EA9DEC0BE}" srcOrd="4" destOrd="0" presId="urn:microsoft.com/office/officeart/2005/8/layout/chevron2"/>
    <dgm:cxn modelId="{1491D8DB-55BC-4B1A-859B-7EC5443EEC65}" type="presParOf" srcId="{00DC78C5-5100-4583-803E-BD1EA9DEC0BE}" destId="{E247A9A5-AB65-4D6A-8070-A1EF4C46B96C}" srcOrd="0" destOrd="0" presId="urn:microsoft.com/office/officeart/2005/8/layout/chevron2"/>
    <dgm:cxn modelId="{E5B7C464-75DF-4C73-881F-DA85DA262E53}" type="presParOf" srcId="{00DC78C5-5100-4583-803E-BD1EA9DEC0BE}" destId="{E93AC562-12F5-47F2-9042-9C477A9E25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AD9823-5E9F-431F-A92E-C1003AC62AA6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CA5B1575-0BB4-41DB-9CFA-8C4C3271A757}">
      <dgm:prSet phldrT="[文字]" custT="1"/>
      <dgm:spPr/>
      <dgm:t>
        <a:bodyPr/>
        <a:lstStyle/>
        <a:p>
          <a:endParaRPr lang="en-US" altLang="zh-TW" sz="2400" dirty="0" smtClean="0"/>
        </a:p>
        <a:p>
          <a:r>
            <a:rPr lang="zh-TW" altLang="en-US" sz="2400" dirty="0" smtClean="0"/>
            <a:t>第三層</a:t>
          </a:r>
          <a:r>
            <a:rPr lang="en-US" altLang="zh-TW" sz="2400" dirty="0" smtClean="0"/>
            <a:t>T3</a:t>
          </a:r>
        </a:p>
        <a:p>
          <a:r>
            <a:rPr lang="zh-TW" altLang="en-US" sz="2400" dirty="0" smtClean="0"/>
            <a:t>特定的</a:t>
          </a:r>
          <a:endParaRPr lang="en-US" altLang="zh-TW" sz="2400" dirty="0" smtClean="0"/>
        </a:p>
        <a:p>
          <a:endParaRPr lang="zh-TW" altLang="en-US" sz="2400" dirty="0"/>
        </a:p>
      </dgm:t>
    </dgm:pt>
    <dgm:pt modelId="{17FB4FA2-1B07-4416-BF5E-9184B5005B25}" type="parTrans" cxnId="{D141FF6C-FFED-4B47-B5D6-8085BCE5D28F}">
      <dgm:prSet/>
      <dgm:spPr/>
      <dgm:t>
        <a:bodyPr/>
        <a:lstStyle/>
        <a:p>
          <a:endParaRPr lang="zh-TW" altLang="en-US"/>
        </a:p>
      </dgm:t>
    </dgm:pt>
    <dgm:pt modelId="{C402122C-0464-4A2C-A6A0-F605041AE6A2}" type="sibTrans" cxnId="{D141FF6C-FFED-4B47-B5D6-8085BCE5D28F}">
      <dgm:prSet/>
      <dgm:spPr/>
      <dgm:t>
        <a:bodyPr/>
        <a:lstStyle/>
        <a:p>
          <a:endParaRPr lang="zh-TW" altLang="en-US"/>
        </a:p>
      </dgm:t>
    </dgm:pt>
    <dgm:pt modelId="{7F93EFB0-D070-4225-ABF6-C2DB9DB945E0}">
      <dgm:prSet phldrT="[文字]" custT="1"/>
      <dgm:spPr/>
      <dgm:t>
        <a:bodyPr/>
        <a:lstStyle/>
        <a:p>
          <a:r>
            <a:rPr lang="zh-TW" altLang="en-US" sz="2400" dirty="0" smtClean="0"/>
            <a:t>第二層</a:t>
          </a:r>
          <a:r>
            <a:rPr lang="en-US" altLang="zh-TW" sz="2400" dirty="0" smtClean="0"/>
            <a:t>T2</a:t>
          </a:r>
        </a:p>
        <a:p>
          <a:r>
            <a:rPr lang="zh-TW" altLang="en-US" sz="2400" dirty="0" smtClean="0"/>
            <a:t>小組的</a:t>
          </a:r>
          <a:endParaRPr lang="zh-TW" altLang="en-US" sz="2400" dirty="0"/>
        </a:p>
      </dgm:t>
    </dgm:pt>
    <dgm:pt modelId="{2B0BEDC2-E12D-4831-9495-E6D287238455}" type="parTrans" cxnId="{63B819AE-7591-4CF6-88BA-B03F3B0FB74F}">
      <dgm:prSet/>
      <dgm:spPr/>
      <dgm:t>
        <a:bodyPr/>
        <a:lstStyle/>
        <a:p>
          <a:endParaRPr lang="zh-TW" altLang="en-US"/>
        </a:p>
      </dgm:t>
    </dgm:pt>
    <dgm:pt modelId="{EBFFC697-DA7F-4B5A-AA79-7D410485666C}" type="sibTrans" cxnId="{63B819AE-7591-4CF6-88BA-B03F3B0FB74F}">
      <dgm:prSet/>
      <dgm:spPr/>
      <dgm:t>
        <a:bodyPr/>
        <a:lstStyle/>
        <a:p>
          <a:endParaRPr lang="zh-TW" altLang="en-US"/>
        </a:p>
      </dgm:t>
    </dgm:pt>
    <dgm:pt modelId="{3300B801-6FE5-4E4A-BF9F-5BFE044389DD}">
      <dgm:prSet phldrT="[文字]" custT="1"/>
      <dgm:spPr/>
      <dgm:t>
        <a:bodyPr/>
        <a:lstStyle/>
        <a:p>
          <a:r>
            <a:rPr lang="zh-TW" altLang="en-US" sz="2400" dirty="0" smtClean="0"/>
            <a:t>第一層</a:t>
          </a:r>
          <a:r>
            <a:rPr lang="en-US" altLang="zh-TW" sz="2400" dirty="0" smtClean="0"/>
            <a:t>T1</a:t>
          </a:r>
        </a:p>
        <a:p>
          <a:r>
            <a:rPr lang="zh-TW" altLang="en-US" sz="2400" dirty="0" smtClean="0"/>
            <a:t>全面的</a:t>
          </a:r>
          <a:endParaRPr lang="zh-TW" altLang="en-US" sz="2400" dirty="0"/>
        </a:p>
      </dgm:t>
    </dgm:pt>
    <dgm:pt modelId="{65202A23-CA7B-4C90-9620-D295A9A5ECCA}" type="parTrans" cxnId="{731C5E5E-216D-4DEB-A1B0-F5EF09607322}">
      <dgm:prSet/>
      <dgm:spPr/>
      <dgm:t>
        <a:bodyPr/>
        <a:lstStyle/>
        <a:p>
          <a:endParaRPr lang="zh-TW" altLang="en-US"/>
        </a:p>
      </dgm:t>
    </dgm:pt>
    <dgm:pt modelId="{4FE914B5-96E9-4ED3-8B2F-D29747DA5889}" type="sibTrans" cxnId="{731C5E5E-216D-4DEB-A1B0-F5EF09607322}">
      <dgm:prSet/>
      <dgm:spPr/>
      <dgm:t>
        <a:bodyPr/>
        <a:lstStyle/>
        <a:p>
          <a:endParaRPr lang="zh-TW" altLang="en-US"/>
        </a:p>
      </dgm:t>
    </dgm:pt>
    <dgm:pt modelId="{D4B3D3AF-9688-4FD6-B2E3-30BB8711031C}" type="pres">
      <dgm:prSet presAssocID="{3CAD9823-5E9F-431F-A92E-C1003AC62AA6}" presName="Name0" presStyleCnt="0">
        <dgm:presLayoutVars>
          <dgm:dir/>
          <dgm:animLvl val="lvl"/>
          <dgm:resizeHandles val="exact"/>
        </dgm:presLayoutVars>
      </dgm:prSet>
      <dgm:spPr/>
    </dgm:pt>
    <dgm:pt modelId="{CB999105-890F-447F-AC21-51F867A76723}" type="pres">
      <dgm:prSet presAssocID="{CA5B1575-0BB4-41DB-9CFA-8C4C3271A757}" presName="Name8" presStyleCnt="0"/>
      <dgm:spPr/>
    </dgm:pt>
    <dgm:pt modelId="{024D3CC3-92C2-49F0-AF63-DF84EA4726C8}" type="pres">
      <dgm:prSet presAssocID="{CA5B1575-0BB4-41DB-9CFA-8C4C3271A757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A26F8-C3F0-448B-9EE8-735D4A6ECC29}" type="pres">
      <dgm:prSet presAssocID="{CA5B1575-0BB4-41DB-9CFA-8C4C3271A7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0A094F-52EE-4CE7-B64A-06BD5F7DD0F9}" type="pres">
      <dgm:prSet presAssocID="{7F93EFB0-D070-4225-ABF6-C2DB9DB945E0}" presName="Name8" presStyleCnt="0"/>
      <dgm:spPr/>
    </dgm:pt>
    <dgm:pt modelId="{CDAECBCC-30E2-46C1-B8D4-A44FEC05E04F}" type="pres">
      <dgm:prSet presAssocID="{7F93EFB0-D070-4225-ABF6-C2DB9DB945E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874CE1-68E3-442F-98D4-8554D8464163}" type="pres">
      <dgm:prSet presAssocID="{7F93EFB0-D070-4225-ABF6-C2DB9DB945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549F2A-90EE-4E73-ADC2-885FBD888B20}" type="pres">
      <dgm:prSet presAssocID="{3300B801-6FE5-4E4A-BF9F-5BFE044389DD}" presName="Name8" presStyleCnt="0"/>
      <dgm:spPr/>
    </dgm:pt>
    <dgm:pt modelId="{43E1651F-84A6-4B6C-BBDE-4F2BE5B9E805}" type="pres">
      <dgm:prSet presAssocID="{3300B801-6FE5-4E4A-BF9F-5BFE044389DD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93692D-730E-4F9A-A5D8-2CD69A158F1D}" type="pres">
      <dgm:prSet presAssocID="{3300B801-6FE5-4E4A-BF9F-5BFE044389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D545E1A-EBEF-4A7D-92D4-C699B188A806}" type="presOf" srcId="{3CAD9823-5E9F-431F-A92E-C1003AC62AA6}" destId="{D4B3D3AF-9688-4FD6-B2E3-30BB8711031C}" srcOrd="0" destOrd="0" presId="urn:microsoft.com/office/officeart/2005/8/layout/pyramid1"/>
    <dgm:cxn modelId="{63B819AE-7591-4CF6-88BA-B03F3B0FB74F}" srcId="{3CAD9823-5E9F-431F-A92E-C1003AC62AA6}" destId="{7F93EFB0-D070-4225-ABF6-C2DB9DB945E0}" srcOrd="1" destOrd="0" parTransId="{2B0BEDC2-E12D-4831-9495-E6D287238455}" sibTransId="{EBFFC697-DA7F-4B5A-AA79-7D410485666C}"/>
    <dgm:cxn modelId="{8AA7F540-BCBC-4C5B-B93B-818200EBFE21}" type="presOf" srcId="{3300B801-6FE5-4E4A-BF9F-5BFE044389DD}" destId="{8F93692D-730E-4F9A-A5D8-2CD69A158F1D}" srcOrd="1" destOrd="0" presId="urn:microsoft.com/office/officeart/2005/8/layout/pyramid1"/>
    <dgm:cxn modelId="{731C5E5E-216D-4DEB-A1B0-F5EF09607322}" srcId="{3CAD9823-5E9F-431F-A92E-C1003AC62AA6}" destId="{3300B801-6FE5-4E4A-BF9F-5BFE044389DD}" srcOrd="2" destOrd="0" parTransId="{65202A23-CA7B-4C90-9620-D295A9A5ECCA}" sibTransId="{4FE914B5-96E9-4ED3-8B2F-D29747DA5889}"/>
    <dgm:cxn modelId="{1F81F8BB-9EF3-478C-9C0A-C24547A769B2}" type="presOf" srcId="{7F93EFB0-D070-4225-ABF6-C2DB9DB945E0}" destId="{70874CE1-68E3-442F-98D4-8554D8464163}" srcOrd="1" destOrd="0" presId="urn:microsoft.com/office/officeart/2005/8/layout/pyramid1"/>
    <dgm:cxn modelId="{46280B47-F3D9-47F2-ACE7-85284773AA8E}" type="presOf" srcId="{7F93EFB0-D070-4225-ABF6-C2DB9DB945E0}" destId="{CDAECBCC-30E2-46C1-B8D4-A44FEC05E04F}" srcOrd="0" destOrd="0" presId="urn:microsoft.com/office/officeart/2005/8/layout/pyramid1"/>
    <dgm:cxn modelId="{DC06F614-30C6-4815-9356-CA16B991358C}" type="presOf" srcId="{CA5B1575-0BB4-41DB-9CFA-8C4C3271A757}" destId="{9C3A26F8-C3F0-448B-9EE8-735D4A6ECC29}" srcOrd="1" destOrd="0" presId="urn:microsoft.com/office/officeart/2005/8/layout/pyramid1"/>
    <dgm:cxn modelId="{D141FF6C-FFED-4B47-B5D6-8085BCE5D28F}" srcId="{3CAD9823-5E9F-431F-A92E-C1003AC62AA6}" destId="{CA5B1575-0BB4-41DB-9CFA-8C4C3271A757}" srcOrd="0" destOrd="0" parTransId="{17FB4FA2-1B07-4416-BF5E-9184B5005B25}" sibTransId="{C402122C-0464-4A2C-A6A0-F605041AE6A2}"/>
    <dgm:cxn modelId="{1471DEEB-9257-4B47-A4A0-29DBD987516E}" type="presOf" srcId="{CA5B1575-0BB4-41DB-9CFA-8C4C3271A757}" destId="{024D3CC3-92C2-49F0-AF63-DF84EA4726C8}" srcOrd="0" destOrd="0" presId="urn:microsoft.com/office/officeart/2005/8/layout/pyramid1"/>
    <dgm:cxn modelId="{7ED7EC18-C5A6-453B-94E5-E4CA788AC6BD}" type="presOf" srcId="{3300B801-6FE5-4E4A-BF9F-5BFE044389DD}" destId="{43E1651F-84A6-4B6C-BBDE-4F2BE5B9E805}" srcOrd="0" destOrd="0" presId="urn:microsoft.com/office/officeart/2005/8/layout/pyramid1"/>
    <dgm:cxn modelId="{DAEC13C7-06D6-47E1-80B0-2EAE97D8C582}" type="presParOf" srcId="{D4B3D3AF-9688-4FD6-B2E3-30BB8711031C}" destId="{CB999105-890F-447F-AC21-51F867A76723}" srcOrd="0" destOrd="0" presId="urn:microsoft.com/office/officeart/2005/8/layout/pyramid1"/>
    <dgm:cxn modelId="{F70BB8B7-C447-483B-B4A7-632A5A85265D}" type="presParOf" srcId="{CB999105-890F-447F-AC21-51F867A76723}" destId="{024D3CC3-92C2-49F0-AF63-DF84EA4726C8}" srcOrd="0" destOrd="0" presId="urn:microsoft.com/office/officeart/2005/8/layout/pyramid1"/>
    <dgm:cxn modelId="{84138A6C-9DFC-4D82-8E3B-C0E367964CAE}" type="presParOf" srcId="{CB999105-890F-447F-AC21-51F867A76723}" destId="{9C3A26F8-C3F0-448B-9EE8-735D4A6ECC29}" srcOrd="1" destOrd="0" presId="urn:microsoft.com/office/officeart/2005/8/layout/pyramid1"/>
    <dgm:cxn modelId="{E3400FD5-57CE-42F7-88ED-96483075462D}" type="presParOf" srcId="{D4B3D3AF-9688-4FD6-B2E3-30BB8711031C}" destId="{840A094F-52EE-4CE7-B64A-06BD5F7DD0F9}" srcOrd="1" destOrd="0" presId="urn:microsoft.com/office/officeart/2005/8/layout/pyramid1"/>
    <dgm:cxn modelId="{B79764C1-FCEC-4EB4-9A10-5B7C5EE0DDF5}" type="presParOf" srcId="{840A094F-52EE-4CE7-B64A-06BD5F7DD0F9}" destId="{CDAECBCC-30E2-46C1-B8D4-A44FEC05E04F}" srcOrd="0" destOrd="0" presId="urn:microsoft.com/office/officeart/2005/8/layout/pyramid1"/>
    <dgm:cxn modelId="{D8DDD070-80DC-4349-881B-AFDD671AF351}" type="presParOf" srcId="{840A094F-52EE-4CE7-B64A-06BD5F7DD0F9}" destId="{70874CE1-68E3-442F-98D4-8554D8464163}" srcOrd="1" destOrd="0" presId="urn:microsoft.com/office/officeart/2005/8/layout/pyramid1"/>
    <dgm:cxn modelId="{73B83EFC-2A25-44C6-BE7D-3E43577D4C9A}" type="presParOf" srcId="{D4B3D3AF-9688-4FD6-B2E3-30BB8711031C}" destId="{71549F2A-90EE-4E73-ADC2-885FBD888B20}" srcOrd="2" destOrd="0" presId="urn:microsoft.com/office/officeart/2005/8/layout/pyramid1"/>
    <dgm:cxn modelId="{B116B7B3-6CDD-4C28-9A57-61BBEF555244}" type="presParOf" srcId="{71549F2A-90EE-4E73-ADC2-885FBD888B20}" destId="{43E1651F-84A6-4B6C-BBDE-4F2BE5B9E805}" srcOrd="0" destOrd="0" presId="urn:microsoft.com/office/officeart/2005/8/layout/pyramid1"/>
    <dgm:cxn modelId="{1F433DD4-97EF-48CE-9F87-91DD28A4F8DD}" type="presParOf" srcId="{71549F2A-90EE-4E73-ADC2-885FBD888B20}" destId="{8F93692D-730E-4F9A-A5D8-2CD69A158F1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5BE3BA-D180-47A3-8A2C-BF8C0A6CAC61}" type="doc">
      <dgm:prSet loTypeId="urn:microsoft.com/office/officeart/2005/8/layout/cycle6" loCatId="cycl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zh-TW" altLang="en-US"/>
        </a:p>
      </dgm:t>
    </dgm:pt>
    <dgm:pt modelId="{E876EDC2-CAF6-46C9-A7F4-35E0DC361387}">
      <dgm:prSet phldrT="[文字]" custT="1"/>
      <dgm:spPr>
        <a:ln>
          <a:solidFill>
            <a:srgbClr val="FF0000"/>
          </a:solidFill>
        </a:ln>
      </dgm:spPr>
      <dgm:t>
        <a:bodyPr/>
        <a:lstStyle/>
        <a:p>
          <a:r>
            <a:rPr lang="zh-TW" altLang="en-US" sz="2800" dirty="0" smtClean="0"/>
            <a:t>教材</a:t>
          </a:r>
          <a:endParaRPr lang="zh-TW" altLang="en-US" sz="2800" dirty="0"/>
        </a:p>
      </dgm:t>
    </dgm:pt>
    <dgm:pt modelId="{9C5E032E-B5AB-4541-B3A8-99E8989CCD67}" type="parTrans" cxnId="{1ADE6B12-939F-425B-841D-3B8729177308}">
      <dgm:prSet/>
      <dgm:spPr/>
      <dgm:t>
        <a:bodyPr/>
        <a:lstStyle/>
        <a:p>
          <a:endParaRPr lang="zh-TW" altLang="en-US"/>
        </a:p>
      </dgm:t>
    </dgm:pt>
    <dgm:pt modelId="{9F2FCCAE-C26C-4856-9CAD-748AA4E46497}" type="sibTrans" cxnId="{1ADE6B12-939F-425B-841D-3B8729177308}">
      <dgm:prSet/>
      <dgm:spPr/>
      <dgm:t>
        <a:bodyPr/>
        <a:lstStyle/>
        <a:p>
          <a:endParaRPr lang="zh-TW" altLang="en-US"/>
        </a:p>
      </dgm:t>
    </dgm:pt>
    <dgm:pt modelId="{195E4705-D181-4F0F-B214-14E92384FFC4}">
      <dgm:prSet phldrT="[文字]" custT="1"/>
      <dgm:spPr>
        <a:ln>
          <a:solidFill>
            <a:srgbClr val="FF0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dirty="0" smtClean="0"/>
            <a:t>評量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dirty="0"/>
        </a:p>
      </dgm:t>
    </dgm:pt>
    <dgm:pt modelId="{D43CB1DD-BC17-4FDC-B791-F763837BA212}" type="parTrans" cxnId="{4F14F863-4D5E-4BD5-B641-38E91AACAA37}">
      <dgm:prSet/>
      <dgm:spPr/>
      <dgm:t>
        <a:bodyPr/>
        <a:lstStyle/>
        <a:p>
          <a:endParaRPr lang="zh-TW" altLang="en-US"/>
        </a:p>
      </dgm:t>
    </dgm:pt>
    <dgm:pt modelId="{DF33CA0D-9959-4535-8755-BBAC641BBCDF}" type="sibTrans" cxnId="{4F14F863-4D5E-4BD5-B641-38E91AACAA37}">
      <dgm:prSet/>
      <dgm:spPr/>
      <dgm:t>
        <a:bodyPr/>
        <a:lstStyle/>
        <a:p>
          <a:endParaRPr lang="zh-TW" altLang="en-US"/>
        </a:p>
      </dgm:t>
    </dgm:pt>
    <dgm:pt modelId="{0A5DDC65-3D5B-49EF-9856-10793B76D3F5}">
      <dgm:prSet phldrT="[文字]" custT="1"/>
      <dgm:spPr>
        <a:ln>
          <a:solidFill>
            <a:srgbClr val="7030A0"/>
          </a:solidFill>
        </a:ln>
      </dgm:spPr>
      <dgm:t>
        <a:bodyPr/>
        <a:lstStyle/>
        <a:p>
          <a:r>
            <a:rPr lang="zh-TW" altLang="en-US" sz="2800" dirty="0" smtClean="0"/>
            <a:t>資源與支援</a:t>
          </a:r>
          <a:endParaRPr lang="zh-TW" altLang="en-US" sz="2800" dirty="0"/>
        </a:p>
      </dgm:t>
    </dgm:pt>
    <dgm:pt modelId="{00D496BC-7CBF-4C67-9509-248605F6912A}" type="parTrans" cxnId="{028AD378-2006-45B9-BF41-A10B4F0DFB85}">
      <dgm:prSet/>
      <dgm:spPr/>
      <dgm:t>
        <a:bodyPr/>
        <a:lstStyle/>
        <a:p>
          <a:endParaRPr lang="zh-TW" altLang="en-US"/>
        </a:p>
      </dgm:t>
    </dgm:pt>
    <dgm:pt modelId="{7EAB2081-76CC-45E9-AF30-6CB9AF4ED451}" type="sibTrans" cxnId="{028AD378-2006-45B9-BF41-A10B4F0DFB85}">
      <dgm:prSet/>
      <dgm:spPr/>
      <dgm:t>
        <a:bodyPr/>
        <a:lstStyle/>
        <a:p>
          <a:endParaRPr lang="zh-TW" altLang="en-US"/>
        </a:p>
      </dgm:t>
    </dgm:pt>
    <dgm:pt modelId="{844F7007-EDF8-47B3-8DD4-36FC6CE9E11B}">
      <dgm:prSet phldrT="[文字]" custT="1"/>
      <dgm:spPr>
        <a:ln>
          <a:solidFill>
            <a:srgbClr val="FF0000"/>
          </a:solidFill>
        </a:ln>
      </dgm:spPr>
      <dgm:t>
        <a:bodyPr/>
        <a:lstStyle/>
        <a:p>
          <a:r>
            <a:rPr lang="zh-TW" altLang="en-US" sz="2800" dirty="0" smtClean="0"/>
            <a:t>分組</a:t>
          </a:r>
          <a:endParaRPr lang="zh-TW" altLang="en-US" sz="2800" dirty="0"/>
        </a:p>
      </dgm:t>
    </dgm:pt>
    <dgm:pt modelId="{F1BC6C98-475E-4CFB-B84E-8D05593DB1A9}" type="parTrans" cxnId="{05CE3752-9BEE-474D-BE70-28C1B03E49F5}">
      <dgm:prSet/>
      <dgm:spPr/>
      <dgm:t>
        <a:bodyPr/>
        <a:lstStyle/>
        <a:p>
          <a:endParaRPr lang="zh-TW" altLang="en-US"/>
        </a:p>
      </dgm:t>
    </dgm:pt>
    <dgm:pt modelId="{3F1A5915-4E68-416E-BA8B-3975E8C1D968}" type="sibTrans" cxnId="{05CE3752-9BEE-474D-BE70-28C1B03E49F5}">
      <dgm:prSet/>
      <dgm:spPr/>
      <dgm:t>
        <a:bodyPr/>
        <a:lstStyle/>
        <a:p>
          <a:endParaRPr lang="zh-TW" altLang="en-US"/>
        </a:p>
      </dgm:t>
    </dgm:pt>
    <dgm:pt modelId="{B0E667E8-A952-41DD-A9A0-BEFDE56BB57F}">
      <dgm:prSet phldrT="[文字]" custT="1"/>
      <dgm:spPr>
        <a:ln>
          <a:solidFill>
            <a:srgbClr val="FF0000"/>
          </a:solidFill>
        </a:ln>
      </dgm:spPr>
      <dgm:t>
        <a:bodyPr/>
        <a:lstStyle/>
        <a:p>
          <a:r>
            <a:rPr lang="zh-TW" altLang="en-US" sz="2800" dirty="0" smtClean="0"/>
            <a:t>時間</a:t>
          </a:r>
          <a:endParaRPr lang="zh-TW" altLang="en-US" sz="2800" dirty="0"/>
        </a:p>
      </dgm:t>
    </dgm:pt>
    <dgm:pt modelId="{71D937EE-06CD-480B-BA87-AE8FD8C1DC19}" type="parTrans" cxnId="{03360728-4445-4A49-961C-35BBB8001635}">
      <dgm:prSet/>
      <dgm:spPr/>
      <dgm:t>
        <a:bodyPr/>
        <a:lstStyle/>
        <a:p>
          <a:endParaRPr lang="zh-TW" altLang="en-US"/>
        </a:p>
      </dgm:t>
    </dgm:pt>
    <dgm:pt modelId="{003DF9F7-236C-4A07-ADA9-11F9B46E8455}" type="sibTrans" cxnId="{03360728-4445-4A49-961C-35BBB8001635}">
      <dgm:prSet/>
      <dgm:spPr/>
      <dgm:t>
        <a:bodyPr/>
        <a:lstStyle/>
        <a:p>
          <a:endParaRPr lang="zh-TW" altLang="en-US"/>
        </a:p>
      </dgm:t>
    </dgm:pt>
    <dgm:pt modelId="{3F1C6164-C9EE-48AC-A215-29B5EDFCB21B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zh-TW" altLang="en-US" sz="2800" dirty="0" smtClean="0"/>
            <a:t>教法</a:t>
          </a:r>
          <a:endParaRPr lang="zh-TW" altLang="en-US" sz="2800" dirty="0"/>
        </a:p>
      </dgm:t>
    </dgm:pt>
    <dgm:pt modelId="{23A83DAF-94EE-4B8C-9723-A98E21310B1D}" type="parTrans" cxnId="{16DE35DC-708A-4C7B-8601-B4551D51C28F}">
      <dgm:prSet/>
      <dgm:spPr/>
      <dgm:t>
        <a:bodyPr/>
        <a:lstStyle/>
        <a:p>
          <a:endParaRPr lang="zh-TW" altLang="en-US"/>
        </a:p>
      </dgm:t>
    </dgm:pt>
    <dgm:pt modelId="{8CA891B6-A5CC-4B56-ADCE-2752DED7AEA0}" type="sibTrans" cxnId="{16DE35DC-708A-4C7B-8601-B4551D51C28F}">
      <dgm:prSet/>
      <dgm:spPr/>
      <dgm:t>
        <a:bodyPr/>
        <a:lstStyle/>
        <a:p>
          <a:endParaRPr lang="zh-TW" altLang="en-US"/>
        </a:p>
      </dgm:t>
    </dgm:pt>
    <dgm:pt modelId="{906B2D03-6A59-4BD0-AA72-C793D35A6BBB}" type="pres">
      <dgm:prSet presAssocID="{745BE3BA-D180-47A3-8A2C-BF8C0A6CAC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0842E4-3758-4194-BD94-2881DB1A8059}" type="pres">
      <dgm:prSet presAssocID="{E876EDC2-CAF6-46C9-A7F4-35E0DC36138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62F13A-7B74-4842-9683-9D091B894F43}" type="pres">
      <dgm:prSet presAssocID="{E876EDC2-CAF6-46C9-A7F4-35E0DC361387}" presName="spNode" presStyleCnt="0"/>
      <dgm:spPr/>
    </dgm:pt>
    <dgm:pt modelId="{EAEDD57D-9C0F-43C3-8EC2-6FB284948A84}" type="pres">
      <dgm:prSet presAssocID="{9F2FCCAE-C26C-4856-9CAD-748AA4E46497}" presName="sibTrans" presStyleLbl="sibTrans1D1" presStyleIdx="0" presStyleCnt="6"/>
      <dgm:spPr/>
      <dgm:t>
        <a:bodyPr/>
        <a:lstStyle/>
        <a:p>
          <a:endParaRPr lang="zh-TW" altLang="en-US"/>
        </a:p>
      </dgm:t>
    </dgm:pt>
    <dgm:pt modelId="{DA388E50-DCC8-4C47-999E-A7708B2D6547}" type="pres">
      <dgm:prSet presAssocID="{3F1C6164-C9EE-48AC-A215-29B5EDFCB21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0212F4-CC17-4F3A-996B-E59EC6F3AD42}" type="pres">
      <dgm:prSet presAssocID="{3F1C6164-C9EE-48AC-A215-29B5EDFCB21B}" presName="spNode" presStyleCnt="0"/>
      <dgm:spPr/>
    </dgm:pt>
    <dgm:pt modelId="{FC2C4D5D-BD80-46B5-ADD0-D7BC1265DC14}" type="pres">
      <dgm:prSet presAssocID="{8CA891B6-A5CC-4B56-ADCE-2752DED7AEA0}" presName="sibTrans" presStyleLbl="sibTrans1D1" presStyleIdx="1" presStyleCnt="6"/>
      <dgm:spPr/>
      <dgm:t>
        <a:bodyPr/>
        <a:lstStyle/>
        <a:p>
          <a:endParaRPr lang="zh-TW" altLang="en-US"/>
        </a:p>
      </dgm:t>
    </dgm:pt>
    <dgm:pt modelId="{1503CF43-53B6-4101-A859-2F7546943C63}" type="pres">
      <dgm:prSet presAssocID="{195E4705-D181-4F0F-B214-14E92384FFC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CFE2A6-3738-41EF-8E9F-CA8FF8EF3C41}" type="pres">
      <dgm:prSet presAssocID="{195E4705-D181-4F0F-B214-14E92384FFC4}" presName="spNode" presStyleCnt="0"/>
      <dgm:spPr/>
    </dgm:pt>
    <dgm:pt modelId="{3511A3EF-BAE2-4614-B4DF-796898328177}" type="pres">
      <dgm:prSet presAssocID="{DF33CA0D-9959-4535-8755-BBAC641BBCDF}" presName="sibTrans" presStyleLbl="sibTrans1D1" presStyleIdx="2" presStyleCnt="6"/>
      <dgm:spPr/>
      <dgm:t>
        <a:bodyPr/>
        <a:lstStyle/>
        <a:p>
          <a:endParaRPr lang="zh-TW" altLang="en-US"/>
        </a:p>
      </dgm:t>
    </dgm:pt>
    <dgm:pt modelId="{55A46CF1-9A56-4814-B0DC-1FDDFF5C74C7}" type="pres">
      <dgm:prSet presAssocID="{0A5DDC65-3D5B-49EF-9856-10793B76D3F5}" presName="node" presStyleLbl="node1" presStyleIdx="3" presStyleCnt="6" custRadScaleRad="101574" custRadScaleInc="-12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85FD34-FC97-48B1-9B4D-4A99265416AA}" type="pres">
      <dgm:prSet presAssocID="{0A5DDC65-3D5B-49EF-9856-10793B76D3F5}" presName="spNode" presStyleCnt="0"/>
      <dgm:spPr/>
    </dgm:pt>
    <dgm:pt modelId="{3FA52D93-C22A-47F9-AA48-EC63F5D8FA49}" type="pres">
      <dgm:prSet presAssocID="{7EAB2081-76CC-45E9-AF30-6CB9AF4ED451}" presName="sibTrans" presStyleLbl="sibTrans1D1" presStyleIdx="3" presStyleCnt="6"/>
      <dgm:spPr/>
      <dgm:t>
        <a:bodyPr/>
        <a:lstStyle/>
        <a:p>
          <a:endParaRPr lang="zh-TW" altLang="en-US"/>
        </a:p>
      </dgm:t>
    </dgm:pt>
    <dgm:pt modelId="{930C9588-C0B4-4EA7-B67A-88D327178608}" type="pres">
      <dgm:prSet presAssocID="{844F7007-EDF8-47B3-8DD4-36FC6CE9E11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FDAD18-F9AC-4187-8BEC-F914DD9A9C17}" type="pres">
      <dgm:prSet presAssocID="{844F7007-EDF8-47B3-8DD4-36FC6CE9E11B}" presName="spNode" presStyleCnt="0"/>
      <dgm:spPr/>
    </dgm:pt>
    <dgm:pt modelId="{C6531B5F-9740-42B3-BBC6-242D031543E3}" type="pres">
      <dgm:prSet presAssocID="{3F1A5915-4E68-416E-BA8B-3975E8C1D968}" presName="sibTrans" presStyleLbl="sibTrans1D1" presStyleIdx="4" presStyleCnt="6"/>
      <dgm:spPr/>
      <dgm:t>
        <a:bodyPr/>
        <a:lstStyle/>
        <a:p>
          <a:endParaRPr lang="zh-TW" altLang="en-US"/>
        </a:p>
      </dgm:t>
    </dgm:pt>
    <dgm:pt modelId="{34FB72AE-D83B-48A9-966C-52F180AC03BE}" type="pres">
      <dgm:prSet presAssocID="{B0E667E8-A952-41DD-A9A0-BEFDE56BB57F}" presName="node" presStyleLbl="node1" presStyleIdx="5" presStyleCnt="6" custRadScaleRad="96216" custRadScaleInc="9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481E5D-3FAD-4374-9DF8-9A2E246BDE9E}" type="pres">
      <dgm:prSet presAssocID="{B0E667E8-A952-41DD-A9A0-BEFDE56BB57F}" presName="spNode" presStyleCnt="0"/>
      <dgm:spPr/>
    </dgm:pt>
    <dgm:pt modelId="{14E43AB5-C422-4A43-8D1B-ABD2E2270607}" type="pres">
      <dgm:prSet presAssocID="{003DF9F7-236C-4A07-ADA9-11F9B46E8455}" presName="sibTrans" presStyleLbl="sibTrans1D1" presStyleIdx="5" presStyleCnt="6"/>
      <dgm:spPr/>
      <dgm:t>
        <a:bodyPr/>
        <a:lstStyle/>
        <a:p>
          <a:endParaRPr lang="zh-TW" altLang="en-US"/>
        </a:p>
      </dgm:t>
    </dgm:pt>
  </dgm:ptLst>
  <dgm:cxnLst>
    <dgm:cxn modelId="{6A6E9502-3BD6-4E45-A52E-B6CDD58701C4}" type="presOf" srcId="{8CA891B6-A5CC-4B56-ADCE-2752DED7AEA0}" destId="{FC2C4D5D-BD80-46B5-ADD0-D7BC1265DC14}" srcOrd="0" destOrd="0" presId="urn:microsoft.com/office/officeart/2005/8/layout/cycle6"/>
    <dgm:cxn modelId="{5768F6B7-8981-4560-B176-2BF868B8CDAC}" type="presOf" srcId="{B0E667E8-A952-41DD-A9A0-BEFDE56BB57F}" destId="{34FB72AE-D83B-48A9-966C-52F180AC03BE}" srcOrd="0" destOrd="0" presId="urn:microsoft.com/office/officeart/2005/8/layout/cycle6"/>
    <dgm:cxn modelId="{1ADE6B12-939F-425B-841D-3B8729177308}" srcId="{745BE3BA-D180-47A3-8A2C-BF8C0A6CAC61}" destId="{E876EDC2-CAF6-46C9-A7F4-35E0DC361387}" srcOrd="0" destOrd="0" parTransId="{9C5E032E-B5AB-4541-B3A8-99E8989CCD67}" sibTransId="{9F2FCCAE-C26C-4856-9CAD-748AA4E46497}"/>
    <dgm:cxn modelId="{03679D14-2836-4A62-B008-B760990617D6}" type="presOf" srcId="{7EAB2081-76CC-45E9-AF30-6CB9AF4ED451}" destId="{3FA52D93-C22A-47F9-AA48-EC63F5D8FA49}" srcOrd="0" destOrd="0" presId="urn:microsoft.com/office/officeart/2005/8/layout/cycle6"/>
    <dgm:cxn modelId="{BF85215A-4AF6-4B68-8CF4-EEB0CF594DEF}" type="presOf" srcId="{3F1C6164-C9EE-48AC-A215-29B5EDFCB21B}" destId="{DA388E50-DCC8-4C47-999E-A7708B2D6547}" srcOrd="0" destOrd="0" presId="urn:microsoft.com/office/officeart/2005/8/layout/cycle6"/>
    <dgm:cxn modelId="{16DE35DC-708A-4C7B-8601-B4551D51C28F}" srcId="{745BE3BA-D180-47A3-8A2C-BF8C0A6CAC61}" destId="{3F1C6164-C9EE-48AC-A215-29B5EDFCB21B}" srcOrd="1" destOrd="0" parTransId="{23A83DAF-94EE-4B8C-9723-A98E21310B1D}" sibTransId="{8CA891B6-A5CC-4B56-ADCE-2752DED7AEA0}"/>
    <dgm:cxn modelId="{35B729B8-9210-4F2B-8D7A-09013450619F}" type="presOf" srcId="{3F1A5915-4E68-416E-BA8B-3975E8C1D968}" destId="{C6531B5F-9740-42B3-BBC6-242D031543E3}" srcOrd="0" destOrd="0" presId="urn:microsoft.com/office/officeart/2005/8/layout/cycle6"/>
    <dgm:cxn modelId="{4F14F863-4D5E-4BD5-B641-38E91AACAA37}" srcId="{745BE3BA-D180-47A3-8A2C-BF8C0A6CAC61}" destId="{195E4705-D181-4F0F-B214-14E92384FFC4}" srcOrd="2" destOrd="0" parTransId="{D43CB1DD-BC17-4FDC-B791-F763837BA212}" sibTransId="{DF33CA0D-9959-4535-8755-BBAC641BBCDF}"/>
    <dgm:cxn modelId="{78743218-7E18-4A88-8AFE-E032AD64DBC2}" type="presOf" srcId="{844F7007-EDF8-47B3-8DD4-36FC6CE9E11B}" destId="{930C9588-C0B4-4EA7-B67A-88D327178608}" srcOrd="0" destOrd="0" presId="urn:microsoft.com/office/officeart/2005/8/layout/cycle6"/>
    <dgm:cxn modelId="{03360728-4445-4A49-961C-35BBB8001635}" srcId="{745BE3BA-D180-47A3-8A2C-BF8C0A6CAC61}" destId="{B0E667E8-A952-41DD-A9A0-BEFDE56BB57F}" srcOrd="5" destOrd="0" parTransId="{71D937EE-06CD-480B-BA87-AE8FD8C1DC19}" sibTransId="{003DF9F7-236C-4A07-ADA9-11F9B46E8455}"/>
    <dgm:cxn modelId="{B57F56AC-ED1B-47DC-A691-AEDFD491E943}" type="presOf" srcId="{0A5DDC65-3D5B-49EF-9856-10793B76D3F5}" destId="{55A46CF1-9A56-4814-B0DC-1FDDFF5C74C7}" srcOrd="0" destOrd="0" presId="urn:microsoft.com/office/officeart/2005/8/layout/cycle6"/>
    <dgm:cxn modelId="{CEB6DB77-FF77-4AEB-90A0-E9E67281D21D}" type="presOf" srcId="{745BE3BA-D180-47A3-8A2C-BF8C0A6CAC61}" destId="{906B2D03-6A59-4BD0-AA72-C793D35A6BBB}" srcOrd="0" destOrd="0" presId="urn:microsoft.com/office/officeart/2005/8/layout/cycle6"/>
    <dgm:cxn modelId="{365AFFC8-BFD7-4BE3-B995-1F86A26EB178}" type="presOf" srcId="{E876EDC2-CAF6-46C9-A7F4-35E0DC361387}" destId="{040842E4-3758-4194-BD94-2881DB1A8059}" srcOrd="0" destOrd="0" presId="urn:microsoft.com/office/officeart/2005/8/layout/cycle6"/>
    <dgm:cxn modelId="{028AD378-2006-45B9-BF41-A10B4F0DFB85}" srcId="{745BE3BA-D180-47A3-8A2C-BF8C0A6CAC61}" destId="{0A5DDC65-3D5B-49EF-9856-10793B76D3F5}" srcOrd="3" destOrd="0" parTransId="{00D496BC-7CBF-4C67-9509-248605F6912A}" sibTransId="{7EAB2081-76CC-45E9-AF30-6CB9AF4ED451}"/>
    <dgm:cxn modelId="{05CE3752-9BEE-474D-BE70-28C1B03E49F5}" srcId="{745BE3BA-D180-47A3-8A2C-BF8C0A6CAC61}" destId="{844F7007-EDF8-47B3-8DD4-36FC6CE9E11B}" srcOrd="4" destOrd="0" parTransId="{F1BC6C98-475E-4CFB-B84E-8D05593DB1A9}" sibTransId="{3F1A5915-4E68-416E-BA8B-3975E8C1D968}"/>
    <dgm:cxn modelId="{C486E548-D42E-4DA4-97B7-5D5AF3F5AF81}" type="presOf" srcId="{DF33CA0D-9959-4535-8755-BBAC641BBCDF}" destId="{3511A3EF-BAE2-4614-B4DF-796898328177}" srcOrd="0" destOrd="0" presId="urn:microsoft.com/office/officeart/2005/8/layout/cycle6"/>
    <dgm:cxn modelId="{F79727C3-834F-457A-AF24-8B5C7B6FECBA}" type="presOf" srcId="{9F2FCCAE-C26C-4856-9CAD-748AA4E46497}" destId="{EAEDD57D-9C0F-43C3-8EC2-6FB284948A84}" srcOrd="0" destOrd="0" presId="urn:microsoft.com/office/officeart/2005/8/layout/cycle6"/>
    <dgm:cxn modelId="{BBAE54A8-1C05-4129-98E8-0F0ABD0306F0}" type="presOf" srcId="{195E4705-D181-4F0F-B214-14E92384FFC4}" destId="{1503CF43-53B6-4101-A859-2F7546943C63}" srcOrd="0" destOrd="0" presId="urn:microsoft.com/office/officeart/2005/8/layout/cycle6"/>
    <dgm:cxn modelId="{B0ACE9A2-2CE9-44B8-8C8A-8DBAB516C678}" type="presOf" srcId="{003DF9F7-236C-4A07-ADA9-11F9B46E8455}" destId="{14E43AB5-C422-4A43-8D1B-ABD2E2270607}" srcOrd="0" destOrd="0" presId="urn:microsoft.com/office/officeart/2005/8/layout/cycle6"/>
    <dgm:cxn modelId="{14E4D4FA-A9CB-4C38-8AFB-C83F0D716305}" type="presParOf" srcId="{906B2D03-6A59-4BD0-AA72-C793D35A6BBB}" destId="{040842E4-3758-4194-BD94-2881DB1A8059}" srcOrd="0" destOrd="0" presId="urn:microsoft.com/office/officeart/2005/8/layout/cycle6"/>
    <dgm:cxn modelId="{D2BDCD7F-DBC7-4054-A62F-C8E9ED41A2FB}" type="presParOf" srcId="{906B2D03-6A59-4BD0-AA72-C793D35A6BBB}" destId="{9262F13A-7B74-4842-9683-9D091B894F43}" srcOrd="1" destOrd="0" presId="urn:microsoft.com/office/officeart/2005/8/layout/cycle6"/>
    <dgm:cxn modelId="{74417CAA-966C-4816-8C23-8B2D847DFB55}" type="presParOf" srcId="{906B2D03-6A59-4BD0-AA72-C793D35A6BBB}" destId="{EAEDD57D-9C0F-43C3-8EC2-6FB284948A84}" srcOrd="2" destOrd="0" presId="urn:microsoft.com/office/officeart/2005/8/layout/cycle6"/>
    <dgm:cxn modelId="{D4E58F37-3E61-47A2-AB86-DD8F3AEE96AE}" type="presParOf" srcId="{906B2D03-6A59-4BD0-AA72-C793D35A6BBB}" destId="{DA388E50-DCC8-4C47-999E-A7708B2D6547}" srcOrd="3" destOrd="0" presId="urn:microsoft.com/office/officeart/2005/8/layout/cycle6"/>
    <dgm:cxn modelId="{26B22D94-4886-47B5-B4B9-F612BC3967F5}" type="presParOf" srcId="{906B2D03-6A59-4BD0-AA72-C793D35A6BBB}" destId="{B00212F4-CC17-4F3A-996B-E59EC6F3AD42}" srcOrd="4" destOrd="0" presId="urn:microsoft.com/office/officeart/2005/8/layout/cycle6"/>
    <dgm:cxn modelId="{F5016CAD-2FC8-4D87-BB6E-ECAF3E5E55AE}" type="presParOf" srcId="{906B2D03-6A59-4BD0-AA72-C793D35A6BBB}" destId="{FC2C4D5D-BD80-46B5-ADD0-D7BC1265DC14}" srcOrd="5" destOrd="0" presId="urn:microsoft.com/office/officeart/2005/8/layout/cycle6"/>
    <dgm:cxn modelId="{A970D39E-5802-4AF5-A339-27E68B768003}" type="presParOf" srcId="{906B2D03-6A59-4BD0-AA72-C793D35A6BBB}" destId="{1503CF43-53B6-4101-A859-2F7546943C63}" srcOrd="6" destOrd="0" presId="urn:microsoft.com/office/officeart/2005/8/layout/cycle6"/>
    <dgm:cxn modelId="{642ADC42-9EFD-4EE1-ADF9-0F8CBFBD4D4E}" type="presParOf" srcId="{906B2D03-6A59-4BD0-AA72-C793D35A6BBB}" destId="{4ACFE2A6-3738-41EF-8E9F-CA8FF8EF3C41}" srcOrd="7" destOrd="0" presId="urn:microsoft.com/office/officeart/2005/8/layout/cycle6"/>
    <dgm:cxn modelId="{BBF0A4AB-B4F2-4D8E-9773-AEAACEB0E1B3}" type="presParOf" srcId="{906B2D03-6A59-4BD0-AA72-C793D35A6BBB}" destId="{3511A3EF-BAE2-4614-B4DF-796898328177}" srcOrd="8" destOrd="0" presId="urn:microsoft.com/office/officeart/2005/8/layout/cycle6"/>
    <dgm:cxn modelId="{1C5F92DB-0144-4396-AB6B-9A1515DC78F3}" type="presParOf" srcId="{906B2D03-6A59-4BD0-AA72-C793D35A6BBB}" destId="{55A46CF1-9A56-4814-B0DC-1FDDFF5C74C7}" srcOrd="9" destOrd="0" presId="urn:microsoft.com/office/officeart/2005/8/layout/cycle6"/>
    <dgm:cxn modelId="{3370C19B-D313-4951-A817-BA7124564522}" type="presParOf" srcId="{906B2D03-6A59-4BD0-AA72-C793D35A6BBB}" destId="{2585FD34-FC97-48B1-9B4D-4A99265416AA}" srcOrd="10" destOrd="0" presId="urn:microsoft.com/office/officeart/2005/8/layout/cycle6"/>
    <dgm:cxn modelId="{ACDE5CCF-F933-44A2-9D84-F26CC0A0676A}" type="presParOf" srcId="{906B2D03-6A59-4BD0-AA72-C793D35A6BBB}" destId="{3FA52D93-C22A-47F9-AA48-EC63F5D8FA49}" srcOrd="11" destOrd="0" presId="urn:microsoft.com/office/officeart/2005/8/layout/cycle6"/>
    <dgm:cxn modelId="{3BB6C7E2-2C40-4DB1-AFD5-070CAB90F5AE}" type="presParOf" srcId="{906B2D03-6A59-4BD0-AA72-C793D35A6BBB}" destId="{930C9588-C0B4-4EA7-B67A-88D327178608}" srcOrd="12" destOrd="0" presId="urn:microsoft.com/office/officeart/2005/8/layout/cycle6"/>
    <dgm:cxn modelId="{E2A59D8A-FF8E-4C2A-9964-C1C366696F7B}" type="presParOf" srcId="{906B2D03-6A59-4BD0-AA72-C793D35A6BBB}" destId="{CFFDAD18-F9AC-4187-8BEC-F914DD9A9C17}" srcOrd="13" destOrd="0" presId="urn:microsoft.com/office/officeart/2005/8/layout/cycle6"/>
    <dgm:cxn modelId="{6668900E-4570-4AA4-8735-F1C429858025}" type="presParOf" srcId="{906B2D03-6A59-4BD0-AA72-C793D35A6BBB}" destId="{C6531B5F-9740-42B3-BBC6-242D031543E3}" srcOrd="14" destOrd="0" presId="urn:microsoft.com/office/officeart/2005/8/layout/cycle6"/>
    <dgm:cxn modelId="{1F2BD10F-9313-4E6E-9D2A-63F6C33E6B52}" type="presParOf" srcId="{906B2D03-6A59-4BD0-AA72-C793D35A6BBB}" destId="{34FB72AE-D83B-48A9-966C-52F180AC03BE}" srcOrd="15" destOrd="0" presId="urn:microsoft.com/office/officeart/2005/8/layout/cycle6"/>
    <dgm:cxn modelId="{BBE7AF9B-784E-4F51-A4E1-5C937DE11908}" type="presParOf" srcId="{906B2D03-6A59-4BD0-AA72-C793D35A6BBB}" destId="{99481E5D-3FAD-4374-9DF8-9A2E246BDE9E}" srcOrd="16" destOrd="0" presId="urn:microsoft.com/office/officeart/2005/8/layout/cycle6"/>
    <dgm:cxn modelId="{619123F4-973F-4065-91DE-D0D0B33297C5}" type="presParOf" srcId="{906B2D03-6A59-4BD0-AA72-C793D35A6BBB}" destId="{14E43AB5-C422-4A43-8D1B-ABD2E227060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485E6E-977B-4B37-BFCF-3A9CEAD093A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F485822-4EDA-4440-BC57-F9CF9D9C7A2F}">
      <dgm:prSet phldrT="[文字]"/>
      <dgm:spPr/>
      <dgm:t>
        <a:bodyPr/>
        <a:lstStyle/>
        <a:p>
          <a:r>
            <a:rPr lang="zh-TW" altLang="en-US" dirty="0" smtClean="0"/>
            <a:t>學習策略</a:t>
          </a:r>
          <a:endParaRPr lang="zh-TW" altLang="en-US" dirty="0"/>
        </a:p>
      </dgm:t>
    </dgm:pt>
    <dgm:pt modelId="{8364C27C-59CE-4E7C-B21F-FDBEB5E609CB}" type="parTrans" cxnId="{E0C5609E-3EF1-42F1-82D8-52A521D14359}">
      <dgm:prSet/>
      <dgm:spPr/>
      <dgm:t>
        <a:bodyPr/>
        <a:lstStyle/>
        <a:p>
          <a:endParaRPr lang="zh-TW" altLang="en-US"/>
        </a:p>
      </dgm:t>
    </dgm:pt>
    <dgm:pt modelId="{3C72CE72-25BB-4CEE-8A23-1221AD823B6E}" type="sibTrans" cxnId="{E0C5609E-3EF1-42F1-82D8-52A521D14359}">
      <dgm:prSet/>
      <dgm:spPr/>
      <dgm:t>
        <a:bodyPr/>
        <a:lstStyle/>
        <a:p>
          <a:endParaRPr lang="zh-TW" altLang="en-US"/>
        </a:p>
      </dgm:t>
    </dgm:pt>
    <dgm:pt modelId="{D74B0A69-F30C-42C9-B850-588A1AFECF68}">
      <dgm:prSet phldrT="[文字]"/>
      <dgm:spPr/>
      <dgm:t>
        <a:bodyPr/>
        <a:lstStyle/>
        <a:p>
          <a:r>
            <a:rPr lang="zh-TW" altLang="en-US" dirty="0" smtClean="0"/>
            <a:t>認知</a:t>
          </a:r>
          <a:endParaRPr lang="zh-TW" altLang="en-US" dirty="0"/>
        </a:p>
      </dgm:t>
    </dgm:pt>
    <dgm:pt modelId="{141F1699-331B-43C0-AEA1-C6DE73A8A9B0}" type="parTrans" cxnId="{0BF60055-249F-4E86-AB3E-E2515E3FA33D}">
      <dgm:prSet/>
      <dgm:spPr/>
      <dgm:t>
        <a:bodyPr/>
        <a:lstStyle/>
        <a:p>
          <a:endParaRPr lang="zh-TW" altLang="en-US"/>
        </a:p>
      </dgm:t>
    </dgm:pt>
    <dgm:pt modelId="{503402C3-DC21-4966-8F72-4B5A44DF72B9}" type="sibTrans" cxnId="{0BF60055-249F-4E86-AB3E-E2515E3FA33D}">
      <dgm:prSet/>
      <dgm:spPr/>
      <dgm:t>
        <a:bodyPr/>
        <a:lstStyle/>
        <a:p>
          <a:endParaRPr lang="zh-TW" altLang="en-US"/>
        </a:p>
      </dgm:t>
    </dgm:pt>
    <dgm:pt modelId="{B6E6254F-2371-4E0C-8056-09E11CB7A65A}">
      <dgm:prSet phldrT="[文字]"/>
      <dgm:spPr/>
      <dgm:t>
        <a:bodyPr/>
        <a:lstStyle/>
        <a:p>
          <a:r>
            <a:rPr lang="zh-TW" altLang="en-US" u="sng" dirty="0" smtClean="0"/>
            <a:t>注意</a:t>
          </a:r>
          <a:endParaRPr lang="zh-TW" altLang="en-US" u="sng" dirty="0"/>
        </a:p>
      </dgm:t>
    </dgm:pt>
    <dgm:pt modelId="{A391E3E8-3E6E-48FC-A398-D8330EB0EC49}" type="parTrans" cxnId="{AD8BC150-46F1-4443-A7FA-E586A211F773}">
      <dgm:prSet/>
      <dgm:spPr/>
      <dgm:t>
        <a:bodyPr/>
        <a:lstStyle/>
        <a:p>
          <a:endParaRPr lang="zh-TW" altLang="en-US"/>
        </a:p>
      </dgm:t>
    </dgm:pt>
    <dgm:pt modelId="{6C9CCE21-9006-4055-9CE6-748704E00E2F}" type="sibTrans" cxnId="{AD8BC150-46F1-4443-A7FA-E586A211F773}">
      <dgm:prSet/>
      <dgm:spPr/>
      <dgm:t>
        <a:bodyPr/>
        <a:lstStyle/>
        <a:p>
          <a:endParaRPr lang="zh-TW" altLang="en-US"/>
        </a:p>
      </dgm:t>
    </dgm:pt>
    <dgm:pt modelId="{698C7E95-08A0-4717-A02E-9994D0383D07}">
      <dgm:prSet phldrT="[文字]"/>
      <dgm:spPr/>
      <dgm:t>
        <a:bodyPr/>
        <a:lstStyle/>
        <a:p>
          <a:pPr algn="ctr"/>
          <a:r>
            <a:rPr lang="zh-TW" altLang="en-US" u="sng" dirty="0" smtClean="0"/>
            <a:t>記憶</a:t>
          </a:r>
          <a:endParaRPr lang="en-US" altLang="zh-TW" u="sng" dirty="0" smtClean="0"/>
        </a:p>
        <a:p>
          <a:pPr algn="l"/>
          <a:r>
            <a:rPr lang="zh-TW" altLang="en-US" dirty="0" smtClean="0"/>
            <a:t>反覆處理、</a:t>
          </a:r>
          <a:endParaRPr lang="en-US" altLang="zh-TW" dirty="0" smtClean="0"/>
        </a:p>
        <a:p>
          <a:pPr algn="l"/>
          <a:r>
            <a:rPr lang="zh-TW" altLang="en-US" dirty="0" smtClean="0"/>
            <a:t> 精進、</a:t>
          </a:r>
          <a:endParaRPr lang="en-US" altLang="zh-TW" dirty="0" smtClean="0"/>
        </a:p>
        <a:p>
          <a:pPr algn="l"/>
          <a:r>
            <a:rPr lang="zh-TW" altLang="en-US" dirty="0" smtClean="0"/>
            <a:t>組織</a:t>
          </a:r>
          <a:endParaRPr lang="en-US" altLang="zh-TW" dirty="0" smtClean="0"/>
        </a:p>
        <a:p>
          <a:pPr algn="l"/>
          <a:endParaRPr lang="zh-TW" altLang="en-US" dirty="0"/>
        </a:p>
      </dgm:t>
    </dgm:pt>
    <dgm:pt modelId="{049576DE-23FC-4397-BB0E-3A738E5F140A}" type="parTrans" cxnId="{98E77840-6426-4DFB-B35C-53498D1049B9}">
      <dgm:prSet/>
      <dgm:spPr/>
      <dgm:t>
        <a:bodyPr/>
        <a:lstStyle/>
        <a:p>
          <a:endParaRPr lang="zh-TW" altLang="en-US"/>
        </a:p>
      </dgm:t>
    </dgm:pt>
    <dgm:pt modelId="{9332DCE0-A33D-4566-9D33-69369B8F0E7E}" type="sibTrans" cxnId="{98E77840-6426-4DFB-B35C-53498D1049B9}">
      <dgm:prSet/>
      <dgm:spPr/>
      <dgm:t>
        <a:bodyPr/>
        <a:lstStyle/>
        <a:p>
          <a:endParaRPr lang="zh-TW" altLang="en-US"/>
        </a:p>
      </dgm:t>
    </dgm:pt>
    <dgm:pt modelId="{C57213F6-72AD-41DB-BA0D-392E2082428C}">
      <dgm:prSet phldrT="[文字]"/>
      <dgm:spPr/>
      <dgm:t>
        <a:bodyPr/>
        <a:lstStyle/>
        <a:p>
          <a:r>
            <a:rPr lang="zh-TW" altLang="en-US" dirty="0" smtClean="0"/>
            <a:t>後設認知</a:t>
          </a:r>
          <a:endParaRPr lang="zh-TW" altLang="en-US" dirty="0"/>
        </a:p>
      </dgm:t>
    </dgm:pt>
    <dgm:pt modelId="{6C9B9539-488D-476E-84E8-D98B1697A94F}" type="parTrans" cxnId="{599CE39F-C785-4F68-9572-6E5E58CAB882}">
      <dgm:prSet/>
      <dgm:spPr/>
      <dgm:t>
        <a:bodyPr/>
        <a:lstStyle/>
        <a:p>
          <a:endParaRPr lang="zh-TW" altLang="en-US"/>
        </a:p>
      </dgm:t>
    </dgm:pt>
    <dgm:pt modelId="{FE4F649D-7A76-4E9F-A1A4-F257F0A7D488}" type="sibTrans" cxnId="{599CE39F-C785-4F68-9572-6E5E58CAB882}">
      <dgm:prSet/>
      <dgm:spPr/>
      <dgm:t>
        <a:bodyPr/>
        <a:lstStyle/>
        <a:p>
          <a:endParaRPr lang="zh-TW" altLang="en-US"/>
        </a:p>
      </dgm:t>
    </dgm:pt>
    <dgm:pt modelId="{08877DC1-F85F-4324-A86C-4DE03D8756E6}">
      <dgm:prSet phldrT="[文字]"/>
      <dgm:spPr/>
      <dgm:t>
        <a:bodyPr/>
        <a:lstStyle/>
        <a:p>
          <a:r>
            <a:rPr lang="zh-TW" altLang="en-US" dirty="0" smtClean="0"/>
            <a:t>認識自己的認知歷程與資源</a:t>
          </a:r>
          <a:endParaRPr lang="zh-TW" altLang="en-US" dirty="0"/>
        </a:p>
      </dgm:t>
    </dgm:pt>
    <dgm:pt modelId="{0A936752-38DA-4CA1-B167-D8847564C146}" type="parTrans" cxnId="{02319FFF-0DC7-4512-B81C-931B5AF69DE1}">
      <dgm:prSet/>
      <dgm:spPr/>
      <dgm:t>
        <a:bodyPr/>
        <a:lstStyle/>
        <a:p>
          <a:endParaRPr lang="zh-TW" altLang="en-US"/>
        </a:p>
      </dgm:t>
    </dgm:pt>
    <dgm:pt modelId="{783B1525-DD22-4892-8E37-21133FE3D2FD}" type="sibTrans" cxnId="{02319FFF-0DC7-4512-B81C-931B5AF69DE1}">
      <dgm:prSet/>
      <dgm:spPr/>
      <dgm:t>
        <a:bodyPr/>
        <a:lstStyle/>
        <a:p>
          <a:endParaRPr lang="zh-TW" altLang="en-US"/>
        </a:p>
      </dgm:t>
    </dgm:pt>
    <dgm:pt modelId="{03FFC30A-06B9-477B-91BA-5E0D21E8B583}">
      <dgm:prSet/>
      <dgm:spPr/>
      <dgm:t>
        <a:bodyPr/>
        <a:lstStyle/>
        <a:p>
          <a:r>
            <a:rPr lang="zh-TW" altLang="en-US" dirty="0" smtClean="0"/>
            <a:t>動機</a:t>
          </a:r>
          <a:endParaRPr lang="zh-TW" altLang="en-US" dirty="0"/>
        </a:p>
      </dgm:t>
    </dgm:pt>
    <dgm:pt modelId="{4772C4C9-1C3A-4C50-8B79-C7FFB5647386}" type="parTrans" cxnId="{38C075C7-4434-45CD-A10A-0E818B668294}">
      <dgm:prSet/>
      <dgm:spPr/>
      <dgm:t>
        <a:bodyPr/>
        <a:lstStyle/>
        <a:p>
          <a:endParaRPr lang="zh-TW" altLang="en-US"/>
        </a:p>
      </dgm:t>
    </dgm:pt>
    <dgm:pt modelId="{3CB42720-8B19-4264-85B3-740BADD4043A}" type="sibTrans" cxnId="{38C075C7-4434-45CD-A10A-0E818B668294}">
      <dgm:prSet/>
      <dgm:spPr/>
      <dgm:t>
        <a:bodyPr/>
        <a:lstStyle/>
        <a:p>
          <a:endParaRPr lang="zh-TW" altLang="en-US"/>
        </a:p>
      </dgm:t>
    </dgm:pt>
    <dgm:pt modelId="{8E4D77AB-E987-4580-A97D-3EB6A12B42A7}">
      <dgm:prSet/>
      <dgm:spPr/>
      <dgm:t>
        <a:bodyPr/>
        <a:lstStyle/>
        <a:p>
          <a:pPr algn="l"/>
          <a:r>
            <a:rPr lang="zh-TW" altLang="en-US" dirty="0" smtClean="0"/>
            <a:t>使用及調整自己的認知歷程</a:t>
          </a:r>
          <a:endParaRPr lang="zh-TW" altLang="en-US" dirty="0"/>
        </a:p>
      </dgm:t>
    </dgm:pt>
    <dgm:pt modelId="{9D0104FE-CE4A-4AE9-8E77-964FD158C410}" type="parTrans" cxnId="{6C8340E0-697B-41F9-80A5-EA40C2AF17B6}">
      <dgm:prSet/>
      <dgm:spPr/>
      <dgm:t>
        <a:bodyPr/>
        <a:lstStyle/>
        <a:p>
          <a:endParaRPr lang="zh-TW" altLang="en-US"/>
        </a:p>
      </dgm:t>
    </dgm:pt>
    <dgm:pt modelId="{6FC0785C-79F0-4AE6-A7F5-8A1E5E57FD3C}" type="sibTrans" cxnId="{6C8340E0-697B-41F9-80A5-EA40C2AF17B6}">
      <dgm:prSet/>
      <dgm:spPr/>
      <dgm:t>
        <a:bodyPr/>
        <a:lstStyle/>
        <a:p>
          <a:endParaRPr lang="zh-TW" altLang="en-US"/>
        </a:p>
      </dgm:t>
    </dgm:pt>
    <dgm:pt modelId="{3B1D7EFF-7739-4EB0-99F1-2645DA7FEA2E}">
      <dgm:prSet/>
      <dgm:spPr/>
      <dgm:t>
        <a:bodyPr/>
        <a:lstStyle/>
        <a:p>
          <a:pPr algn="ctr"/>
          <a:r>
            <a:rPr lang="zh-TW" altLang="en-US" u="sng" dirty="0" smtClean="0"/>
            <a:t>理解</a:t>
          </a:r>
          <a:endParaRPr lang="en-US" altLang="zh-TW" u="sng" dirty="0" smtClean="0"/>
        </a:p>
        <a:p>
          <a:pPr algn="l"/>
          <a:r>
            <a:rPr lang="zh-TW" altLang="en-US" dirty="0" smtClean="0"/>
            <a:t>訊息收錄、文意理解、推理理解、理解偵測</a:t>
          </a:r>
          <a:endParaRPr lang="zh-TW" altLang="en-US" dirty="0"/>
        </a:p>
      </dgm:t>
    </dgm:pt>
    <dgm:pt modelId="{8682364F-76F9-4714-B2A0-4FE6A35FE7EE}" type="parTrans" cxnId="{1FA5C50A-4BDB-452F-94C6-7A20F93250FC}">
      <dgm:prSet/>
      <dgm:spPr/>
      <dgm:t>
        <a:bodyPr/>
        <a:lstStyle/>
        <a:p>
          <a:endParaRPr lang="zh-TW" altLang="en-US"/>
        </a:p>
      </dgm:t>
    </dgm:pt>
    <dgm:pt modelId="{3F73FA66-97CC-42E4-AA48-872EB4A7BAAE}" type="sibTrans" cxnId="{1FA5C50A-4BDB-452F-94C6-7A20F93250FC}">
      <dgm:prSet/>
      <dgm:spPr/>
      <dgm:t>
        <a:bodyPr/>
        <a:lstStyle/>
        <a:p>
          <a:endParaRPr lang="zh-TW" altLang="en-US"/>
        </a:p>
      </dgm:t>
    </dgm:pt>
    <dgm:pt modelId="{A881CEF0-54A8-4BD7-A1FB-87AAED0DE40B}">
      <dgm:prSet/>
      <dgm:spPr/>
      <dgm:t>
        <a:bodyPr/>
        <a:lstStyle/>
        <a:p>
          <a:pPr algn="l"/>
          <a:r>
            <a:rPr lang="zh-TW" altLang="en-US" dirty="0" smtClean="0"/>
            <a:t>調整成敗歸因、</a:t>
          </a:r>
          <a:endParaRPr lang="en-US" altLang="zh-TW" dirty="0" smtClean="0"/>
        </a:p>
        <a:p>
          <a:pPr algn="l"/>
          <a:r>
            <a:rPr lang="zh-TW" altLang="en-US" dirty="0" smtClean="0"/>
            <a:t>培養內在動機、</a:t>
          </a:r>
          <a:endParaRPr lang="en-US" altLang="zh-TW" dirty="0" smtClean="0"/>
        </a:p>
        <a:p>
          <a:pPr algn="l"/>
          <a:r>
            <a:rPr lang="zh-TW" altLang="en-US" dirty="0" smtClean="0"/>
            <a:t>善用外在增強</a:t>
          </a:r>
          <a:endParaRPr lang="zh-TW" altLang="en-US" dirty="0"/>
        </a:p>
      </dgm:t>
    </dgm:pt>
    <dgm:pt modelId="{D83015D2-80EF-459B-A6A3-1E803F5F23D7}" type="parTrans" cxnId="{3A1BA6F6-7037-4657-BE81-B6EA7EDA2AAC}">
      <dgm:prSet/>
      <dgm:spPr/>
      <dgm:t>
        <a:bodyPr/>
        <a:lstStyle/>
        <a:p>
          <a:endParaRPr lang="zh-TW" altLang="en-US"/>
        </a:p>
      </dgm:t>
    </dgm:pt>
    <dgm:pt modelId="{C34D1A23-68D4-454C-804B-70CEB3CFE895}" type="sibTrans" cxnId="{3A1BA6F6-7037-4657-BE81-B6EA7EDA2AAC}">
      <dgm:prSet/>
      <dgm:spPr/>
      <dgm:t>
        <a:bodyPr/>
        <a:lstStyle/>
        <a:p>
          <a:endParaRPr lang="zh-TW" altLang="en-US"/>
        </a:p>
      </dgm:t>
    </dgm:pt>
    <dgm:pt modelId="{0B8ED620-693B-444F-BC13-5BA29571C3C4}" type="pres">
      <dgm:prSet presAssocID="{87485E6E-977B-4B37-BFCF-3A9CEAD093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0316DD1-C598-47BB-8375-8CBAD2388E93}" type="pres">
      <dgm:prSet presAssocID="{FF485822-4EDA-4440-BC57-F9CF9D9C7A2F}" presName="hierRoot1" presStyleCnt="0"/>
      <dgm:spPr/>
    </dgm:pt>
    <dgm:pt modelId="{2261AD36-1828-42B9-AB17-4FF18C25AEDE}" type="pres">
      <dgm:prSet presAssocID="{FF485822-4EDA-4440-BC57-F9CF9D9C7A2F}" presName="composite" presStyleCnt="0"/>
      <dgm:spPr/>
    </dgm:pt>
    <dgm:pt modelId="{1323F623-7FAD-4C1A-80CB-20982EB6A8B8}" type="pres">
      <dgm:prSet presAssocID="{FF485822-4EDA-4440-BC57-F9CF9D9C7A2F}" presName="background" presStyleLbl="node0" presStyleIdx="0" presStyleCnt="1"/>
      <dgm:spPr/>
    </dgm:pt>
    <dgm:pt modelId="{0B572879-1A9E-4CC0-92BF-AEAE8CA72AF1}" type="pres">
      <dgm:prSet presAssocID="{FF485822-4EDA-4440-BC57-F9CF9D9C7A2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71FAC21-BC06-4D39-A526-333B85D30A12}" type="pres">
      <dgm:prSet presAssocID="{FF485822-4EDA-4440-BC57-F9CF9D9C7A2F}" presName="hierChild2" presStyleCnt="0"/>
      <dgm:spPr/>
    </dgm:pt>
    <dgm:pt modelId="{2B9A91A0-EA60-40DA-BE08-64CC9A637DCE}" type="pres">
      <dgm:prSet presAssocID="{141F1699-331B-43C0-AEA1-C6DE73A8A9B0}" presName="Name10" presStyleLbl="parChTrans1D2" presStyleIdx="0" presStyleCnt="3"/>
      <dgm:spPr/>
      <dgm:t>
        <a:bodyPr/>
        <a:lstStyle/>
        <a:p>
          <a:endParaRPr lang="zh-TW" altLang="en-US"/>
        </a:p>
      </dgm:t>
    </dgm:pt>
    <dgm:pt modelId="{893EA024-A7DE-484F-BFC4-D98A340404FE}" type="pres">
      <dgm:prSet presAssocID="{D74B0A69-F30C-42C9-B850-588A1AFECF68}" presName="hierRoot2" presStyleCnt="0"/>
      <dgm:spPr/>
    </dgm:pt>
    <dgm:pt modelId="{007EE136-6420-4682-B2F0-F069D04E42D0}" type="pres">
      <dgm:prSet presAssocID="{D74B0A69-F30C-42C9-B850-588A1AFECF68}" presName="composite2" presStyleCnt="0"/>
      <dgm:spPr/>
    </dgm:pt>
    <dgm:pt modelId="{48D16C7D-8BB5-427C-887F-79FCBC1ECED3}" type="pres">
      <dgm:prSet presAssocID="{D74B0A69-F30C-42C9-B850-588A1AFECF68}" presName="background2" presStyleLbl="node2" presStyleIdx="0" presStyleCnt="3"/>
      <dgm:spPr/>
    </dgm:pt>
    <dgm:pt modelId="{D76CFCCC-E846-4F38-BD53-D3547602DE10}" type="pres">
      <dgm:prSet presAssocID="{D74B0A69-F30C-42C9-B850-588A1AFECF68}" presName="text2" presStyleLbl="fgAcc2" presStyleIdx="0" presStyleCnt="3" custLinFactNeighborX="-1185" custLinFactNeighborY="-612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6E004EB-9EE0-4F28-AA68-04245B275574}" type="pres">
      <dgm:prSet presAssocID="{D74B0A69-F30C-42C9-B850-588A1AFECF68}" presName="hierChild3" presStyleCnt="0"/>
      <dgm:spPr/>
    </dgm:pt>
    <dgm:pt modelId="{CB48B06D-70CF-4894-84C6-8FC1F1EE6B76}" type="pres">
      <dgm:prSet presAssocID="{A391E3E8-3E6E-48FC-A398-D8330EB0EC49}" presName="Name17" presStyleLbl="parChTrans1D3" presStyleIdx="0" presStyleCnt="6"/>
      <dgm:spPr/>
      <dgm:t>
        <a:bodyPr/>
        <a:lstStyle/>
        <a:p>
          <a:endParaRPr lang="zh-TW" altLang="en-US"/>
        </a:p>
      </dgm:t>
    </dgm:pt>
    <dgm:pt modelId="{02648D95-1331-479B-8BDD-A31EFD46A1B8}" type="pres">
      <dgm:prSet presAssocID="{B6E6254F-2371-4E0C-8056-09E11CB7A65A}" presName="hierRoot3" presStyleCnt="0"/>
      <dgm:spPr/>
    </dgm:pt>
    <dgm:pt modelId="{DAD89544-45B7-40C9-9DE7-0A7EFCECA431}" type="pres">
      <dgm:prSet presAssocID="{B6E6254F-2371-4E0C-8056-09E11CB7A65A}" presName="composite3" presStyleCnt="0"/>
      <dgm:spPr/>
    </dgm:pt>
    <dgm:pt modelId="{085B5478-2062-4CD9-82DA-2C7013E33D7F}" type="pres">
      <dgm:prSet presAssocID="{B6E6254F-2371-4E0C-8056-09E11CB7A65A}" presName="background3" presStyleLbl="node3" presStyleIdx="0" presStyleCnt="6"/>
      <dgm:spPr/>
    </dgm:pt>
    <dgm:pt modelId="{C931311F-30A8-468A-BF02-B69F783E59F0}" type="pres">
      <dgm:prSet presAssocID="{B6E6254F-2371-4E0C-8056-09E11CB7A65A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07899E1-F173-4D7A-8942-5FB22F72E7C3}" type="pres">
      <dgm:prSet presAssocID="{B6E6254F-2371-4E0C-8056-09E11CB7A65A}" presName="hierChild4" presStyleCnt="0"/>
      <dgm:spPr/>
    </dgm:pt>
    <dgm:pt modelId="{758E821C-9983-4BC8-9C54-29BBD6DF2DFD}" type="pres">
      <dgm:prSet presAssocID="{049576DE-23FC-4397-BB0E-3A738E5F140A}" presName="Name17" presStyleLbl="parChTrans1D3" presStyleIdx="1" presStyleCnt="6"/>
      <dgm:spPr/>
      <dgm:t>
        <a:bodyPr/>
        <a:lstStyle/>
        <a:p>
          <a:endParaRPr lang="zh-TW" altLang="en-US"/>
        </a:p>
      </dgm:t>
    </dgm:pt>
    <dgm:pt modelId="{B88D1668-A62E-4882-B66C-4573508C6E0C}" type="pres">
      <dgm:prSet presAssocID="{698C7E95-08A0-4717-A02E-9994D0383D07}" presName="hierRoot3" presStyleCnt="0"/>
      <dgm:spPr/>
    </dgm:pt>
    <dgm:pt modelId="{C4E19705-F311-4B99-BA0E-073AFB122ECF}" type="pres">
      <dgm:prSet presAssocID="{698C7E95-08A0-4717-A02E-9994D0383D07}" presName="composite3" presStyleCnt="0"/>
      <dgm:spPr/>
    </dgm:pt>
    <dgm:pt modelId="{08C3806C-14A3-41F5-92F7-BF22D4C09C67}" type="pres">
      <dgm:prSet presAssocID="{698C7E95-08A0-4717-A02E-9994D0383D07}" presName="background3" presStyleLbl="node3" presStyleIdx="1" presStyleCnt="6"/>
      <dgm:spPr/>
    </dgm:pt>
    <dgm:pt modelId="{4C0A06EB-2E6C-446C-B2C0-8F34378FB430}" type="pres">
      <dgm:prSet presAssocID="{698C7E95-08A0-4717-A02E-9994D0383D07}" presName="text3" presStyleLbl="fgAcc3" presStyleIdx="1" presStyleCnt="6" custScaleY="32752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8FBC6A1-DD63-42A7-A26B-3BA25FA7CD65}" type="pres">
      <dgm:prSet presAssocID="{698C7E95-08A0-4717-A02E-9994D0383D07}" presName="hierChild4" presStyleCnt="0"/>
      <dgm:spPr/>
    </dgm:pt>
    <dgm:pt modelId="{81484251-7447-43C5-84A3-8634B6236B05}" type="pres">
      <dgm:prSet presAssocID="{8682364F-76F9-4714-B2A0-4FE6A35FE7EE}" presName="Name17" presStyleLbl="parChTrans1D3" presStyleIdx="2" presStyleCnt="6"/>
      <dgm:spPr/>
      <dgm:t>
        <a:bodyPr/>
        <a:lstStyle/>
        <a:p>
          <a:endParaRPr lang="zh-TW" altLang="en-US"/>
        </a:p>
      </dgm:t>
    </dgm:pt>
    <dgm:pt modelId="{311F120F-A609-4A7E-8D1E-CCC5449C39DF}" type="pres">
      <dgm:prSet presAssocID="{3B1D7EFF-7739-4EB0-99F1-2645DA7FEA2E}" presName="hierRoot3" presStyleCnt="0"/>
      <dgm:spPr/>
    </dgm:pt>
    <dgm:pt modelId="{983E13E4-40D0-470C-B4E6-AAC01BF4B9D4}" type="pres">
      <dgm:prSet presAssocID="{3B1D7EFF-7739-4EB0-99F1-2645DA7FEA2E}" presName="composite3" presStyleCnt="0"/>
      <dgm:spPr/>
    </dgm:pt>
    <dgm:pt modelId="{58A3E8B8-1778-4488-9BDE-1118D18CD21F}" type="pres">
      <dgm:prSet presAssocID="{3B1D7EFF-7739-4EB0-99F1-2645DA7FEA2E}" presName="background3" presStyleLbl="node3" presStyleIdx="2" presStyleCnt="6"/>
      <dgm:spPr/>
    </dgm:pt>
    <dgm:pt modelId="{64CFDE36-469D-4981-8F85-611C3BC95C67}" type="pres">
      <dgm:prSet presAssocID="{3B1D7EFF-7739-4EB0-99F1-2645DA7FEA2E}" presName="text3" presStyleLbl="fgAcc3" presStyleIdx="2" presStyleCnt="6" custScaleY="344054" custLinFactNeighborX="-1760" custLinFactNeighborY="4576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A4744E0-77C2-424C-AFB2-A99E442A5A7C}" type="pres">
      <dgm:prSet presAssocID="{3B1D7EFF-7739-4EB0-99F1-2645DA7FEA2E}" presName="hierChild4" presStyleCnt="0"/>
      <dgm:spPr/>
    </dgm:pt>
    <dgm:pt modelId="{5CB7F3F2-C10D-4C21-8218-14ABFFEDA1B0}" type="pres">
      <dgm:prSet presAssocID="{6C9B9539-488D-476E-84E8-D98B1697A94F}" presName="Name10" presStyleLbl="parChTrans1D2" presStyleIdx="1" presStyleCnt="3"/>
      <dgm:spPr/>
      <dgm:t>
        <a:bodyPr/>
        <a:lstStyle/>
        <a:p>
          <a:endParaRPr lang="zh-TW" altLang="en-US"/>
        </a:p>
      </dgm:t>
    </dgm:pt>
    <dgm:pt modelId="{0A0D15E2-4108-4FE0-AB58-0D1DDA660362}" type="pres">
      <dgm:prSet presAssocID="{C57213F6-72AD-41DB-BA0D-392E2082428C}" presName="hierRoot2" presStyleCnt="0"/>
      <dgm:spPr/>
    </dgm:pt>
    <dgm:pt modelId="{5783F56E-9DB0-47FD-94E6-3499276A1774}" type="pres">
      <dgm:prSet presAssocID="{C57213F6-72AD-41DB-BA0D-392E2082428C}" presName="composite2" presStyleCnt="0"/>
      <dgm:spPr/>
    </dgm:pt>
    <dgm:pt modelId="{37D96B39-0CDF-4D43-97F1-6BD442DB1993}" type="pres">
      <dgm:prSet presAssocID="{C57213F6-72AD-41DB-BA0D-392E2082428C}" presName="background2" presStyleLbl="node2" presStyleIdx="1" presStyleCnt="3"/>
      <dgm:spPr/>
    </dgm:pt>
    <dgm:pt modelId="{89D059D5-3BC8-49F0-A2BB-573AB5AC8ED8}" type="pres">
      <dgm:prSet presAssocID="{C57213F6-72AD-41DB-BA0D-392E2082428C}" presName="text2" presStyleLbl="fgAcc2" presStyleIdx="1" presStyleCnt="3" custLinFactNeighborX="-67" custLinFactNeighborY="-456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875675D-F9AA-4F82-90DD-9FBA1C273B21}" type="pres">
      <dgm:prSet presAssocID="{C57213F6-72AD-41DB-BA0D-392E2082428C}" presName="hierChild3" presStyleCnt="0"/>
      <dgm:spPr/>
    </dgm:pt>
    <dgm:pt modelId="{5179D389-4D51-4451-8C6A-F6D0DFDF17C6}" type="pres">
      <dgm:prSet presAssocID="{0A936752-38DA-4CA1-B167-D8847564C146}" presName="Name17" presStyleLbl="parChTrans1D3" presStyleIdx="3" presStyleCnt="6"/>
      <dgm:spPr/>
      <dgm:t>
        <a:bodyPr/>
        <a:lstStyle/>
        <a:p>
          <a:endParaRPr lang="zh-TW" altLang="en-US"/>
        </a:p>
      </dgm:t>
    </dgm:pt>
    <dgm:pt modelId="{43B7FF69-7568-4C0F-8A88-4F983C2E0C64}" type="pres">
      <dgm:prSet presAssocID="{08877DC1-F85F-4324-A86C-4DE03D8756E6}" presName="hierRoot3" presStyleCnt="0"/>
      <dgm:spPr/>
    </dgm:pt>
    <dgm:pt modelId="{3FE6FFDA-B1C6-406B-B2D4-BBDF5CFC2583}" type="pres">
      <dgm:prSet presAssocID="{08877DC1-F85F-4324-A86C-4DE03D8756E6}" presName="composite3" presStyleCnt="0"/>
      <dgm:spPr/>
    </dgm:pt>
    <dgm:pt modelId="{D3F50220-758B-4216-A506-0A7431B12BA8}" type="pres">
      <dgm:prSet presAssocID="{08877DC1-F85F-4324-A86C-4DE03D8756E6}" presName="background3" presStyleLbl="node3" presStyleIdx="3" presStyleCnt="6"/>
      <dgm:spPr/>
    </dgm:pt>
    <dgm:pt modelId="{4BB56136-52A5-4DE9-9833-E9DCECAA9D24}" type="pres">
      <dgm:prSet presAssocID="{08877DC1-F85F-4324-A86C-4DE03D8756E6}" presName="text3" presStyleLbl="fgAcc3" presStyleIdx="3" presStyleCnt="6" custScaleY="35197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3BD3CE5-C34E-41BC-991A-8E6FCAD23BB7}" type="pres">
      <dgm:prSet presAssocID="{08877DC1-F85F-4324-A86C-4DE03D8756E6}" presName="hierChild4" presStyleCnt="0"/>
      <dgm:spPr/>
    </dgm:pt>
    <dgm:pt modelId="{78AD195E-DBF1-42D7-9D25-0149009208B1}" type="pres">
      <dgm:prSet presAssocID="{9D0104FE-CE4A-4AE9-8E77-964FD158C410}" presName="Name17" presStyleLbl="parChTrans1D3" presStyleIdx="4" presStyleCnt="6"/>
      <dgm:spPr/>
      <dgm:t>
        <a:bodyPr/>
        <a:lstStyle/>
        <a:p>
          <a:endParaRPr lang="zh-TW" altLang="en-US"/>
        </a:p>
      </dgm:t>
    </dgm:pt>
    <dgm:pt modelId="{07961993-869A-41F9-934E-62BED59D6404}" type="pres">
      <dgm:prSet presAssocID="{8E4D77AB-E987-4580-A97D-3EB6A12B42A7}" presName="hierRoot3" presStyleCnt="0"/>
      <dgm:spPr/>
    </dgm:pt>
    <dgm:pt modelId="{3A75FE2A-5878-4C49-9448-556006D3AA10}" type="pres">
      <dgm:prSet presAssocID="{8E4D77AB-E987-4580-A97D-3EB6A12B42A7}" presName="composite3" presStyleCnt="0"/>
      <dgm:spPr/>
    </dgm:pt>
    <dgm:pt modelId="{562A8F0B-12B3-4A6B-A202-CED55ABC7E64}" type="pres">
      <dgm:prSet presAssocID="{8E4D77AB-E987-4580-A97D-3EB6A12B42A7}" presName="background3" presStyleLbl="node3" presStyleIdx="4" presStyleCnt="6"/>
      <dgm:spPr/>
    </dgm:pt>
    <dgm:pt modelId="{432EF598-BA09-4F36-B44E-7995A7A7593E}" type="pres">
      <dgm:prSet presAssocID="{8E4D77AB-E987-4580-A97D-3EB6A12B42A7}" presName="text3" presStyleLbl="fgAcc3" presStyleIdx="4" presStyleCnt="6" custScaleY="34790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C8224D5-40D0-4F28-B901-EB4EA8670FF1}" type="pres">
      <dgm:prSet presAssocID="{8E4D77AB-E987-4580-A97D-3EB6A12B42A7}" presName="hierChild4" presStyleCnt="0"/>
      <dgm:spPr/>
    </dgm:pt>
    <dgm:pt modelId="{0832B434-DF09-4A05-BA92-0E03DA442687}" type="pres">
      <dgm:prSet presAssocID="{4772C4C9-1C3A-4C50-8B79-C7FFB5647386}" presName="Name10" presStyleLbl="parChTrans1D2" presStyleIdx="2" presStyleCnt="3"/>
      <dgm:spPr/>
      <dgm:t>
        <a:bodyPr/>
        <a:lstStyle/>
        <a:p>
          <a:endParaRPr lang="zh-TW" altLang="en-US"/>
        </a:p>
      </dgm:t>
    </dgm:pt>
    <dgm:pt modelId="{6D766D0E-D6BC-44CF-8F45-591C2E2D6D3A}" type="pres">
      <dgm:prSet presAssocID="{03FFC30A-06B9-477B-91BA-5E0D21E8B583}" presName="hierRoot2" presStyleCnt="0"/>
      <dgm:spPr/>
    </dgm:pt>
    <dgm:pt modelId="{92B7B57C-3616-4115-9D2A-B7A4E6F56020}" type="pres">
      <dgm:prSet presAssocID="{03FFC30A-06B9-477B-91BA-5E0D21E8B583}" presName="composite2" presStyleCnt="0"/>
      <dgm:spPr/>
    </dgm:pt>
    <dgm:pt modelId="{1E8EA27A-3BFB-43F8-BCB6-4C387714F284}" type="pres">
      <dgm:prSet presAssocID="{03FFC30A-06B9-477B-91BA-5E0D21E8B583}" presName="background2" presStyleLbl="node2" presStyleIdx="2" presStyleCnt="3"/>
      <dgm:spPr/>
    </dgm:pt>
    <dgm:pt modelId="{960587AE-ACFB-42FE-86CD-1704E69A362F}" type="pres">
      <dgm:prSet presAssocID="{03FFC30A-06B9-477B-91BA-5E0D21E8B583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5FD081A-5AF8-4050-A13C-43E2464DCEB4}" type="pres">
      <dgm:prSet presAssocID="{03FFC30A-06B9-477B-91BA-5E0D21E8B583}" presName="hierChild3" presStyleCnt="0"/>
      <dgm:spPr/>
    </dgm:pt>
    <dgm:pt modelId="{4E9A842F-1A46-43D0-9C0F-8C5F78247525}" type="pres">
      <dgm:prSet presAssocID="{D83015D2-80EF-459B-A6A3-1E803F5F23D7}" presName="Name17" presStyleLbl="parChTrans1D3" presStyleIdx="5" presStyleCnt="6"/>
      <dgm:spPr/>
      <dgm:t>
        <a:bodyPr/>
        <a:lstStyle/>
        <a:p>
          <a:endParaRPr lang="zh-TW" altLang="en-US"/>
        </a:p>
      </dgm:t>
    </dgm:pt>
    <dgm:pt modelId="{AD1D0439-9949-41B2-AE22-F3302A4FCE79}" type="pres">
      <dgm:prSet presAssocID="{A881CEF0-54A8-4BD7-A1FB-87AAED0DE40B}" presName="hierRoot3" presStyleCnt="0"/>
      <dgm:spPr/>
    </dgm:pt>
    <dgm:pt modelId="{F4DEA299-79B3-4FDE-8534-800CA0DDFDB1}" type="pres">
      <dgm:prSet presAssocID="{A881CEF0-54A8-4BD7-A1FB-87AAED0DE40B}" presName="composite3" presStyleCnt="0"/>
      <dgm:spPr/>
    </dgm:pt>
    <dgm:pt modelId="{C4759DB1-36BB-4344-B1CC-CFA6A439189B}" type="pres">
      <dgm:prSet presAssocID="{A881CEF0-54A8-4BD7-A1FB-87AAED0DE40B}" presName="background3" presStyleLbl="node3" presStyleIdx="5" presStyleCnt="6"/>
      <dgm:spPr/>
    </dgm:pt>
    <dgm:pt modelId="{A47A4C6A-957C-4F1B-B09E-E37AD2BB81C6}" type="pres">
      <dgm:prSet presAssocID="{A881CEF0-54A8-4BD7-A1FB-87AAED0DE40B}" presName="text3" presStyleLbl="fgAcc3" presStyleIdx="5" presStyleCnt="6" custScaleY="34162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9CE60E1-A250-474B-B1B9-40867C68F996}" type="pres">
      <dgm:prSet presAssocID="{A881CEF0-54A8-4BD7-A1FB-87AAED0DE40B}" presName="hierChild4" presStyleCnt="0"/>
      <dgm:spPr/>
    </dgm:pt>
  </dgm:ptLst>
  <dgm:cxnLst>
    <dgm:cxn modelId="{38C075C7-4434-45CD-A10A-0E818B668294}" srcId="{FF485822-4EDA-4440-BC57-F9CF9D9C7A2F}" destId="{03FFC30A-06B9-477B-91BA-5E0D21E8B583}" srcOrd="2" destOrd="0" parTransId="{4772C4C9-1C3A-4C50-8B79-C7FFB5647386}" sibTransId="{3CB42720-8B19-4264-85B3-740BADD4043A}"/>
    <dgm:cxn modelId="{3A1BA6F6-7037-4657-BE81-B6EA7EDA2AAC}" srcId="{03FFC30A-06B9-477B-91BA-5E0D21E8B583}" destId="{A881CEF0-54A8-4BD7-A1FB-87AAED0DE40B}" srcOrd="0" destOrd="0" parTransId="{D83015D2-80EF-459B-A6A3-1E803F5F23D7}" sibTransId="{C34D1A23-68D4-454C-804B-70CEB3CFE895}"/>
    <dgm:cxn modelId="{02319FFF-0DC7-4512-B81C-931B5AF69DE1}" srcId="{C57213F6-72AD-41DB-BA0D-392E2082428C}" destId="{08877DC1-F85F-4324-A86C-4DE03D8756E6}" srcOrd="0" destOrd="0" parTransId="{0A936752-38DA-4CA1-B167-D8847564C146}" sibTransId="{783B1525-DD22-4892-8E37-21133FE3D2FD}"/>
    <dgm:cxn modelId="{98E77840-6426-4DFB-B35C-53498D1049B9}" srcId="{D74B0A69-F30C-42C9-B850-588A1AFECF68}" destId="{698C7E95-08A0-4717-A02E-9994D0383D07}" srcOrd="1" destOrd="0" parTransId="{049576DE-23FC-4397-BB0E-3A738E5F140A}" sibTransId="{9332DCE0-A33D-4566-9D33-69369B8F0E7E}"/>
    <dgm:cxn modelId="{7F353819-D448-4438-B69A-D2C191659BCE}" type="presOf" srcId="{8682364F-76F9-4714-B2A0-4FE6A35FE7EE}" destId="{81484251-7447-43C5-84A3-8634B6236B05}" srcOrd="0" destOrd="0" presId="urn:microsoft.com/office/officeart/2005/8/layout/hierarchy1"/>
    <dgm:cxn modelId="{465D956A-24B3-4507-B0F1-788CE617D4D3}" type="presOf" srcId="{03FFC30A-06B9-477B-91BA-5E0D21E8B583}" destId="{960587AE-ACFB-42FE-86CD-1704E69A362F}" srcOrd="0" destOrd="0" presId="urn:microsoft.com/office/officeart/2005/8/layout/hierarchy1"/>
    <dgm:cxn modelId="{7D07E6CD-0C87-44BC-ADC0-1552EF026E74}" type="presOf" srcId="{C57213F6-72AD-41DB-BA0D-392E2082428C}" destId="{89D059D5-3BC8-49F0-A2BB-573AB5AC8ED8}" srcOrd="0" destOrd="0" presId="urn:microsoft.com/office/officeart/2005/8/layout/hierarchy1"/>
    <dgm:cxn modelId="{1D7B4694-69FF-4691-8EA3-9A7FBCC7C3B3}" type="presOf" srcId="{D83015D2-80EF-459B-A6A3-1E803F5F23D7}" destId="{4E9A842F-1A46-43D0-9C0F-8C5F78247525}" srcOrd="0" destOrd="0" presId="urn:microsoft.com/office/officeart/2005/8/layout/hierarchy1"/>
    <dgm:cxn modelId="{521D6DDB-6AA2-45DE-AD1D-313E6A841E3D}" type="presOf" srcId="{4772C4C9-1C3A-4C50-8B79-C7FFB5647386}" destId="{0832B434-DF09-4A05-BA92-0E03DA442687}" srcOrd="0" destOrd="0" presId="urn:microsoft.com/office/officeart/2005/8/layout/hierarchy1"/>
    <dgm:cxn modelId="{40170F5D-2904-4AD9-AA1B-808B58A7A2C0}" type="presOf" srcId="{A391E3E8-3E6E-48FC-A398-D8330EB0EC49}" destId="{CB48B06D-70CF-4894-84C6-8FC1F1EE6B76}" srcOrd="0" destOrd="0" presId="urn:microsoft.com/office/officeart/2005/8/layout/hierarchy1"/>
    <dgm:cxn modelId="{1FA5C50A-4BDB-452F-94C6-7A20F93250FC}" srcId="{D74B0A69-F30C-42C9-B850-588A1AFECF68}" destId="{3B1D7EFF-7739-4EB0-99F1-2645DA7FEA2E}" srcOrd="2" destOrd="0" parTransId="{8682364F-76F9-4714-B2A0-4FE6A35FE7EE}" sibTransId="{3F73FA66-97CC-42E4-AA48-872EB4A7BAAE}"/>
    <dgm:cxn modelId="{98D5D740-0FE9-4691-9E1A-100BE5F949F9}" type="presOf" srcId="{3B1D7EFF-7739-4EB0-99F1-2645DA7FEA2E}" destId="{64CFDE36-469D-4981-8F85-611C3BC95C67}" srcOrd="0" destOrd="0" presId="urn:microsoft.com/office/officeart/2005/8/layout/hierarchy1"/>
    <dgm:cxn modelId="{0BF60055-249F-4E86-AB3E-E2515E3FA33D}" srcId="{FF485822-4EDA-4440-BC57-F9CF9D9C7A2F}" destId="{D74B0A69-F30C-42C9-B850-588A1AFECF68}" srcOrd="0" destOrd="0" parTransId="{141F1699-331B-43C0-AEA1-C6DE73A8A9B0}" sibTransId="{503402C3-DC21-4966-8F72-4B5A44DF72B9}"/>
    <dgm:cxn modelId="{9A13314E-48B8-42A4-A6A3-DCD5D5631477}" type="presOf" srcId="{08877DC1-F85F-4324-A86C-4DE03D8756E6}" destId="{4BB56136-52A5-4DE9-9833-E9DCECAA9D24}" srcOrd="0" destOrd="0" presId="urn:microsoft.com/office/officeart/2005/8/layout/hierarchy1"/>
    <dgm:cxn modelId="{6C8340E0-697B-41F9-80A5-EA40C2AF17B6}" srcId="{C57213F6-72AD-41DB-BA0D-392E2082428C}" destId="{8E4D77AB-E987-4580-A97D-3EB6A12B42A7}" srcOrd="1" destOrd="0" parTransId="{9D0104FE-CE4A-4AE9-8E77-964FD158C410}" sibTransId="{6FC0785C-79F0-4AE6-A7F5-8A1E5E57FD3C}"/>
    <dgm:cxn modelId="{432CADBE-07F3-4D4A-B8B5-1DD69EEB6D42}" type="presOf" srcId="{B6E6254F-2371-4E0C-8056-09E11CB7A65A}" destId="{C931311F-30A8-468A-BF02-B69F783E59F0}" srcOrd="0" destOrd="0" presId="urn:microsoft.com/office/officeart/2005/8/layout/hierarchy1"/>
    <dgm:cxn modelId="{04553A65-673F-4F76-826B-5C65785F4F0E}" type="presOf" srcId="{87485E6E-977B-4B37-BFCF-3A9CEAD093AA}" destId="{0B8ED620-693B-444F-BC13-5BA29571C3C4}" srcOrd="0" destOrd="0" presId="urn:microsoft.com/office/officeart/2005/8/layout/hierarchy1"/>
    <dgm:cxn modelId="{86F7CD39-EC2A-466F-A0CC-153BEBC74970}" type="presOf" srcId="{A881CEF0-54A8-4BD7-A1FB-87AAED0DE40B}" destId="{A47A4C6A-957C-4F1B-B09E-E37AD2BB81C6}" srcOrd="0" destOrd="0" presId="urn:microsoft.com/office/officeart/2005/8/layout/hierarchy1"/>
    <dgm:cxn modelId="{E0C5609E-3EF1-42F1-82D8-52A521D14359}" srcId="{87485E6E-977B-4B37-BFCF-3A9CEAD093AA}" destId="{FF485822-4EDA-4440-BC57-F9CF9D9C7A2F}" srcOrd="0" destOrd="0" parTransId="{8364C27C-59CE-4E7C-B21F-FDBEB5E609CB}" sibTransId="{3C72CE72-25BB-4CEE-8A23-1221AD823B6E}"/>
    <dgm:cxn modelId="{1F48F019-7EE7-4AD0-80CF-5F386A45BDA7}" type="presOf" srcId="{9D0104FE-CE4A-4AE9-8E77-964FD158C410}" destId="{78AD195E-DBF1-42D7-9D25-0149009208B1}" srcOrd="0" destOrd="0" presId="urn:microsoft.com/office/officeart/2005/8/layout/hierarchy1"/>
    <dgm:cxn modelId="{23209B50-99A4-498F-82E2-8788494778C2}" type="presOf" srcId="{FF485822-4EDA-4440-BC57-F9CF9D9C7A2F}" destId="{0B572879-1A9E-4CC0-92BF-AEAE8CA72AF1}" srcOrd="0" destOrd="0" presId="urn:microsoft.com/office/officeart/2005/8/layout/hierarchy1"/>
    <dgm:cxn modelId="{E79C855B-F349-42F6-90D5-24A69F2B5DD2}" type="presOf" srcId="{6C9B9539-488D-476E-84E8-D98B1697A94F}" destId="{5CB7F3F2-C10D-4C21-8218-14ABFFEDA1B0}" srcOrd="0" destOrd="0" presId="urn:microsoft.com/office/officeart/2005/8/layout/hierarchy1"/>
    <dgm:cxn modelId="{32004140-2458-4CA8-B34F-8EB45DDA8F35}" type="presOf" srcId="{D74B0A69-F30C-42C9-B850-588A1AFECF68}" destId="{D76CFCCC-E846-4F38-BD53-D3547602DE10}" srcOrd="0" destOrd="0" presId="urn:microsoft.com/office/officeart/2005/8/layout/hierarchy1"/>
    <dgm:cxn modelId="{81B41162-F327-4D9E-AC44-C9BB23069B2A}" type="presOf" srcId="{049576DE-23FC-4397-BB0E-3A738E5F140A}" destId="{758E821C-9983-4BC8-9C54-29BBD6DF2DFD}" srcOrd="0" destOrd="0" presId="urn:microsoft.com/office/officeart/2005/8/layout/hierarchy1"/>
    <dgm:cxn modelId="{E6BFA536-5CA9-4D00-A692-534BE22C5074}" type="presOf" srcId="{698C7E95-08A0-4717-A02E-9994D0383D07}" destId="{4C0A06EB-2E6C-446C-B2C0-8F34378FB430}" srcOrd="0" destOrd="0" presId="urn:microsoft.com/office/officeart/2005/8/layout/hierarchy1"/>
    <dgm:cxn modelId="{9220BF08-6A2D-489D-BBA2-AF8648807251}" type="presOf" srcId="{8E4D77AB-E987-4580-A97D-3EB6A12B42A7}" destId="{432EF598-BA09-4F36-B44E-7995A7A7593E}" srcOrd="0" destOrd="0" presId="urn:microsoft.com/office/officeart/2005/8/layout/hierarchy1"/>
    <dgm:cxn modelId="{AD8BC150-46F1-4443-A7FA-E586A211F773}" srcId="{D74B0A69-F30C-42C9-B850-588A1AFECF68}" destId="{B6E6254F-2371-4E0C-8056-09E11CB7A65A}" srcOrd="0" destOrd="0" parTransId="{A391E3E8-3E6E-48FC-A398-D8330EB0EC49}" sibTransId="{6C9CCE21-9006-4055-9CE6-748704E00E2F}"/>
    <dgm:cxn modelId="{599CE39F-C785-4F68-9572-6E5E58CAB882}" srcId="{FF485822-4EDA-4440-BC57-F9CF9D9C7A2F}" destId="{C57213F6-72AD-41DB-BA0D-392E2082428C}" srcOrd="1" destOrd="0" parTransId="{6C9B9539-488D-476E-84E8-D98B1697A94F}" sibTransId="{FE4F649D-7A76-4E9F-A1A4-F257F0A7D488}"/>
    <dgm:cxn modelId="{1A2D436C-564D-4E8A-96C4-D0D87DB5F346}" type="presOf" srcId="{0A936752-38DA-4CA1-B167-D8847564C146}" destId="{5179D389-4D51-4451-8C6A-F6D0DFDF17C6}" srcOrd="0" destOrd="0" presId="urn:microsoft.com/office/officeart/2005/8/layout/hierarchy1"/>
    <dgm:cxn modelId="{26F95040-6E01-4CC7-9228-CFBFA67FD141}" type="presOf" srcId="{141F1699-331B-43C0-AEA1-C6DE73A8A9B0}" destId="{2B9A91A0-EA60-40DA-BE08-64CC9A637DCE}" srcOrd="0" destOrd="0" presId="urn:microsoft.com/office/officeart/2005/8/layout/hierarchy1"/>
    <dgm:cxn modelId="{53794536-CCF6-402D-A235-FE3CB918C537}" type="presParOf" srcId="{0B8ED620-693B-444F-BC13-5BA29571C3C4}" destId="{E0316DD1-C598-47BB-8375-8CBAD2388E93}" srcOrd="0" destOrd="0" presId="urn:microsoft.com/office/officeart/2005/8/layout/hierarchy1"/>
    <dgm:cxn modelId="{DF56916E-0BD9-49E1-A87B-EB205516BABF}" type="presParOf" srcId="{E0316DD1-C598-47BB-8375-8CBAD2388E93}" destId="{2261AD36-1828-42B9-AB17-4FF18C25AEDE}" srcOrd="0" destOrd="0" presId="urn:microsoft.com/office/officeart/2005/8/layout/hierarchy1"/>
    <dgm:cxn modelId="{CBB21475-9318-4398-8282-D721472CD00F}" type="presParOf" srcId="{2261AD36-1828-42B9-AB17-4FF18C25AEDE}" destId="{1323F623-7FAD-4C1A-80CB-20982EB6A8B8}" srcOrd="0" destOrd="0" presId="urn:microsoft.com/office/officeart/2005/8/layout/hierarchy1"/>
    <dgm:cxn modelId="{34A08E7C-64A2-44F0-8A40-7FE85437075D}" type="presParOf" srcId="{2261AD36-1828-42B9-AB17-4FF18C25AEDE}" destId="{0B572879-1A9E-4CC0-92BF-AEAE8CA72AF1}" srcOrd="1" destOrd="0" presId="urn:microsoft.com/office/officeart/2005/8/layout/hierarchy1"/>
    <dgm:cxn modelId="{E4709799-E4E6-4C5F-A929-C0048F5C950B}" type="presParOf" srcId="{E0316DD1-C598-47BB-8375-8CBAD2388E93}" destId="{571FAC21-BC06-4D39-A526-333B85D30A12}" srcOrd="1" destOrd="0" presId="urn:microsoft.com/office/officeart/2005/8/layout/hierarchy1"/>
    <dgm:cxn modelId="{C5A78A8A-E17A-4D0F-A808-9CA4621F380D}" type="presParOf" srcId="{571FAC21-BC06-4D39-A526-333B85D30A12}" destId="{2B9A91A0-EA60-40DA-BE08-64CC9A637DCE}" srcOrd="0" destOrd="0" presId="urn:microsoft.com/office/officeart/2005/8/layout/hierarchy1"/>
    <dgm:cxn modelId="{D320D0D5-D0AC-4512-9348-3FA5C06C312F}" type="presParOf" srcId="{571FAC21-BC06-4D39-A526-333B85D30A12}" destId="{893EA024-A7DE-484F-BFC4-D98A340404FE}" srcOrd="1" destOrd="0" presId="urn:microsoft.com/office/officeart/2005/8/layout/hierarchy1"/>
    <dgm:cxn modelId="{7D4469B2-F665-4C60-9A5E-C01D3F32C8A2}" type="presParOf" srcId="{893EA024-A7DE-484F-BFC4-D98A340404FE}" destId="{007EE136-6420-4682-B2F0-F069D04E42D0}" srcOrd="0" destOrd="0" presId="urn:microsoft.com/office/officeart/2005/8/layout/hierarchy1"/>
    <dgm:cxn modelId="{F2134159-BCD8-435A-B030-9455845B2D19}" type="presParOf" srcId="{007EE136-6420-4682-B2F0-F069D04E42D0}" destId="{48D16C7D-8BB5-427C-887F-79FCBC1ECED3}" srcOrd="0" destOrd="0" presId="urn:microsoft.com/office/officeart/2005/8/layout/hierarchy1"/>
    <dgm:cxn modelId="{C3A5880E-3BFE-4A3B-86CD-549A151E0079}" type="presParOf" srcId="{007EE136-6420-4682-B2F0-F069D04E42D0}" destId="{D76CFCCC-E846-4F38-BD53-D3547602DE10}" srcOrd="1" destOrd="0" presId="urn:microsoft.com/office/officeart/2005/8/layout/hierarchy1"/>
    <dgm:cxn modelId="{AAC4A7E2-AFD8-4484-A3C5-F1CC7D523BC5}" type="presParOf" srcId="{893EA024-A7DE-484F-BFC4-D98A340404FE}" destId="{96E004EB-9EE0-4F28-AA68-04245B275574}" srcOrd="1" destOrd="0" presId="urn:microsoft.com/office/officeart/2005/8/layout/hierarchy1"/>
    <dgm:cxn modelId="{7BDB3A8E-8BBF-4DC2-9E33-97BBD233BF93}" type="presParOf" srcId="{96E004EB-9EE0-4F28-AA68-04245B275574}" destId="{CB48B06D-70CF-4894-84C6-8FC1F1EE6B76}" srcOrd="0" destOrd="0" presId="urn:microsoft.com/office/officeart/2005/8/layout/hierarchy1"/>
    <dgm:cxn modelId="{B527BF9A-ED85-4862-9F9B-E61FB35B5AF2}" type="presParOf" srcId="{96E004EB-9EE0-4F28-AA68-04245B275574}" destId="{02648D95-1331-479B-8BDD-A31EFD46A1B8}" srcOrd="1" destOrd="0" presId="urn:microsoft.com/office/officeart/2005/8/layout/hierarchy1"/>
    <dgm:cxn modelId="{616A3E07-868A-49F2-973D-4D5235D90F87}" type="presParOf" srcId="{02648D95-1331-479B-8BDD-A31EFD46A1B8}" destId="{DAD89544-45B7-40C9-9DE7-0A7EFCECA431}" srcOrd="0" destOrd="0" presId="urn:microsoft.com/office/officeart/2005/8/layout/hierarchy1"/>
    <dgm:cxn modelId="{9011A299-3C00-4E6A-8961-1EAA9DEEB125}" type="presParOf" srcId="{DAD89544-45B7-40C9-9DE7-0A7EFCECA431}" destId="{085B5478-2062-4CD9-82DA-2C7013E33D7F}" srcOrd="0" destOrd="0" presId="urn:microsoft.com/office/officeart/2005/8/layout/hierarchy1"/>
    <dgm:cxn modelId="{D011F488-9325-4381-ADCC-144376B0038A}" type="presParOf" srcId="{DAD89544-45B7-40C9-9DE7-0A7EFCECA431}" destId="{C931311F-30A8-468A-BF02-B69F783E59F0}" srcOrd="1" destOrd="0" presId="urn:microsoft.com/office/officeart/2005/8/layout/hierarchy1"/>
    <dgm:cxn modelId="{A08BC035-7A27-4AE5-B9B4-985386C5210A}" type="presParOf" srcId="{02648D95-1331-479B-8BDD-A31EFD46A1B8}" destId="{307899E1-F173-4D7A-8942-5FB22F72E7C3}" srcOrd="1" destOrd="0" presId="urn:microsoft.com/office/officeart/2005/8/layout/hierarchy1"/>
    <dgm:cxn modelId="{2FFE3115-2A1E-4C3E-A4BD-1051BBECD100}" type="presParOf" srcId="{96E004EB-9EE0-4F28-AA68-04245B275574}" destId="{758E821C-9983-4BC8-9C54-29BBD6DF2DFD}" srcOrd="2" destOrd="0" presId="urn:microsoft.com/office/officeart/2005/8/layout/hierarchy1"/>
    <dgm:cxn modelId="{B8647330-5568-4324-8F71-F54731541D4B}" type="presParOf" srcId="{96E004EB-9EE0-4F28-AA68-04245B275574}" destId="{B88D1668-A62E-4882-B66C-4573508C6E0C}" srcOrd="3" destOrd="0" presId="urn:microsoft.com/office/officeart/2005/8/layout/hierarchy1"/>
    <dgm:cxn modelId="{2DACF586-F0F5-41F5-BD83-8F0B7C6A6345}" type="presParOf" srcId="{B88D1668-A62E-4882-B66C-4573508C6E0C}" destId="{C4E19705-F311-4B99-BA0E-073AFB122ECF}" srcOrd="0" destOrd="0" presId="urn:microsoft.com/office/officeart/2005/8/layout/hierarchy1"/>
    <dgm:cxn modelId="{D5743FC4-A2A8-41A7-B6F2-887C90867066}" type="presParOf" srcId="{C4E19705-F311-4B99-BA0E-073AFB122ECF}" destId="{08C3806C-14A3-41F5-92F7-BF22D4C09C67}" srcOrd="0" destOrd="0" presId="urn:microsoft.com/office/officeart/2005/8/layout/hierarchy1"/>
    <dgm:cxn modelId="{08744D5F-9550-4082-B06E-BD9C44CE6A75}" type="presParOf" srcId="{C4E19705-F311-4B99-BA0E-073AFB122ECF}" destId="{4C0A06EB-2E6C-446C-B2C0-8F34378FB430}" srcOrd="1" destOrd="0" presId="urn:microsoft.com/office/officeart/2005/8/layout/hierarchy1"/>
    <dgm:cxn modelId="{4825FCD6-EF02-40C6-ABE2-6842CFE562C7}" type="presParOf" srcId="{B88D1668-A62E-4882-B66C-4573508C6E0C}" destId="{68FBC6A1-DD63-42A7-A26B-3BA25FA7CD65}" srcOrd="1" destOrd="0" presId="urn:microsoft.com/office/officeart/2005/8/layout/hierarchy1"/>
    <dgm:cxn modelId="{2B466279-F8B6-4252-A49E-388FF5B4BE43}" type="presParOf" srcId="{96E004EB-9EE0-4F28-AA68-04245B275574}" destId="{81484251-7447-43C5-84A3-8634B6236B05}" srcOrd="4" destOrd="0" presId="urn:microsoft.com/office/officeart/2005/8/layout/hierarchy1"/>
    <dgm:cxn modelId="{0CC4D97A-D917-49C9-8B15-70CF40974A16}" type="presParOf" srcId="{96E004EB-9EE0-4F28-AA68-04245B275574}" destId="{311F120F-A609-4A7E-8D1E-CCC5449C39DF}" srcOrd="5" destOrd="0" presId="urn:microsoft.com/office/officeart/2005/8/layout/hierarchy1"/>
    <dgm:cxn modelId="{775388F9-A130-40DB-BF87-AA02A6C393D7}" type="presParOf" srcId="{311F120F-A609-4A7E-8D1E-CCC5449C39DF}" destId="{983E13E4-40D0-470C-B4E6-AAC01BF4B9D4}" srcOrd="0" destOrd="0" presId="urn:microsoft.com/office/officeart/2005/8/layout/hierarchy1"/>
    <dgm:cxn modelId="{4E0DBD3D-7B5A-4568-8FB2-D8BC4F55600B}" type="presParOf" srcId="{983E13E4-40D0-470C-B4E6-AAC01BF4B9D4}" destId="{58A3E8B8-1778-4488-9BDE-1118D18CD21F}" srcOrd="0" destOrd="0" presId="urn:microsoft.com/office/officeart/2005/8/layout/hierarchy1"/>
    <dgm:cxn modelId="{F1672BC5-E37F-4057-84C8-0F3E4BC4693E}" type="presParOf" srcId="{983E13E4-40D0-470C-B4E6-AAC01BF4B9D4}" destId="{64CFDE36-469D-4981-8F85-611C3BC95C67}" srcOrd="1" destOrd="0" presId="urn:microsoft.com/office/officeart/2005/8/layout/hierarchy1"/>
    <dgm:cxn modelId="{E6BDA564-AD15-49A5-BDD2-588C1DD73901}" type="presParOf" srcId="{311F120F-A609-4A7E-8D1E-CCC5449C39DF}" destId="{CA4744E0-77C2-424C-AFB2-A99E442A5A7C}" srcOrd="1" destOrd="0" presId="urn:microsoft.com/office/officeart/2005/8/layout/hierarchy1"/>
    <dgm:cxn modelId="{AACD7F27-F5FA-4EA7-B5B5-9C994AF6C348}" type="presParOf" srcId="{571FAC21-BC06-4D39-A526-333B85D30A12}" destId="{5CB7F3F2-C10D-4C21-8218-14ABFFEDA1B0}" srcOrd="2" destOrd="0" presId="urn:microsoft.com/office/officeart/2005/8/layout/hierarchy1"/>
    <dgm:cxn modelId="{A56F9301-CEFF-46F5-AF84-051D1D31B354}" type="presParOf" srcId="{571FAC21-BC06-4D39-A526-333B85D30A12}" destId="{0A0D15E2-4108-4FE0-AB58-0D1DDA660362}" srcOrd="3" destOrd="0" presId="urn:microsoft.com/office/officeart/2005/8/layout/hierarchy1"/>
    <dgm:cxn modelId="{8621ECC4-4F7B-4274-9A33-75BCE8703F82}" type="presParOf" srcId="{0A0D15E2-4108-4FE0-AB58-0D1DDA660362}" destId="{5783F56E-9DB0-47FD-94E6-3499276A1774}" srcOrd="0" destOrd="0" presId="urn:microsoft.com/office/officeart/2005/8/layout/hierarchy1"/>
    <dgm:cxn modelId="{606F1055-E3D1-403E-A2FB-FCFEDE2846FE}" type="presParOf" srcId="{5783F56E-9DB0-47FD-94E6-3499276A1774}" destId="{37D96B39-0CDF-4D43-97F1-6BD442DB1993}" srcOrd="0" destOrd="0" presId="urn:microsoft.com/office/officeart/2005/8/layout/hierarchy1"/>
    <dgm:cxn modelId="{CCF1AAAC-B636-4992-88FA-A438E43EF083}" type="presParOf" srcId="{5783F56E-9DB0-47FD-94E6-3499276A1774}" destId="{89D059D5-3BC8-49F0-A2BB-573AB5AC8ED8}" srcOrd="1" destOrd="0" presId="urn:microsoft.com/office/officeart/2005/8/layout/hierarchy1"/>
    <dgm:cxn modelId="{8D4018F8-F7E1-424A-8819-B27E51CAC3CC}" type="presParOf" srcId="{0A0D15E2-4108-4FE0-AB58-0D1DDA660362}" destId="{6875675D-F9AA-4F82-90DD-9FBA1C273B21}" srcOrd="1" destOrd="0" presId="urn:microsoft.com/office/officeart/2005/8/layout/hierarchy1"/>
    <dgm:cxn modelId="{A8D514F9-4057-4AE0-8741-D2DC363A8F86}" type="presParOf" srcId="{6875675D-F9AA-4F82-90DD-9FBA1C273B21}" destId="{5179D389-4D51-4451-8C6A-F6D0DFDF17C6}" srcOrd="0" destOrd="0" presId="urn:microsoft.com/office/officeart/2005/8/layout/hierarchy1"/>
    <dgm:cxn modelId="{ADCA5EB8-23F0-407C-B669-C7659A908740}" type="presParOf" srcId="{6875675D-F9AA-4F82-90DD-9FBA1C273B21}" destId="{43B7FF69-7568-4C0F-8A88-4F983C2E0C64}" srcOrd="1" destOrd="0" presId="urn:microsoft.com/office/officeart/2005/8/layout/hierarchy1"/>
    <dgm:cxn modelId="{3C8D1C99-8849-484F-97AB-F7882CE944CF}" type="presParOf" srcId="{43B7FF69-7568-4C0F-8A88-4F983C2E0C64}" destId="{3FE6FFDA-B1C6-406B-B2D4-BBDF5CFC2583}" srcOrd="0" destOrd="0" presId="urn:microsoft.com/office/officeart/2005/8/layout/hierarchy1"/>
    <dgm:cxn modelId="{C0BA23D1-C5E1-4D98-8AF6-42786C29352F}" type="presParOf" srcId="{3FE6FFDA-B1C6-406B-B2D4-BBDF5CFC2583}" destId="{D3F50220-758B-4216-A506-0A7431B12BA8}" srcOrd="0" destOrd="0" presId="urn:microsoft.com/office/officeart/2005/8/layout/hierarchy1"/>
    <dgm:cxn modelId="{AA5BCC29-C89B-4815-A05C-231189DE35D1}" type="presParOf" srcId="{3FE6FFDA-B1C6-406B-B2D4-BBDF5CFC2583}" destId="{4BB56136-52A5-4DE9-9833-E9DCECAA9D24}" srcOrd="1" destOrd="0" presId="urn:microsoft.com/office/officeart/2005/8/layout/hierarchy1"/>
    <dgm:cxn modelId="{82741784-F6A4-45E4-955E-6A6A95A59631}" type="presParOf" srcId="{43B7FF69-7568-4C0F-8A88-4F983C2E0C64}" destId="{63BD3CE5-C34E-41BC-991A-8E6FCAD23BB7}" srcOrd="1" destOrd="0" presId="urn:microsoft.com/office/officeart/2005/8/layout/hierarchy1"/>
    <dgm:cxn modelId="{896E941A-4917-4390-8E96-ED59B79A0090}" type="presParOf" srcId="{6875675D-F9AA-4F82-90DD-9FBA1C273B21}" destId="{78AD195E-DBF1-42D7-9D25-0149009208B1}" srcOrd="2" destOrd="0" presId="urn:microsoft.com/office/officeart/2005/8/layout/hierarchy1"/>
    <dgm:cxn modelId="{BC5EF642-3AAF-482E-B9CA-4DDE75C518EB}" type="presParOf" srcId="{6875675D-F9AA-4F82-90DD-9FBA1C273B21}" destId="{07961993-869A-41F9-934E-62BED59D6404}" srcOrd="3" destOrd="0" presId="urn:microsoft.com/office/officeart/2005/8/layout/hierarchy1"/>
    <dgm:cxn modelId="{45AB1941-83FE-4BD3-BEF4-D45E362C8B5C}" type="presParOf" srcId="{07961993-869A-41F9-934E-62BED59D6404}" destId="{3A75FE2A-5878-4C49-9448-556006D3AA10}" srcOrd="0" destOrd="0" presId="urn:microsoft.com/office/officeart/2005/8/layout/hierarchy1"/>
    <dgm:cxn modelId="{3D78BAD5-5EA5-407F-8D55-7CA8B6362568}" type="presParOf" srcId="{3A75FE2A-5878-4C49-9448-556006D3AA10}" destId="{562A8F0B-12B3-4A6B-A202-CED55ABC7E64}" srcOrd="0" destOrd="0" presId="urn:microsoft.com/office/officeart/2005/8/layout/hierarchy1"/>
    <dgm:cxn modelId="{F392929F-1455-4DFC-9F6E-F3E581F25976}" type="presParOf" srcId="{3A75FE2A-5878-4C49-9448-556006D3AA10}" destId="{432EF598-BA09-4F36-B44E-7995A7A7593E}" srcOrd="1" destOrd="0" presId="urn:microsoft.com/office/officeart/2005/8/layout/hierarchy1"/>
    <dgm:cxn modelId="{B6748F12-1045-4C5D-8648-78C7D9C17489}" type="presParOf" srcId="{07961993-869A-41F9-934E-62BED59D6404}" destId="{9C8224D5-40D0-4F28-B901-EB4EA8670FF1}" srcOrd="1" destOrd="0" presId="urn:microsoft.com/office/officeart/2005/8/layout/hierarchy1"/>
    <dgm:cxn modelId="{AFC8FA2B-0712-4295-9B78-4149C7248E1E}" type="presParOf" srcId="{571FAC21-BC06-4D39-A526-333B85D30A12}" destId="{0832B434-DF09-4A05-BA92-0E03DA442687}" srcOrd="4" destOrd="0" presId="urn:microsoft.com/office/officeart/2005/8/layout/hierarchy1"/>
    <dgm:cxn modelId="{EA7E38CE-8873-4A28-B286-21DD405E49CC}" type="presParOf" srcId="{571FAC21-BC06-4D39-A526-333B85D30A12}" destId="{6D766D0E-D6BC-44CF-8F45-591C2E2D6D3A}" srcOrd="5" destOrd="0" presId="urn:microsoft.com/office/officeart/2005/8/layout/hierarchy1"/>
    <dgm:cxn modelId="{1751565E-A08C-4307-98DC-AA22E413177E}" type="presParOf" srcId="{6D766D0E-D6BC-44CF-8F45-591C2E2D6D3A}" destId="{92B7B57C-3616-4115-9D2A-B7A4E6F56020}" srcOrd="0" destOrd="0" presId="urn:microsoft.com/office/officeart/2005/8/layout/hierarchy1"/>
    <dgm:cxn modelId="{539DCE08-BF2B-472F-8628-24B48AF608B2}" type="presParOf" srcId="{92B7B57C-3616-4115-9D2A-B7A4E6F56020}" destId="{1E8EA27A-3BFB-43F8-BCB6-4C387714F284}" srcOrd="0" destOrd="0" presId="urn:microsoft.com/office/officeart/2005/8/layout/hierarchy1"/>
    <dgm:cxn modelId="{C0F494BE-E718-407F-A15F-D16AA5BFA174}" type="presParOf" srcId="{92B7B57C-3616-4115-9D2A-B7A4E6F56020}" destId="{960587AE-ACFB-42FE-86CD-1704E69A362F}" srcOrd="1" destOrd="0" presId="urn:microsoft.com/office/officeart/2005/8/layout/hierarchy1"/>
    <dgm:cxn modelId="{38A06551-4771-463E-8BDF-57011F4BB21B}" type="presParOf" srcId="{6D766D0E-D6BC-44CF-8F45-591C2E2D6D3A}" destId="{15FD081A-5AF8-4050-A13C-43E2464DCEB4}" srcOrd="1" destOrd="0" presId="urn:microsoft.com/office/officeart/2005/8/layout/hierarchy1"/>
    <dgm:cxn modelId="{E87AAFCF-0BC9-4D04-9D5F-0E15523F8F53}" type="presParOf" srcId="{15FD081A-5AF8-4050-A13C-43E2464DCEB4}" destId="{4E9A842F-1A46-43D0-9C0F-8C5F78247525}" srcOrd="0" destOrd="0" presId="urn:microsoft.com/office/officeart/2005/8/layout/hierarchy1"/>
    <dgm:cxn modelId="{789E9BF6-9EF0-4682-8382-CA5534AF237E}" type="presParOf" srcId="{15FD081A-5AF8-4050-A13C-43E2464DCEB4}" destId="{AD1D0439-9949-41B2-AE22-F3302A4FCE79}" srcOrd="1" destOrd="0" presId="urn:microsoft.com/office/officeart/2005/8/layout/hierarchy1"/>
    <dgm:cxn modelId="{7E1F6166-6BD9-4C30-AB67-A08F219D5B04}" type="presParOf" srcId="{AD1D0439-9949-41B2-AE22-F3302A4FCE79}" destId="{F4DEA299-79B3-4FDE-8534-800CA0DDFDB1}" srcOrd="0" destOrd="0" presId="urn:microsoft.com/office/officeart/2005/8/layout/hierarchy1"/>
    <dgm:cxn modelId="{6167A1E5-4903-435E-8772-B14AA81DDC22}" type="presParOf" srcId="{F4DEA299-79B3-4FDE-8534-800CA0DDFDB1}" destId="{C4759DB1-36BB-4344-B1CC-CFA6A439189B}" srcOrd="0" destOrd="0" presId="urn:microsoft.com/office/officeart/2005/8/layout/hierarchy1"/>
    <dgm:cxn modelId="{1DE1A354-C745-4708-AA83-6B55D4F90269}" type="presParOf" srcId="{F4DEA299-79B3-4FDE-8534-800CA0DDFDB1}" destId="{A47A4C6A-957C-4F1B-B09E-E37AD2BB81C6}" srcOrd="1" destOrd="0" presId="urn:microsoft.com/office/officeart/2005/8/layout/hierarchy1"/>
    <dgm:cxn modelId="{958156CE-3730-4482-AF89-D3365D31A826}" type="presParOf" srcId="{AD1D0439-9949-41B2-AE22-F3302A4FCE79}" destId="{79CE60E1-A250-474B-B1B9-40867C68F99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485E6E-977B-4B37-BFCF-3A9CEAD093A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F485822-4EDA-4440-BC57-F9CF9D9C7A2F}">
      <dgm:prSet phldrT="[文字]"/>
      <dgm:spPr/>
      <dgm:t>
        <a:bodyPr/>
        <a:lstStyle/>
        <a:p>
          <a:r>
            <a:rPr lang="zh-TW" altLang="en-US" dirty="0" smtClean="0"/>
            <a:t>學習策略</a:t>
          </a:r>
          <a:endParaRPr lang="zh-TW" altLang="en-US" dirty="0"/>
        </a:p>
      </dgm:t>
    </dgm:pt>
    <dgm:pt modelId="{8364C27C-59CE-4E7C-B21F-FDBEB5E609CB}" type="parTrans" cxnId="{E0C5609E-3EF1-42F1-82D8-52A521D14359}">
      <dgm:prSet/>
      <dgm:spPr/>
      <dgm:t>
        <a:bodyPr/>
        <a:lstStyle/>
        <a:p>
          <a:endParaRPr lang="zh-TW" altLang="en-US"/>
        </a:p>
      </dgm:t>
    </dgm:pt>
    <dgm:pt modelId="{3C72CE72-25BB-4CEE-8A23-1221AD823B6E}" type="sibTrans" cxnId="{E0C5609E-3EF1-42F1-82D8-52A521D14359}">
      <dgm:prSet/>
      <dgm:spPr/>
      <dgm:t>
        <a:bodyPr/>
        <a:lstStyle/>
        <a:p>
          <a:endParaRPr lang="zh-TW" altLang="en-US"/>
        </a:p>
      </dgm:t>
    </dgm:pt>
    <dgm:pt modelId="{D74B0A69-F30C-42C9-B850-588A1AFECF68}">
      <dgm:prSet phldrT="[文字]"/>
      <dgm:spPr/>
      <dgm:t>
        <a:bodyPr/>
        <a:lstStyle/>
        <a:p>
          <a:r>
            <a:rPr lang="zh-TW" altLang="en-US" dirty="0" smtClean="0"/>
            <a:t>認知</a:t>
          </a:r>
          <a:endParaRPr lang="zh-TW" altLang="en-US" dirty="0"/>
        </a:p>
      </dgm:t>
    </dgm:pt>
    <dgm:pt modelId="{141F1699-331B-43C0-AEA1-C6DE73A8A9B0}" type="parTrans" cxnId="{0BF60055-249F-4E86-AB3E-E2515E3FA33D}">
      <dgm:prSet/>
      <dgm:spPr/>
      <dgm:t>
        <a:bodyPr/>
        <a:lstStyle/>
        <a:p>
          <a:endParaRPr lang="zh-TW" altLang="en-US"/>
        </a:p>
      </dgm:t>
    </dgm:pt>
    <dgm:pt modelId="{503402C3-DC21-4966-8F72-4B5A44DF72B9}" type="sibTrans" cxnId="{0BF60055-249F-4E86-AB3E-E2515E3FA33D}">
      <dgm:prSet/>
      <dgm:spPr/>
      <dgm:t>
        <a:bodyPr/>
        <a:lstStyle/>
        <a:p>
          <a:endParaRPr lang="zh-TW" altLang="en-US"/>
        </a:p>
      </dgm:t>
    </dgm:pt>
    <dgm:pt modelId="{B6E6254F-2371-4E0C-8056-09E11CB7A65A}">
      <dgm:prSet phldrT="[文字]"/>
      <dgm:spPr/>
      <dgm:t>
        <a:bodyPr/>
        <a:lstStyle/>
        <a:p>
          <a:r>
            <a:rPr lang="zh-TW" altLang="en-US" u="sng" dirty="0" smtClean="0"/>
            <a:t>注意</a:t>
          </a:r>
          <a:endParaRPr lang="zh-TW" altLang="en-US" u="sng" dirty="0"/>
        </a:p>
      </dgm:t>
    </dgm:pt>
    <dgm:pt modelId="{A391E3E8-3E6E-48FC-A398-D8330EB0EC49}" type="parTrans" cxnId="{AD8BC150-46F1-4443-A7FA-E586A211F773}">
      <dgm:prSet/>
      <dgm:spPr/>
      <dgm:t>
        <a:bodyPr/>
        <a:lstStyle/>
        <a:p>
          <a:endParaRPr lang="zh-TW" altLang="en-US"/>
        </a:p>
      </dgm:t>
    </dgm:pt>
    <dgm:pt modelId="{6C9CCE21-9006-4055-9CE6-748704E00E2F}" type="sibTrans" cxnId="{AD8BC150-46F1-4443-A7FA-E586A211F773}">
      <dgm:prSet/>
      <dgm:spPr/>
      <dgm:t>
        <a:bodyPr/>
        <a:lstStyle/>
        <a:p>
          <a:endParaRPr lang="zh-TW" altLang="en-US"/>
        </a:p>
      </dgm:t>
    </dgm:pt>
    <dgm:pt modelId="{698C7E95-08A0-4717-A02E-9994D0383D07}">
      <dgm:prSet phldrT="[文字]"/>
      <dgm:spPr/>
      <dgm:t>
        <a:bodyPr/>
        <a:lstStyle/>
        <a:p>
          <a:pPr algn="ctr"/>
          <a:r>
            <a:rPr lang="zh-TW" altLang="en-US" u="sng" dirty="0" smtClean="0"/>
            <a:t>記憶</a:t>
          </a:r>
          <a:endParaRPr lang="en-US" altLang="zh-TW" u="sng" dirty="0" smtClean="0"/>
        </a:p>
        <a:p>
          <a:pPr algn="l"/>
          <a:r>
            <a:rPr lang="zh-TW" altLang="en-US" dirty="0" smtClean="0"/>
            <a:t>反覆處理、</a:t>
          </a:r>
          <a:endParaRPr lang="en-US" altLang="zh-TW" dirty="0" smtClean="0"/>
        </a:p>
        <a:p>
          <a:pPr algn="l"/>
          <a:r>
            <a:rPr lang="zh-TW" altLang="en-US" dirty="0" smtClean="0"/>
            <a:t> 精進、</a:t>
          </a:r>
          <a:endParaRPr lang="en-US" altLang="zh-TW" dirty="0" smtClean="0"/>
        </a:p>
        <a:p>
          <a:pPr algn="l"/>
          <a:r>
            <a:rPr lang="zh-TW" altLang="en-US" dirty="0" smtClean="0"/>
            <a:t>組織</a:t>
          </a:r>
          <a:endParaRPr lang="en-US" altLang="zh-TW" dirty="0" smtClean="0"/>
        </a:p>
        <a:p>
          <a:pPr algn="l"/>
          <a:endParaRPr lang="zh-TW" altLang="en-US" dirty="0"/>
        </a:p>
      </dgm:t>
    </dgm:pt>
    <dgm:pt modelId="{049576DE-23FC-4397-BB0E-3A738E5F140A}" type="parTrans" cxnId="{98E77840-6426-4DFB-B35C-53498D1049B9}">
      <dgm:prSet/>
      <dgm:spPr/>
      <dgm:t>
        <a:bodyPr/>
        <a:lstStyle/>
        <a:p>
          <a:endParaRPr lang="zh-TW" altLang="en-US"/>
        </a:p>
      </dgm:t>
    </dgm:pt>
    <dgm:pt modelId="{9332DCE0-A33D-4566-9D33-69369B8F0E7E}" type="sibTrans" cxnId="{98E77840-6426-4DFB-B35C-53498D1049B9}">
      <dgm:prSet/>
      <dgm:spPr/>
      <dgm:t>
        <a:bodyPr/>
        <a:lstStyle/>
        <a:p>
          <a:endParaRPr lang="zh-TW" altLang="en-US"/>
        </a:p>
      </dgm:t>
    </dgm:pt>
    <dgm:pt modelId="{C57213F6-72AD-41DB-BA0D-392E2082428C}">
      <dgm:prSet phldrT="[文字]"/>
      <dgm:spPr/>
      <dgm:t>
        <a:bodyPr/>
        <a:lstStyle/>
        <a:p>
          <a:r>
            <a:rPr lang="zh-TW" altLang="en-US" dirty="0" smtClean="0"/>
            <a:t>後設認知</a:t>
          </a:r>
          <a:endParaRPr lang="zh-TW" altLang="en-US" dirty="0"/>
        </a:p>
      </dgm:t>
    </dgm:pt>
    <dgm:pt modelId="{6C9B9539-488D-476E-84E8-D98B1697A94F}" type="parTrans" cxnId="{599CE39F-C785-4F68-9572-6E5E58CAB882}">
      <dgm:prSet/>
      <dgm:spPr/>
      <dgm:t>
        <a:bodyPr/>
        <a:lstStyle/>
        <a:p>
          <a:endParaRPr lang="zh-TW" altLang="en-US"/>
        </a:p>
      </dgm:t>
    </dgm:pt>
    <dgm:pt modelId="{FE4F649D-7A76-4E9F-A1A4-F257F0A7D488}" type="sibTrans" cxnId="{599CE39F-C785-4F68-9572-6E5E58CAB882}">
      <dgm:prSet/>
      <dgm:spPr/>
      <dgm:t>
        <a:bodyPr/>
        <a:lstStyle/>
        <a:p>
          <a:endParaRPr lang="zh-TW" altLang="en-US"/>
        </a:p>
      </dgm:t>
    </dgm:pt>
    <dgm:pt modelId="{08877DC1-F85F-4324-A86C-4DE03D8756E6}">
      <dgm:prSet phldrT="[文字]"/>
      <dgm:spPr/>
      <dgm:t>
        <a:bodyPr/>
        <a:lstStyle/>
        <a:p>
          <a:r>
            <a:rPr lang="zh-TW" altLang="en-US" dirty="0" smtClean="0"/>
            <a:t>認識自己的認知歷程與資源</a:t>
          </a:r>
          <a:endParaRPr lang="zh-TW" altLang="en-US" dirty="0"/>
        </a:p>
      </dgm:t>
    </dgm:pt>
    <dgm:pt modelId="{0A936752-38DA-4CA1-B167-D8847564C146}" type="parTrans" cxnId="{02319FFF-0DC7-4512-B81C-931B5AF69DE1}">
      <dgm:prSet/>
      <dgm:spPr/>
      <dgm:t>
        <a:bodyPr/>
        <a:lstStyle/>
        <a:p>
          <a:endParaRPr lang="zh-TW" altLang="en-US"/>
        </a:p>
      </dgm:t>
    </dgm:pt>
    <dgm:pt modelId="{783B1525-DD22-4892-8E37-21133FE3D2FD}" type="sibTrans" cxnId="{02319FFF-0DC7-4512-B81C-931B5AF69DE1}">
      <dgm:prSet/>
      <dgm:spPr/>
      <dgm:t>
        <a:bodyPr/>
        <a:lstStyle/>
        <a:p>
          <a:endParaRPr lang="zh-TW" altLang="en-US"/>
        </a:p>
      </dgm:t>
    </dgm:pt>
    <dgm:pt modelId="{03FFC30A-06B9-477B-91BA-5E0D21E8B583}">
      <dgm:prSet/>
      <dgm:spPr/>
      <dgm:t>
        <a:bodyPr/>
        <a:lstStyle/>
        <a:p>
          <a:r>
            <a:rPr lang="zh-TW" altLang="en-US" dirty="0" smtClean="0"/>
            <a:t>動機</a:t>
          </a:r>
          <a:endParaRPr lang="zh-TW" altLang="en-US" dirty="0"/>
        </a:p>
      </dgm:t>
    </dgm:pt>
    <dgm:pt modelId="{4772C4C9-1C3A-4C50-8B79-C7FFB5647386}" type="parTrans" cxnId="{38C075C7-4434-45CD-A10A-0E818B668294}">
      <dgm:prSet/>
      <dgm:spPr/>
      <dgm:t>
        <a:bodyPr/>
        <a:lstStyle/>
        <a:p>
          <a:endParaRPr lang="zh-TW" altLang="en-US"/>
        </a:p>
      </dgm:t>
    </dgm:pt>
    <dgm:pt modelId="{3CB42720-8B19-4264-85B3-740BADD4043A}" type="sibTrans" cxnId="{38C075C7-4434-45CD-A10A-0E818B668294}">
      <dgm:prSet/>
      <dgm:spPr/>
      <dgm:t>
        <a:bodyPr/>
        <a:lstStyle/>
        <a:p>
          <a:endParaRPr lang="zh-TW" altLang="en-US"/>
        </a:p>
      </dgm:t>
    </dgm:pt>
    <dgm:pt modelId="{8E4D77AB-E987-4580-A97D-3EB6A12B42A7}">
      <dgm:prSet/>
      <dgm:spPr/>
      <dgm:t>
        <a:bodyPr/>
        <a:lstStyle/>
        <a:p>
          <a:pPr algn="l"/>
          <a:r>
            <a:rPr lang="zh-TW" altLang="en-US" dirty="0" smtClean="0"/>
            <a:t>使用及調整自己的認知歷程</a:t>
          </a:r>
          <a:endParaRPr lang="zh-TW" altLang="en-US" dirty="0"/>
        </a:p>
      </dgm:t>
    </dgm:pt>
    <dgm:pt modelId="{9D0104FE-CE4A-4AE9-8E77-964FD158C410}" type="parTrans" cxnId="{6C8340E0-697B-41F9-80A5-EA40C2AF17B6}">
      <dgm:prSet/>
      <dgm:spPr/>
      <dgm:t>
        <a:bodyPr/>
        <a:lstStyle/>
        <a:p>
          <a:endParaRPr lang="zh-TW" altLang="en-US"/>
        </a:p>
      </dgm:t>
    </dgm:pt>
    <dgm:pt modelId="{6FC0785C-79F0-4AE6-A7F5-8A1E5E57FD3C}" type="sibTrans" cxnId="{6C8340E0-697B-41F9-80A5-EA40C2AF17B6}">
      <dgm:prSet/>
      <dgm:spPr/>
      <dgm:t>
        <a:bodyPr/>
        <a:lstStyle/>
        <a:p>
          <a:endParaRPr lang="zh-TW" altLang="en-US"/>
        </a:p>
      </dgm:t>
    </dgm:pt>
    <dgm:pt modelId="{3B1D7EFF-7739-4EB0-99F1-2645DA7FEA2E}">
      <dgm:prSet/>
      <dgm:spPr/>
      <dgm:t>
        <a:bodyPr/>
        <a:lstStyle/>
        <a:p>
          <a:pPr algn="ctr"/>
          <a:r>
            <a:rPr lang="zh-TW" altLang="en-US" u="sng" dirty="0" smtClean="0"/>
            <a:t>理解</a:t>
          </a:r>
          <a:endParaRPr lang="en-US" altLang="zh-TW" u="sng" dirty="0" smtClean="0"/>
        </a:p>
        <a:p>
          <a:pPr algn="l"/>
          <a:r>
            <a:rPr lang="zh-TW" altLang="en-US" dirty="0" smtClean="0"/>
            <a:t>訊息收錄、文意理解、推理理解、理解偵測</a:t>
          </a:r>
          <a:endParaRPr lang="zh-TW" altLang="en-US" dirty="0"/>
        </a:p>
      </dgm:t>
    </dgm:pt>
    <dgm:pt modelId="{8682364F-76F9-4714-B2A0-4FE6A35FE7EE}" type="parTrans" cxnId="{1FA5C50A-4BDB-452F-94C6-7A20F93250FC}">
      <dgm:prSet/>
      <dgm:spPr/>
      <dgm:t>
        <a:bodyPr/>
        <a:lstStyle/>
        <a:p>
          <a:endParaRPr lang="zh-TW" altLang="en-US"/>
        </a:p>
      </dgm:t>
    </dgm:pt>
    <dgm:pt modelId="{3F73FA66-97CC-42E4-AA48-872EB4A7BAAE}" type="sibTrans" cxnId="{1FA5C50A-4BDB-452F-94C6-7A20F93250FC}">
      <dgm:prSet/>
      <dgm:spPr/>
      <dgm:t>
        <a:bodyPr/>
        <a:lstStyle/>
        <a:p>
          <a:endParaRPr lang="zh-TW" altLang="en-US"/>
        </a:p>
      </dgm:t>
    </dgm:pt>
    <dgm:pt modelId="{A881CEF0-54A8-4BD7-A1FB-87AAED0DE40B}">
      <dgm:prSet/>
      <dgm:spPr/>
      <dgm:t>
        <a:bodyPr/>
        <a:lstStyle/>
        <a:p>
          <a:pPr algn="l"/>
          <a:r>
            <a:rPr lang="zh-TW" altLang="en-US" dirty="0" smtClean="0"/>
            <a:t>調整成敗歸因、</a:t>
          </a:r>
          <a:endParaRPr lang="en-US" altLang="zh-TW" dirty="0" smtClean="0"/>
        </a:p>
        <a:p>
          <a:pPr algn="l"/>
          <a:r>
            <a:rPr lang="zh-TW" altLang="en-US" dirty="0" smtClean="0"/>
            <a:t>培養內在動機、</a:t>
          </a:r>
          <a:endParaRPr lang="en-US" altLang="zh-TW" dirty="0" smtClean="0"/>
        </a:p>
        <a:p>
          <a:pPr algn="l"/>
          <a:r>
            <a:rPr lang="zh-TW" altLang="en-US" dirty="0" smtClean="0"/>
            <a:t>善用外在增強</a:t>
          </a:r>
          <a:endParaRPr lang="zh-TW" altLang="en-US" dirty="0"/>
        </a:p>
      </dgm:t>
    </dgm:pt>
    <dgm:pt modelId="{D83015D2-80EF-459B-A6A3-1E803F5F23D7}" type="parTrans" cxnId="{3A1BA6F6-7037-4657-BE81-B6EA7EDA2AAC}">
      <dgm:prSet/>
      <dgm:spPr/>
      <dgm:t>
        <a:bodyPr/>
        <a:lstStyle/>
        <a:p>
          <a:endParaRPr lang="zh-TW" altLang="en-US"/>
        </a:p>
      </dgm:t>
    </dgm:pt>
    <dgm:pt modelId="{C34D1A23-68D4-454C-804B-70CEB3CFE895}" type="sibTrans" cxnId="{3A1BA6F6-7037-4657-BE81-B6EA7EDA2AAC}">
      <dgm:prSet/>
      <dgm:spPr/>
      <dgm:t>
        <a:bodyPr/>
        <a:lstStyle/>
        <a:p>
          <a:endParaRPr lang="zh-TW" altLang="en-US"/>
        </a:p>
      </dgm:t>
    </dgm:pt>
    <dgm:pt modelId="{0B8ED620-693B-444F-BC13-5BA29571C3C4}" type="pres">
      <dgm:prSet presAssocID="{87485E6E-977B-4B37-BFCF-3A9CEAD093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0316DD1-C598-47BB-8375-8CBAD2388E93}" type="pres">
      <dgm:prSet presAssocID="{FF485822-4EDA-4440-BC57-F9CF9D9C7A2F}" presName="hierRoot1" presStyleCnt="0"/>
      <dgm:spPr/>
    </dgm:pt>
    <dgm:pt modelId="{2261AD36-1828-42B9-AB17-4FF18C25AEDE}" type="pres">
      <dgm:prSet presAssocID="{FF485822-4EDA-4440-BC57-F9CF9D9C7A2F}" presName="composite" presStyleCnt="0"/>
      <dgm:spPr/>
    </dgm:pt>
    <dgm:pt modelId="{1323F623-7FAD-4C1A-80CB-20982EB6A8B8}" type="pres">
      <dgm:prSet presAssocID="{FF485822-4EDA-4440-BC57-F9CF9D9C7A2F}" presName="background" presStyleLbl="node0" presStyleIdx="0" presStyleCnt="1"/>
      <dgm:spPr/>
    </dgm:pt>
    <dgm:pt modelId="{0B572879-1A9E-4CC0-92BF-AEAE8CA72AF1}" type="pres">
      <dgm:prSet presAssocID="{FF485822-4EDA-4440-BC57-F9CF9D9C7A2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71FAC21-BC06-4D39-A526-333B85D30A12}" type="pres">
      <dgm:prSet presAssocID="{FF485822-4EDA-4440-BC57-F9CF9D9C7A2F}" presName="hierChild2" presStyleCnt="0"/>
      <dgm:spPr/>
    </dgm:pt>
    <dgm:pt modelId="{2B9A91A0-EA60-40DA-BE08-64CC9A637DCE}" type="pres">
      <dgm:prSet presAssocID="{141F1699-331B-43C0-AEA1-C6DE73A8A9B0}" presName="Name10" presStyleLbl="parChTrans1D2" presStyleIdx="0" presStyleCnt="3"/>
      <dgm:spPr/>
      <dgm:t>
        <a:bodyPr/>
        <a:lstStyle/>
        <a:p>
          <a:endParaRPr lang="zh-TW" altLang="en-US"/>
        </a:p>
      </dgm:t>
    </dgm:pt>
    <dgm:pt modelId="{893EA024-A7DE-484F-BFC4-D98A340404FE}" type="pres">
      <dgm:prSet presAssocID="{D74B0A69-F30C-42C9-B850-588A1AFECF68}" presName="hierRoot2" presStyleCnt="0"/>
      <dgm:spPr/>
    </dgm:pt>
    <dgm:pt modelId="{007EE136-6420-4682-B2F0-F069D04E42D0}" type="pres">
      <dgm:prSet presAssocID="{D74B0A69-F30C-42C9-B850-588A1AFECF68}" presName="composite2" presStyleCnt="0"/>
      <dgm:spPr/>
    </dgm:pt>
    <dgm:pt modelId="{48D16C7D-8BB5-427C-887F-79FCBC1ECED3}" type="pres">
      <dgm:prSet presAssocID="{D74B0A69-F30C-42C9-B850-588A1AFECF68}" presName="background2" presStyleLbl="node2" presStyleIdx="0" presStyleCnt="3"/>
      <dgm:spPr/>
    </dgm:pt>
    <dgm:pt modelId="{D76CFCCC-E846-4F38-BD53-D3547602DE10}" type="pres">
      <dgm:prSet presAssocID="{D74B0A69-F30C-42C9-B850-588A1AFECF68}" presName="text2" presStyleLbl="fgAcc2" presStyleIdx="0" presStyleCnt="3" custLinFactNeighborX="-1185" custLinFactNeighborY="-612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6E004EB-9EE0-4F28-AA68-04245B275574}" type="pres">
      <dgm:prSet presAssocID="{D74B0A69-F30C-42C9-B850-588A1AFECF68}" presName="hierChild3" presStyleCnt="0"/>
      <dgm:spPr/>
    </dgm:pt>
    <dgm:pt modelId="{CB48B06D-70CF-4894-84C6-8FC1F1EE6B76}" type="pres">
      <dgm:prSet presAssocID="{A391E3E8-3E6E-48FC-A398-D8330EB0EC49}" presName="Name17" presStyleLbl="parChTrans1D3" presStyleIdx="0" presStyleCnt="6"/>
      <dgm:spPr/>
      <dgm:t>
        <a:bodyPr/>
        <a:lstStyle/>
        <a:p>
          <a:endParaRPr lang="zh-TW" altLang="en-US"/>
        </a:p>
      </dgm:t>
    </dgm:pt>
    <dgm:pt modelId="{02648D95-1331-479B-8BDD-A31EFD46A1B8}" type="pres">
      <dgm:prSet presAssocID="{B6E6254F-2371-4E0C-8056-09E11CB7A65A}" presName="hierRoot3" presStyleCnt="0"/>
      <dgm:spPr/>
    </dgm:pt>
    <dgm:pt modelId="{DAD89544-45B7-40C9-9DE7-0A7EFCECA431}" type="pres">
      <dgm:prSet presAssocID="{B6E6254F-2371-4E0C-8056-09E11CB7A65A}" presName="composite3" presStyleCnt="0"/>
      <dgm:spPr/>
    </dgm:pt>
    <dgm:pt modelId="{085B5478-2062-4CD9-82DA-2C7013E33D7F}" type="pres">
      <dgm:prSet presAssocID="{B6E6254F-2371-4E0C-8056-09E11CB7A65A}" presName="background3" presStyleLbl="node3" presStyleIdx="0" presStyleCnt="6"/>
      <dgm:spPr/>
    </dgm:pt>
    <dgm:pt modelId="{C931311F-30A8-468A-BF02-B69F783E59F0}" type="pres">
      <dgm:prSet presAssocID="{B6E6254F-2371-4E0C-8056-09E11CB7A65A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07899E1-F173-4D7A-8942-5FB22F72E7C3}" type="pres">
      <dgm:prSet presAssocID="{B6E6254F-2371-4E0C-8056-09E11CB7A65A}" presName="hierChild4" presStyleCnt="0"/>
      <dgm:spPr/>
    </dgm:pt>
    <dgm:pt modelId="{758E821C-9983-4BC8-9C54-29BBD6DF2DFD}" type="pres">
      <dgm:prSet presAssocID="{049576DE-23FC-4397-BB0E-3A738E5F140A}" presName="Name17" presStyleLbl="parChTrans1D3" presStyleIdx="1" presStyleCnt="6"/>
      <dgm:spPr/>
      <dgm:t>
        <a:bodyPr/>
        <a:lstStyle/>
        <a:p>
          <a:endParaRPr lang="zh-TW" altLang="en-US"/>
        </a:p>
      </dgm:t>
    </dgm:pt>
    <dgm:pt modelId="{B88D1668-A62E-4882-B66C-4573508C6E0C}" type="pres">
      <dgm:prSet presAssocID="{698C7E95-08A0-4717-A02E-9994D0383D07}" presName="hierRoot3" presStyleCnt="0"/>
      <dgm:spPr/>
    </dgm:pt>
    <dgm:pt modelId="{C4E19705-F311-4B99-BA0E-073AFB122ECF}" type="pres">
      <dgm:prSet presAssocID="{698C7E95-08A0-4717-A02E-9994D0383D07}" presName="composite3" presStyleCnt="0"/>
      <dgm:spPr/>
    </dgm:pt>
    <dgm:pt modelId="{08C3806C-14A3-41F5-92F7-BF22D4C09C67}" type="pres">
      <dgm:prSet presAssocID="{698C7E95-08A0-4717-A02E-9994D0383D07}" presName="background3" presStyleLbl="node3" presStyleIdx="1" presStyleCnt="6"/>
      <dgm:spPr/>
    </dgm:pt>
    <dgm:pt modelId="{4C0A06EB-2E6C-446C-B2C0-8F34378FB430}" type="pres">
      <dgm:prSet presAssocID="{698C7E95-08A0-4717-A02E-9994D0383D07}" presName="text3" presStyleLbl="fgAcc3" presStyleIdx="1" presStyleCnt="6" custScaleY="32752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8FBC6A1-DD63-42A7-A26B-3BA25FA7CD65}" type="pres">
      <dgm:prSet presAssocID="{698C7E95-08A0-4717-A02E-9994D0383D07}" presName="hierChild4" presStyleCnt="0"/>
      <dgm:spPr/>
    </dgm:pt>
    <dgm:pt modelId="{81484251-7447-43C5-84A3-8634B6236B05}" type="pres">
      <dgm:prSet presAssocID="{8682364F-76F9-4714-B2A0-4FE6A35FE7EE}" presName="Name17" presStyleLbl="parChTrans1D3" presStyleIdx="2" presStyleCnt="6"/>
      <dgm:spPr/>
      <dgm:t>
        <a:bodyPr/>
        <a:lstStyle/>
        <a:p>
          <a:endParaRPr lang="zh-TW" altLang="en-US"/>
        </a:p>
      </dgm:t>
    </dgm:pt>
    <dgm:pt modelId="{311F120F-A609-4A7E-8D1E-CCC5449C39DF}" type="pres">
      <dgm:prSet presAssocID="{3B1D7EFF-7739-4EB0-99F1-2645DA7FEA2E}" presName="hierRoot3" presStyleCnt="0"/>
      <dgm:spPr/>
    </dgm:pt>
    <dgm:pt modelId="{983E13E4-40D0-470C-B4E6-AAC01BF4B9D4}" type="pres">
      <dgm:prSet presAssocID="{3B1D7EFF-7739-4EB0-99F1-2645DA7FEA2E}" presName="composite3" presStyleCnt="0"/>
      <dgm:spPr/>
    </dgm:pt>
    <dgm:pt modelId="{58A3E8B8-1778-4488-9BDE-1118D18CD21F}" type="pres">
      <dgm:prSet presAssocID="{3B1D7EFF-7739-4EB0-99F1-2645DA7FEA2E}" presName="background3" presStyleLbl="node3" presStyleIdx="2" presStyleCnt="6"/>
      <dgm:spPr/>
    </dgm:pt>
    <dgm:pt modelId="{64CFDE36-469D-4981-8F85-611C3BC95C67}" type="pres">
      <dgm:prSet presAssocID="{3B1D7EFF-7739-4EB0-99F1-2645DA7FEA2E}" presName="text3" presStyleLbl="fgAcc3" presStyleIdx="2" presStyleCnt="6" custScaleY="344054" custLinFactNeighborX="-1760" custLinFactNeighborY="4576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A4744E0-77C2-424C-AFB2-A99E442A5A7C}" type="pres">
      <dgm:prSet presAssocID="{3B1D7EFF-7739-4EB0-99F1-2645DA7FEA2E}" presName="hierChild4" presStyleCnt="0"/>
      <dgm:spPr/>
    </dgm:pt>
    <dgm:pt modelId="{5CB7F3F2-C10D-4C21-8218-14ABFFEDA1B0}" type="pres">
      <dgm:prSet presAssocID="{6C9B9539-488D-476E-84E8-D98B1697A94F}" presName="Name10" presStyleLbl="parChTrans1D2" presStyleIdx="1" presStyleCnt="3"/>
      <dgm:spPr/>
      <dgm:t>
        <a:bodyPr/>
        <a:lstStyle/>
        <a:p>
          <a:endParaRPr lang="zh-TW" altLang="en-US"/>
        </a:p>
      </dgm:t>
    </dgm:pt>
    <dgm:pt modelId="{0A0D15E2-4108-4FE0-AB58-0D1DDA660362}" type="pres">
      <dgm:prSet presAssocID="{C57213F6-72AD-41DB-BA0D-392E2082428C}" presName="hierRoot2" presStyleCnt="0"/>
      <dgm:spPr/>
    </dgm:pt>
    <dgm:pt modelId="{5783F56E-9DB0-47FD-94E6-3499276A1774}" type="pres">
      <dgm:prSet presAssocID="{C57213F6-72AD-41DB-BA0D-392E2082428C}" presName="composite2" presStyleCnt="0"/>
      <dgm:spPr/>
    </dgm:pt>
    <dgm:pt modelId="{37D96B39-0CDF-4D43-97F1-6BD442DB1993}" type="pres">
      <dgm:prSet presAssocID="{C57213F6-72AD-41DB-BA0D-392E2082428C}" presName="background2" presStyleLbl="node2" presStyleIdx="1" presStyleCnt="3"/>
      <dgm:spPr/>
    </dgm:pt>
    <dgm:pt modelId="{89D059D5-3BC8-49F0-A2BB-573AB5AC8ED8}" type="pres">
      <dgm:prSet presAssocID="{C57213F6-72AD-41DB-BA0D-392E2082428C}" presName="text2" presStyleLbl="fgAcc2" presStyleIdx="1" presStyleCnt="3" custLinFactNeighborX="-67" custLinFactNeighborY="-456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875675D-F9AA-4F82-90DD-9FBA1C273B21}" type="pres">
      <dgm:prSet presAssocID="{C57213F6-72AD-41DB-BA0D-392E2082428C}" presName="hierChild3" presStyleCnt="0"/>
      <dgm:spPr/>
    </dgm:pt>
    <dgm:pt modelId="{5179D389-4D51-4451-8C6A-F6D0DFDF17C6}" type="pres">
      <dgm:prSet presAssocID="{0A936752-38DA-4CA1-B167-D8847564C146}" presName="Name17" presStyleLbl="parChTrans1D3" presStyleIdx="3" presStyleCnt="6"/>
      <dgm:spPr/>
      <dgm:t>
        <a:bodyPr/>
        <a:lstStyle/>
        <a:p>
          <a:endParaRPr lang="zh-TW" altLang="en-US"/>
        </a:p>
      </dgm:t>
    </dgm:pt>
    <dgm:pt modelId="{43B7FF69-7568-4C0F-8A88-4F983C2E0C64}" type="pres">
      <dgm:prSet presAssocID="{08877DC1-F85F-4324-A86C-4DE03D8756E6}" presName="hierRoot3" presStyleCnt="0"/>
      <dgm:spPr/>
    </dgm:pt>
    <dgm:pt modelId="{3FE6FFDA-B1C6-406B-B2D4-BBDF5CFC2583}" type="pres">
      <dgm:prSet presAssocID="{08877DC1-F85F-4324-A86C-4DE03D8756E6}" presName="composite3" presStyleCnt="0"/>
      <dgm:spPr/>
    </dgm:pt>
    <dgm:pt modelId="{D3F50220-758B-4216-A506-0A7431B12BA8}" type="pres">
      <dgm:prSet presAssocID="{08877DC1-F85F-4324-A86C-4DE03D8756E6}" presName="background3" presStyleLbl="node3" presStyleIdx="3" presStyleCnt="6"/>
      <dgm:spPr/>
    </dgm:pt>
    <dgm:pt modelId="{4BB56136-52A5-4DE9-9833-E9DCECAA9D24}" type="pres">
      <dgm:prSet presAssocID="{08877DC1-F85F-4324-A86C-4DE03D8756E6}" presName="text3" presStyleLbl="fgAcc3" presStyleIdx="3" presStyleCnt="6" custScaleY="35197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3BD3CE5-C34E-41BC-991A-8E6FCAD23BB7}" type="pres">
      <dgm:prSet presAssocID="{08877DC1-F85F-4324-A86C-4DE03D8756E6}" presName="hierChild4" presStyleCnt="0"/>
      <dgm:spPr/>
    </dgm:pt>
    <dgm:pt modelId="{78AD195E-DBF1-42D7-9D25-0149009208B1}" type="pres">
      <dgm:prSet presAssocID="{9D0104FE-CE4A-4AE9-8E77-964FD158C410}" presName="Name17" presStyleLbl="parChTrans1D3" presStyleIdx="4" presStyleCnt="6"/>
      <dgm:spPr/>
      <dgm:t>
        <a:bodyPr/>
        <a:lstStyle/>
        <a:p>
          <a:endParaRPr lang="zh-TW" altLang="en-US"/>
        </a:p>
      </dgm:t>
    </dgm:pt>
    <dgm:pt modelId="{07961993-869A-41F9-934E-62BED59D6404}" type="pres">
      <dgm:prSet presAssocID="{8E4D77AB-E987-4580-A97D-3EB6A12B42A7}" presName="hierRoot3" presStyleCnt="0"/>
      <dgm:spPr/>
    </dgm:pt>
    <dgm:pt modelId="{3A75FE2A-5878-4C49-9448-556006D3AA10}" type="pres">
      <dgm:prSet presAssocID="{8E4D77AB-E987-4580-A97D-3EB6A12B42A7}" presName="composite3" presStyleCnt="0"/>
      <dgm:spPr/>
    </dgm:pt>
    <dgm:pt modelId="{562A8F0B-12B3-4A6B-A202-CED55ABC7E64}" type="pres">
      <dgm:prSet presAssocID="{8E4D77AB-E987-4580-A97D-3EB6A12B42A7}" presName="background3" presStyleLbl="node3" presStyleIdx="4" presStyleCnt="6"/>
      <dgm:spPr/>
    </dgm:pt>
    <dgm:pt modelId="{432EF598-BA09-4F36-B44E-7995A7A7593E}" type="pres">
      <dgm:prSet presAssocID="{8E4D77AB-E987-4580-A97D-3EB6A12B42A7}" presName="text3" presStyleLbl="fgAcc3" presStyleIdx="4" presStyleCnt="6" custScaleY="34790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C8224D5-40D0-4F28-B901-EB4EA8670FF1}" type="pres">
      <dgm:prSet presAssocID="{8E4D77AB-E987-4580-A97D-3EB6A12B42A7}" presName="hierChild4" presStyleCnt="0"/>
      <dgm:spPr/>
    </dgm:pt>
    <dgm:pt modelId="{0832B434-DF09-4A05-BA92-0E03DA442687}" type="pres">
      <dgm:prSet presAssocID="{4772C4C9-1C3A-4C50-8B79-C7FFB5647386}" presName="Name10" presStyleLbl="parChTrans1D2" presStyleIdx="2" presStyleCnt="3"/>
      <dgm:spPr/>
      <dgm:t>
        <a:bodyPr/>
        <a:lstStyle/>
        <a:p>
          <a:endParaRPr lang="zh-TW" altLang="en-US"/>
        </a:p>
      </dgm:t>
    </dgm:pt>
    <dgm:pt modelId="{6D766D0E-D6BC-44CF-8F45-591C2E2D6D3A}" type="pres">
      <dgm:prSet presAssocID="{03FFC30A-06B9-477B-91BA-5E0D21E8B583}" presName="hierRoot2" presStyleCnt="0"/>
      <dgm:spPr/>
    </dgm:pt>
    <dgm:pt modelId="{92B7B57C-3616-4115-9D2A-B7A4E6F56020}" type="pres">
      <dgm:prSet presAssocID="{03FFC30A-06B9-477B-91BA-5E0D21E8B583}" presName="composite2" presStyleCnt="0"/>
      <dgm:spPr/>
    </dgm:pt>
    <dgm:pt modelId="{1E8EA27A-3BFB-43F8-BCB6-4C387714F284}" type="pres">
      <dgm:prSet presAssocID="{03FFC30A-06B9-477B-91BA-5E0D21E8B583}" presName="background2" presStyleLbl="node2" presStyleIdx="2" presStyleCnt="3"/>
      <dgm:spPr/>
    </dgm:pt>
    <dgm:pt modelId="{960587AE-ACFB-42FE-86CD-1704E69A362F}" type="pres">
      <dgm:prSet presAssocID="{03FFC30A-06B9-477B-91BA-5E0D21E8B583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5FD081A-5AF8-4050-A13C-43E2464DCEB4}" type="pres">
      <dgm:prSet presAssocID="{03FFC30A-06B9-477B-91BA-5E0D21E8B583}" presName="hierChild3" presStyleCnt="0"/>
      <dgm:spPr/>
    </dgm:pt>
    <dgm:pt modelId="{4E9A842F-1A46-43D0-9C0F-8C5F78247525}" type="pres">
      <dgm:prSet presAssocID="{D83015D2-80EF-459B-A6A3-1E803F5F23D7}" presName="Name17" presStyleLbl="parChTrans1D3" presStyleIdx="5" presStyleCnt="6"/>
      <dgm:spPr/>
      <dgm:t>
        <a:bodyPr/>
        <a:lstStyle/>
        <a:p>
          <a:endParaRPr lang="zh-TW" altLang="en-US"/>
        </a:p>
      </dgm:t>
    </dgm:pt>
    <dgm:pt modelId="{AD1D0439-9949-41B2-AE22-F3302A4FCE79}" type="pres">
      <dgm:prSet presAssocID="{A881CEF0-54A8-4BD7-A1FB-87AAED0DE40B}" presName="hierRoot3" presStyleCnt="0"/>
      <dgm:spPr/>
    </dgm:pt>
    <dgm:pt modelId="{F4DEA299-79B3-4FDE-8534-800CA0DDFDB1}" type="pres">
      <dgm:prSet presAssocID="{A881CEF0-54A8-4BD7-A1FB-87AAED0DE40B}" presName="composite3" presStyleCnt="0"/>
      <dgm:spPr/>
    </dgm:pt>
    <dgm:pt modelId="{C4759DB1-36BB-4344-B1CC-CFA6A439189B}" type="pres">
      <dgm:prSet presAssocID="{A881CEF0-54A8-4BD7-A1FB-87AAED0DE40B}" presName="background3" presStyleLbl="node3" presStyleIdx="5" presStyleCnt="6"/>
      <dgm:spPr/>
    </dgm:pt>
    <dgm:pt modelId="{A47A4C6A-957C-4F1B-B09E-E37AD2BB81C6}" type="pres">
      <dgm:prSet presAssocID="{A881CEF0-54A8-4BD7-A1FB-87AAED0DE40B}" presName="text3" presStyleLbl="fgAcc3" presStyleIdx="5" presStyleCnt="6" custScaleY="34162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9CE60E1-A250-474B-B1B9-40867C68F996}" type="pres">
      <dgm:prSet presAssocID="{A881CEF0-54A8-4BD7-A1FB-87AAED0DE40B}" presName="hierChild4" presStyleCnt="0"/>
      <dgm:spPr/>
    </dgm:pt>
  </dgm:ptLst>
  <dgm:cxnLst>
    <dgm:cxn modelId="{1FA5C50A-4BDB-452F-94C6-7A20F93250FC}" srcId="{D74B0A69-F30C-42C9-B850-588A1AFECF68}" destId="{3B1D7EFF-7739-4EB0-99F1-2645DA7FEA2E}" srcOrd="2" destOrd="0" parTransId="{8682364F-76F9-4714-B2A0-4FE6A35FE7EE}" sibTransId="{3F73FA66-97CC-42E4-AA48-872EB4A7BAAE}"/>
    <dgm:cxn modelId="{E47C16C5-350A-471A-93E5-54F09279D45D}" type="presOf" srcId="{049576DE-23FC-4397-BB0E-3A738E5F140A}" destId="{758E821C-9983-4BC8-9C54-29BBD6DF2DFD}" srcOrd="0" destOrd="0" presId="urn:microsoft.com/office/officeart/2005/8/layout/hierarchy1"/>
    <dgm:cxn modelId="{02319FFF-0DC7-4512-B81C-931B5AF69DE1}" srcId="{C57213F6-72AD-41DB-BA0D-392E2082428C}" destId="{08877DC1-F85F-4324-A86C-4DE03D8756E6}" srcOrd="0" destOrd="0" parTransId="{0A936752-38DA-4CA1-B167-D8847564C146}" sibTransId="{783B1525-DD22-4892-8E37-21133FE3D2FD}"/>
    <dgm:cxn modelId="{D1810031-A31B-4AE8-BF3D-53043B47A689}" type="presOf" srcId="{0A936752-38DA-4CA1-B167-D8847564C146}" destId="{5179D389-4D51-4451-8C6A-F6D0DFDF17C6}" srcOrd="0" destOrd="0" presId="urn:microsoft.com/office/officeart/2005/8/layout/hierarchy1"/>
    <dgm:cxn modelId="{1C9603E4-123D-44ED-B634-36D75053FACF}" type="presOf" srcId="{6C9B9539-488D-476E-84E8-D98B1697A94F}" destId="{5CB7F3F2-C10D-4C21-8218-14ABFFEDA1B0}" srcOrd="0" destOrd="0" presId="urn:microsoft.com/office/officeart/2005/8/layout/hierarchy1"/>
    <dgm:cxn modelId="{909FB1C3-5836-4C6D-83B0-5DAC45DA1310}" type="presOf" srcId="{08877DC1-F85F-4324-A86C-4DE03D8756E6}" destId="{4BB56136-52A5-4DE9-9833-E9DCECAA9D24}" srcOrd="0" destOrd="0" presId="urn:microsoft.com/office/officeart/2005/8/layout/hierarchy1"/>
    <dgm:cxn modelId="{38C075C7-4434-45CD-A10A-0E818B668294}" srcId="{FF485822-4EDA-4440-BC57-F9CF9D9C7A2F}" destId="{03FFC30A-06B9-477B-91BA-5E0D21E8B583}" srcOrd="2" destOrd="0" parTransId="{4772C4C9-1C3A-4C50-8B79-C7FFB5647386}" sibTransId="{3CB42720-8B19-4264-85B3-740BADD4043A}"/>
    <dgm:cxn modelId="{3A1BA6F6-7037-4657-BE81-B6EA7EDA2AAC}" srcId="{03FFC30A-06B9-477B-91BA-5E0D21E8B583}" destId="{A881CEF0-54A8-4BD7-A1FB-87AAED0DE40B}" srcOrd="0" destOrd="0" parTransId="{D83015D2-80EF-459B-A6A3-1E803F5F23D7}" sibTransId="{C34D1A23-68D4-454C-804B-70CEB3CFE895}"/>
    <dgm:cxn modelId="{7F69AA4D-5ECB-48E4-BF20-5AD902598A68}" type="presOf" srcId="{03FFC30A-06B9-477B-91BA-5E0D21E8B583}" destId="{960587AE-ACFB-42FE-86CD-1704E69A362F}" srcOrd="0" destOrd="0" presId="urn:microsoft.com/office/officeart/2005/8/layout/hierarchy1"/>
    <dgm:cxn modelId="{030EB64C-CE42-4CAD-AEA3-F3E46ECC1B69}" type="presOf" srcId="{B6E6254F-2371-4E0C-8056-09E11CB7A65A}" destId="{C931311F-30A8-468A-BF02-B69F783E59F0}" srcOrd="0" destOrd="0" presId="urn:microsoft.com/office/officeart/2005/8/layout/hierarchy1"/>
    <dgm:cxn modelId="{0BF60055-249F-4E86-AB3E-E2515E3FA33D}" srcId="{FF485822-4EDA-4440-BC57-F9CF9D9C7A2F}" destId="{D74B0A69-F30C-42C9-B850-588A1AFECF68}" srcOrd="0" destOrd="0" parTransId="{141F1699-331B-43C0-AEA1-C6DE73A8A9B0}" sibTransId="{503402C3-DC21-4966-8F72-4B5A44DF72B9}"/>
    <dgm:cxn modelId="{98E77840-6426-4DFB-B35C-53498D1049B9}" srcId="{D74B0A69-F30C-42C9-B850-588A1AFECF68}" destId="{698C7E95-08A0-4717-A02E-9994D0383D07}" srcOrd="1" destOrd="0" parTransId="{049576DE-23FC-4397-BB0E-3A738E5F140A}" sibTransId="{9332DCE0-A33D-4566-9D33-69369B8F0E7E}"/>
    <dgm:cxn modelId="{64C36ACA-4013-49B1-9BFA-FE1C6B43FC5E}" type="presOf" srcId="{D74B0A69-F30C-42C9-B850-588A1AFECF68}" destId="{D76CFCCC-E846-4F38-BD53-D3547602DE10}" srcOrd="0" destOrd="0" presId="urn:microsoft.com/office/officeart/2005/8/layout/hierarchy1"/>
    <dgm:cxn modelId="{49B8C87E-3311-4255-B22E-1B040B0AA90F}" type="presOf" srcId="{A391E3E8-3E6E-48FC-A398-D8330EB0EC49}" destId="{CB48B06D-70CF-4894-84C6-8FC1F1EE6B76}" srcOrd="0" destOrd="0" presId="urn:microsoft.com/office/officeart/2005/8/layout/hierarchy1"/>
    <dgm:cxn modelId="{A84D59F5-CB82-45A3-8849-F6130982173A}" type="presOf" srcId="{D83015D2-80EF-459B-A6A3-1E803F5F23D7}" destId="{4E9A842F-1A46-43D0-9C0F-8C5F78247525}" srcOrd="0" destOrd="0" presId="urn:microsoft.com/office/officeart/2005/8/layout/hierarchy1"/>
    <dgm:cxn modelId="{E0C5609E-3EF1-42F1-82D8-52A521D14359}" srcId="{87485E6E-977B-4B37-BFCF-3A9CEAD093AA}" destId="{FF485822-4EDA-4440-BC57-F9CF9D9C7A2F}" srcOrd="0" destOrd="0" parTransId="{8364C27C-59CE-4E7C-B21F-FDBEB5E609CB}" sibTransId="{3C72CE72-25BB-4CEE-8A23-1221AD823B6E}"/>
    <dgm:cxn modelId="{621EA914-AF08-4311-AE02-7195C2C2E15D}" type="presOf" srcId="{4772C4C9-1C3A-4C50-8B79-C7FFB5647386}" destId="{0832B434-DF09-4A05-BA92-0E03DA442687}" srcOrd="0" destOrd="0" presId="urn:microsoft.com/office/officeart/2005/8/layout/hierarchy1"/>
    <dgm:cxn modelId="{8BD6CDA4-AD4D-408F-AF18-DB899524DCC9}" type="presOf" srcId="{C57213F6-72AD-41DB-BA0D-392E2082428C}" destId="{89D059D5-3BC8-49F0-A2BB-573AB5AC8ED8}" srcOrd="0" destOrd="0" presId="urn:microsoft.com/office/officeart/2005/8/layout/hierarchy1"/>
    <dgm:cxn modelId="{DC6BC4CC-9982-41A5-8455-B8BBC6831C53}" type="presOf" srcId="{A881CEF0-54A8-4BD7-A1FB-87AAED0DE40B}" destId="{A47A4C6A-957C-4F1B-B09E-E37AD2BB81C6}" srcOrd="0" destOrd="0" presId="urn:microsoft.com/office/officeart/2005/8/layout/hierarchy1"/>
    <dgm:cxn modelId="{599CE39F-C785-4F68-9572-6E5E58CAB882}" srcId="{FF485822-4EDA-4440-BC57-F9CF9D9C7A2F}" destId="{C57213F6-72AD-41DB-BA0D-392E2082428C}" srcOrd="1" destOrd="0" parTransId="{6C9B9539-488D-476E-84E8-D98B1697A94F}" sibTransId="{FE4F649D-7A76-4E9F-A1A4-F257F0A7D488}"/>
    <dgm:cxn modelId="{B517B696-CC8B-4CCD-8B61-327B92AA8740}" type="presOf" srcId="{9D0104FE-CE4A-4AE9-8E77-964FD158C410}" destId="{78AD195E-DBF1-42D7-9D25-0149009208B1}" srcOrd="0" destOrd="0" presId="urn:microsoft.com/office/officeart/2005/8/layout/hierarchy1"/>
    <dgm:cxn modelId="{6C8340E0-697B-41F9-80A5-EA40C2AF17B6}" srcId="{C57213F6-72AD-41DB-BA0D-392E2082428C}" destId="{8E4D77AB-E987-4580-A97D-3EB6A12B42A7}" srcOrd="1" destOrd="0" parTransId="{9D0104FE-CE4A-4AE9-8E77-964FD158C410}" sibTransId="{6FC0785C-79F0-4AE6-A7F5-8A1E5E57FD3C}"/>
    <dgm:cxn modelId="{A30FE866-4070-41BD-96AC-FDCF9F46335C}" type="presOf" srcId="{698C7E95-08A0-4717-A02E-9994D0383D07}" destId="{4C0A06EB-2E6C-446C-B2C0-8F34378FB430}" srcOrd="0" destOrd="0" presId="urn:microsoft.com/office/officeart/2005/8/layout/hierarchy1"/>
    <dgm:cxn modelId="{37CA1F4D-14C8-4DE0-8AE2-A818DC35AE09}" type="presOf" srcId="{87485E6E-977B-4B37-BFCF-3A9CEAD093AA}" destId="{0B8ED620-693B-444F-BC13-5BA29571C3C4}" srcOrd="0" destOrd="0" presId="urn:microsoft.com/office/officeart/2005/8/layout/hierarchy1"/>
    <dgm:cxn modelId="{FA8CA7FB-7029-4993-B8E2-E01F211BC8F9}" type="presOf" srcId="{3B1D7EFF-7739-4EB0-99F1-2645DA7FEA2E}" destId="{64CFDE36-469D-4981-8F85-611C3BC95C67}" srcOrd="0" destOrd="0" presId="urn:microsoft.com/office/officeart/2005/8/layout/hierarchy1"/>
    <dgm:cxn modelId="{C84A4A6A-6B4F-4A0D-B3E7-63AE9CD89965}" type="presOf" srcId="{8682364F-76F9-4714-B2A0-4FE6A35FE7EE}" destId="{81484251-7447-43C5-84A3-8634B6236B05}" srcOrd="0" destOrd="0" presId="urn:microsoft.com/office/officeart/2005/8/layout/hierarchy1"/>
    <dgm:cxn modelId="{DBEAA3B1-4A41-4BA2-9870-2A7404C4A481}" type="presOf" srcId="{8E4D77AB-E987-4580-A97D-3EB6A12B42A7}" destId="{432EF598-BA09-4F36-B44E-7995A7A7593E}" srcOrd="0" destOrd="0" presId="urn:microsoft.com/office/officeart/2005/8/layout/hierarchy1"/>
    <dgm:cxn modelId="{6E7AEA34-6BBD-42AD-BD67-33059A1F2445}" type="presOf" srcId="{FF485822-4EDA-4440-BC57-F9CF9D9C7A2F}" destId="{0B572879-1A9E-4CC0-92BF-AEAE8CA72AF1}" srcOrd="0" destOrd="0" presId="urn:microsoft.com/office/officeart/2005/8/layout/hierarchy1"/>
    <dgm:cxn modelId="{AD8BC150-46F1-4443-A7FA-E586A211F773}" srcId="{D74B0A69-F30C-42C9-B850-588A1AFECF68}" destId="{B6E6254F-2371-4E0C-8056-09E11CB7A65A}" srcOrd="0" destOrd="0" parTransId="{A391E3E8-3E6E-48FC-A398-D8330EB0EC49}" sibTransId="{6C9CCE21-9006-4055-9CE6-748704E00E2F}"/>
    <dgm:cxn modelId="{77826CF0-EF50-400F-A42F-2F81484FCCD2}" type="presOf" srcId="{141F1699-331B-43C0-AEA1-C6DE73A8A9B0}" destId="{2B9A91A0-EA60-40DA-BE08-64CC9A637DCE}" srcOrd="0" destOrd="0" presId="urn:microsoft.com/office/officeart/2005/8/layout/hierarchy1"/>
    <dgm:cxn modelId="{0483F516-46BC-4A0B-B40C-AD8DDA2263CC}" type="presParOf" srcId="{0B8ED620-693B-444F-BC13-5BA29571C3C4}" destId="{E0316DD1-C598-47BB-8375-8CBAD2388E93}" srcOrd="0" destOrd="0" presId="urn:microsoft.com/office/officeart/2005/8/layout/hierarchy1"/>
    <dgm:cxn modelId="{21741294-4CD4-4F73-8CB4-FCE7DE8663CB}" type="presParOf" srcId="{E0316DD1-C598-47BB-8375-8CBAD2388E93}" destId="{2261AD36-1828-42B9-AB17-4FF18C25AEDE}" srcOrd="0" destOrd="0" presId="urn:microsoft.com/office/officeart/2005/8/layout/hierarchy1"/>
    <dgm:cxn modelId="{4D31258E-4043-4E0D-B011-AFCB8B39EA15}" type="presParOf" srcId="{2261AD36-1828-42B9-AB17-4FF18C25AEDE}" destId="{1323F623-7FAD-4C1A-80CB-20982EB6A8B8}" srcOrd="0" destOrd="0" presId="urn:microsoft.com/office/officeart/2005/8/layout/hierarchy1"/>
    <dgm:cxn modelId="{1273C47A-307E-4AEB-9293-9AE32C5809DF}" type="presParOf" srcId="{2261AD36-1828-42B9-AB17-4FF18C25AEDE}" destId="{0B572879-1A9E-4CC0-92BF-AEAE8CA72AF1}" srcOrd="1" destOrd="0" presId="urn:microsoft.com/office/officeart/2005/8/layout/hierarchy1"/>
    <dgm:cxn modelId="{D46798D0-404D-4BF3-A7F1-0F194076EA16}" type="presParOf" srcId="{E0316DD1-C598-47BB-8375-8CBAD2388E93}" destId="{571FAC21-BC06-4D39-A526-333B85D30A12}" srcOrd="1" destOrd="0" presId="urn:microsoft.com/office/officeart/2005/8/layout/hierarchy1"/>
    <dgm:cxn modelId="{FFC542C2-145B-45AE-A648-80030C256E83}" type="presParOf" srcId="{571FAC21-BC06-4D39-A526-333B85D30A12}" destId="{2B9A91A0-EA60-40DA-BE08-64CC9A637DCE}" srcOrd="0" destOrd="0" presId="urn:microsoft.com/office/officeart/2005/8/layout/hierarchy1"/>
    <dgm:cxn modelId="{C579CB30-11C0-495E-9829-B35ACD028021}" type="presParOf" srcId="{571FAC21-BC06-4D39-A526-333B85D30A12}" destId="{893EA024-A7DE-484F-BFC4-D98A340404FE}" srcOrd="1" destOrd="0" presId="urn:microsoft.com/office/officeart/2005/8/layout/hierarchy1"/>
    <dgm:cxn modelId="{AC9CE463-4B26-428C-9A48-7046CFE7E201}" type="presParOf" srcId="{893EA024-A7DE-484F-BFC4-D98A340404FE}" destId="{007EE136-6420-4682-B2F0-F069D04E42D0}" srcOrd="0" destOrd="0" presId="urn:microsoft.com/office/officeart/2005/8/layout/hierarchy1"/>
    <dgm:cxn modelId="{B85D6F10-8097-4A9D-B6D2-07534EF290CD}" type="presParOf" srcId="{007EE136-6420-4682-B2F0-F069D04E42D0}" destId="{48D16C7D-8BB5-427C-887F-79FCBC1ECED3}" srcOrd="0" destOrd="0" presId="urn:microsoft.com/office/officeart/2005/8/layout/hierarchy1"/>
    <dgm:cxn modelId="{80EF34CC-4967-4B84-A1C8-F4AD20CEC4AB}" type="presParOf" srcId="{007EE136-6420-4682-B2F0-F069D04E42D0}" destId="{D76CFCCC-E846-4F38-BD53-D3547602DE10}" srcOrd="1" destOrd="0" presId="urn:microsoft.com/office/officeart/2005/8/layout/hierarchy1"/>
    <dgm:cxn modelId="{1C1AA141-8EE8-4FEF-9559-B762BFD3F4B8}" type="presParOf" srcId="{893EA024-A7DE-484F-BFC4-D98A340404FE}" destId="{96E004EB-9EE0-4F28-AA68-04245B275574}" srcOrd="1" destOrd="0" presId="urn:microsoft.com/office/officeart/2005/8/layout/hierarchy1"/>
    <dgm:cxn modelId="{9A110672-4E17-4CC9-BF30-54F34E2EE61A}" type="presParOf" srcId="{96E004EB-9EE0-4F28-AA68-04245B275574}" destId="{CB48B06D-70CF-4894-84C6-8FC1F1EE6B76}" srcOrd="0" destOrd="0" presId="urn:microsoft.com/office/officeart/2005/8/layout/hierarchy1"/>
    <dgm:cxn modelId="{41CEAE3B-91D6-44B5-A410-1D10333CEBB7}" type="presParOf" srcId="{96E004EB-9EE0-4F28-AA68-04245B275574}" destId="{02648D95-1331-479B-8BDD-A31EFD46A1B8}" srcOrd="1" destOrd="0" presId="urn:microsoft.com/office/officeart/2005/8/layout/hierarchy1"/>
    <dgm:cxn modelId="{4F7ED8C0-CC97-4685-ACA0-7C879DE384B8}" type="presParOf" srcId="{02648D95-1331-479B-8BDD-A31EFD46A1B8}" destId="{DAD89544-45B7-40C9-9DE7-0A7EFCECA431}" srcOrd="0" destOrd="0" presId="urn:microsoft.com/office/officeart/2005/8/layout/hierarchy1"/>
    <dgm:cxn modelId="{C77FDD0C-67C8-4DD7-AF19-E9D915BADD44}" type="presParOf" srcId="{DAD89544-45B7-40C9-9DE7-0A7EFCECA431}" destId="{085B5478-2062-4CD9-82DA-2C7013E33D7F}" srcOrd="0" destOrd="0" presId="urn:microsoft.com/office/officeart/2005/8/layout/hierarchy1"/>
    <dgm:cxn modelId="{9DCE6B7D-8573-4AD5-94BC-60774F571353}" type="presParOf" srcId="{DAD89544-45B7-40C9-9DE7-0A7EFCECA431}" destId="{C931311F-30A8-468A-BF02-B69F783E59F0}" srcOrd="1" destOrd="0" presId="urn:microsoft.com/office/officeart/2005/8/layout/hierarchy1"/>
    <dgm:cxn modelId="{1236151A-D0AD-49E1-8963-C2DA2756B74B}" type="presParOf" srcId="{02648D95-1331-479B-8BDD-A31EFD46A1B8}" destId="{307899E1-F173-4D7A-8942-5FB22F72E7C3}" srcOrd="1" destOrd="0" presId="urn:microsoft.com/office/officeart/2005/8/layout/hierarchy1"/>
    <dgm:cxn modelId="{06A864C6-0E1F-4009-BBED-BE177B425A62}" type="presParOf" srcId="{96E004EB-9EE0-4F28-AA68-04245B275574}" destId="{758E821C-9983-4BC8-9C54-29BBD6DF2DFD}" srcOrd="2" destOrd="0" presId="urn:microsoft.com/office/officeart/2005/8/layout/hierarchy1"/>
    <dgm:cxn modelId="{DA6E3FA9-CBE6-4203-90CB-5139430F9BD0}" type="presParOf" srcId="{96E004EB-9EE0-4F28-AA68-04245B275574}" destId="{B88D1668-A62E-4882-B66C-4573508C6E0C}" srcOrd="3" destOrd="0" presId="urn:microsoft.com/office/officeart/2005/8/layout/hierarchy1"/>
    <dgm:cxn modelId="{6FA48C4B-8819-4B11-99C1-68E6EBB2490C}" type="presParOf" srcId="{B88D1668-A62E-4882-B66C-4573508C6E0C}" destId="{C4E19705-F311-4B99-BA0E-073AFB122ECF}" srcOrd="0" destOrd="0" presId="urn:microsoft.com/office/officeart/2005/8/layout/hierarchy1"/>
    <dgm:cxn modelId="{C93F115D-FC3F-4D48-89AB-966CE2E3229F}" type="presParOf" srcId="{C4E19705-F311-4B99-BA0E-073AFB122ECF}" destId="{08C3806C-14A3-41F5-92F7-BF22D4C09C67}" srcOrd="0" destOrd="0" presId="urn:microsoft.com/office/officeart/2005/8/layout/hierarchy1"/>
    <dgm:cxn modelId="{9C489347-5E01-4260-BA89-A39B9C60D1E9}" type="presParOf" srcId="{C4E19705-F311-4B99-BA0E-073AFB122ECF}" destId="{4C0A06EB-2E6C-446C-B2C0-8F34378FB430}" srcOrd="1" destOrd="0" presId="urn:microsoft.com/office/officeart/2005/8/layout/hierarchy1"/>
    <dgm:cxn modelId="{EC71ADB9-B0C5-4E4D-AE33-CFF40063E2B7}" type="presParOf" srcId="{B88D1668-A62E-4882-B66C-4573508C6E0C}" destId="{68FBC6A1-DD63-42A7-A26B-3BA25FA7CD65}" srcOrd="1" destOrd="0" presId="urn:microsoft.com/office/officeart/2005/8/layout/hierarchy1"/>
    <dgm:cxn modelId="{D841E3C9-62AF-43AD-A73A-5820D933A66B}" type="presParOf" srcId="{96E004EB-9EE0-4F28-AA68-04245B275574}" destId="{81484251-7447-43C5-84A3-8634B6236B05}" srcOrd="4" destOrd="0" presId="urn:microsoft.com/office/officeart/2005/8/layout/hierarchy1"/>
    <dgm:cxn modelId="{DE6170A4-6121-434D-96C3-BC80F1A05CE1}" type="presParOf" srcId="{96E004EB-9EE0-4F28-AA68-04245B275574}" destId="{311F120F-A609-4A7E-8D1E-CCC5449C39DF}" srcOrd="5" destOrd="0" presId="urn:microsoft.com/office/officeart/2005/8/layout/hierarchy1"/>
    <dgm:cxn modelId="{6B55F54D-084C-4ACD-8E27-B88FE0496A46}" type="presParOf" srcId="{311F120F-A609-4A7E-8D1E-CCC5449C39DF}" destId="{983E13E4-40D0-470C-B4E6-AAC01BF4B9D4}" srcOrd="0" destOrd="0" presId="urn:microsoft.com/office/officeart/2005/8/layout/hierarchy1"/>
    <dgm:cxn modelId="{5B1DB7E0-49EC-4EC5-BD8F-D8A456FBC6FF}" type="presParOf" srcId="{983E13E4-40D0-470C-B4E6-AAC01BF4B9D4}" destId="{58A3E8B8-1778-4488-9BDE-1118D18CD21F}" srcOrd="0" destOrd="0" presId="urn:microsoft.com/office/officeart/2005/8/layout/hierarchy1"/>
    <dgm:cxn modelId="{CB350C02-0E0B-482A-9BF7-E6BA25CCB6D8}" type="presParOf" srcId="{983E13E4-40D0-470C-B4E6-AAC01BF4B9D4}" destId="{64CFDE36-469D-4981-8F85-611C3BC95C67}" srcOrd="1" destOrd="0" presId="urn:microsoft.com/office/officeart/2005/8/layout/hierarchy1"/>
    <dgm:cxn modelId="{184492ED-C28A-4AD6-9DE2-6FE8CEEF6675}" type="presParOf" srcId="{311F120F-A609-4A7E-8D1E-CCC5449C39DF}" destId="{CA4744E0-77C2-424C-AFB2-A99E442A5A7C}" srcOrd="1" destOrd="0" presId="urn:microsoft.com/office/officeart/2005/8/layout/hierarchy1"/>
    <dgm:cxn modelId="{64ED302C-49D1-4F4A-AA92-F71BFBD0BDB5}" type="presParOf" srcId="{571FAC21-BC06-4D39-A526-333B85D30A12}" destId="{5CB7F3F2-C10D-4C21-8218-14ABFFEDA1B0}" srcOrd="2" destOrd="0" presId="urn:microsoft.com/office/officeart/2005/8/layout/hierarchy1"/>
    <dgm:cxn modelId="{E48FEA31-E4DF-48D2-8B37-2658CA385357}" type="presParOf" srcId="{571FAC21-BC06-4D39-A526-333B85D30A12}" destId="{0A0D15E2-4108-4FE0-AB58-0D1DDA660362}" srcOrd="3" destOrd="0" presId="urn:microsoft.com/office/officeart/2005/8/layout/hierarchy1"/>
    <dgm:cxn modelId="{7923304D-5E7B-46BE-8A0C-D184DF23437A}" type="presParOf" srcId="{0A0D15E2-4108-4FE0-AB58-0D1DDA660362}" destId="{5783F56E-9DB0-47FD-94E6-3499276A1774}" srcOrd="0" destOrd="0" presId="urn:microsoft.com/office/officeart/2005/8/layout/hierarchy1"/>
    <dgm:cxn modelId="{A3D88D3C-B423-4E4E-B950-54F9C6305812}" type="presParOf" srcId="{5783F56E-9DB0-47FD-94E6-3499276A1774}" destId="{37D96B39-0CDF-4D43-97F1-6BD442DB1993}" srcOrd="0" destOrd="0" presId="urn:microsoft.com/office/officeart/2005/8/layout/hierarchy1"/>
    <dgm:cxn modelId="{CF81EA23-DEA8-4682-8594-6BF74973AD02}" type="presParOf" srcId="{5783F56E-9DB0-47FD-94E6-3499276A1774}" destId="{89D059D5-3BC8-49F0-A2BB-573AB5AC8ED8}" srcOrd="1" destOrd="0" presId="urn:microsoft.com/office/officeart/2005/8/layout/hierarchy1"/>
    <dgm:cxn modelId="{6DB76F39-A3F4-4925-A570-FCCA70856F9D}" type="presParOf" srcId="{0A0D15E2-4108-4FE0-AB58-0D1DDA660362}" destId="{6875675D-F9AA-4F82-90DD-9FBA1C273B21}" srcOrd="1" destOrd="0" presId="urn:microsoft.com/office/officeart/2005/8/layout/hierarchy1"/>
    <dgm:cxn modelId="{D3B4EF0D-13BB-4CA0-919C-302B72EC85AD}" type="presParOf" srcId="{6875675D-F9AA-4F82-90DD-9FBA1C273B21}" destId="{5179D389-4D51-4451-8C6A-F6D0DFDF17C6}" srcOrd="0" destOrd="0" presId="urn:microsoft.com/office/officeart/2005/8/layout/hierarchy1"/>
    <dgm:cxn modelId="{E754D481-0038-43B8-99BC-6BA06B7139EE}" type="presParOf" srcId="{6875675D-F9AA-4F82-90DD-9FBA1C273B21}" destId="{43B7FF69-7568-4C0F-8A88-4F983C2E0C64}" srcOrd="1" destOrd="0" presId="urn:microsoft.com/office/officeart/2005/8/layout/hierarchy1"/>
    <dgm:cxn modelId="{1C32EA48-846E-4990-98D4-D5A4022827E4}" type="presParOf" srcId="{43B7FF69-7568-4C0F-8A88-4F983C2E0C64}" destId="{3FE6FFDA-B1C6-406B-B2D4-BBDF5CFC2583}" srcOrd="0" destOrd="0" presId="urn:microsoft.com/office/officeart/2005/8/layout/hierarchy1"/>
    <dgm:cxn modelId="{8526AA97-DDB2-4374-A2F9-0E68F8B6B556}" type="presParOf" srcId="{3FE6FFDA-B1C6-406B-B2D4-BBDF5CFC2583}" destId="{D3F50220-758B-4216-A506-0A7431B12BA8}" srcOrd="0" destOrd="0" presId="urn:microsoft.com/office/officeart/2005/8/layout/hierarchy1"/>
    <dgm:cxn modelId="{FCD8790A-E178-4E9C-B1D2-BBC5E7E65B3C}" type="presParOf" srcId="{3FE6FFDA-B1C6-406B-B2D4-BBDF5CFC2583}" destId="{4BB56136-52A5-4DE9-9833-E9DCECAA9D24}" srcOrd="1" destOrd="0" presId="urn:microsoft.com/office/officeart/2005/8/layout/hierarchy1"/>
    <dgm:cxn modelId="{6D105A97-F5EE-4212-9F19-0FCDD9EDFD04}" type="presParOf" srcId="{43B7FF69-7568-4C0F-8A88-4F983C2E0C64}" destId="{63BD3CE5-C34E-41BC-991A-8E6FCAD23BB7}" srcOrd="1" destOrd="0" presId="urn:microsoft.com/office/officeart/2005/8/layout/hierarchy1"/>
    <dgm:cxn modelId="{55788B82-4D4C-4D4F-981F-67D557970807}" type="presParOf" srcId="{6875675D-F9AA-4F82-90DD-9FBA1C273B21}" destId="{78AD195E-DBF1-42D7-9D25-0149009208B1}" srcOrd="2" destOrd="0" presId="urn:microsoft.com/office/officeart/2005/8/layout/hierarchy1"/>
    <dgm:cxn modelId="{AA372463-F464-479E-9C5F-BA73E94731A2}" type="presParOf" srcId="{6875675D-F9AA-4F82-90DD-9FBA1C273B21}" destId="{07961993-869A-41F9-934E-62BED59D6404}" srcOrd="3" destOrd="0" presId="urn:microsoft.com/office/officeart/2005/8/layout/hierarchy1"/>
    <dgm:cxn modelId="{AA83F756-2937-481F-A478-825EA4E2315E}" type="presParOf" srcId="{07961993-869A-41F9-934E-62BED59D6404}" destId="{3A75FE2A-5878-4C49-9448-556006D3AA10}" srcOrd="0" destOrd="0" presId="urn:microsoft.com/office/officeart/2005/8/layout/hierarchy1"/>
    <dgm:cxn modelId="{F7968029-1EAC-495D-90F5-73111F7B1DF7}" type="presParOf" srcId="{3A75FE2A-5878-4C49-9448-556006D3AA10}" destId="{562A8F0B-12B3-4A6B-A202-CED55ABC7E64}" srcOrd="0" destOrd="0" presId="urn:microsoft.com/office/officeart/2005/8/layout/hierarchy1"/>
    <dgm:cxn modelId="{946D4E1A-54CD-4125-AD8E-13FB6FBBE738}" type="presParOf" srcId="{3A75FE2A-5878-4C49-9448-556006D3AA10}" destId="{432EF598-BA09-4F36-B44E-7995A7A7593E}" srcOrd="1" destOrd="0" presId="urn:microsoft.com/office/officeart/2005/8/layout/hierarchy1"/>
    <dgm:cxn modelId="{CE9AD6BC-98E6-4692-A7CD-D8F1707A45AD}" type="presParOf" srcId="{07961993-869A-41F9-934E-62BED59D6404}" destId="{9C8224D5-40D0-4F28-B901-EB4EA8670FF1}" srcOrd="1" destOrd="0" presId="urn:microsoft.com/office/officeart/2005/8/layout/hierarchy1"/>
    <dgm:cxn modelId="{6B2C23FB-5E8F-44EB-BC91-A77AC184E2A6}" type="presParOf" srcId="{571FAC21-BC06-4D39-A526-333B85D30A12}" destId="{0832B434-DF09-4A05-BA92-0E03DA442687}" srcOrd="4" destOrd="0" presId="urn:microsoft.com/office/officeart/2005/8/layout/hierarchy1"/>
    <dgm:cxn modelId="{EA69F70B-9761-4347-B0B7-EA7531DD7BD8}" type="presParOf" srcId="{571FAC21-BC06-4D39-A526-333B85D30A12}" destId="{6D766D0E-D6BC-44CF-8F45-591C2E2D6D3A}" srcOrd="5" destOrd="0" presId="urn:microsoft.com/office/officeart/2005/8/layout/hierarchy1"/>
    <dgm:cxn modelId="{7F389A04-B23E-46DC-8821-D1A17D9716DB}" type="presParOf" srcId="{6D766D0E-D6BC-44CF-8F45-591C2E2D6D3A}" destId="{92B7B57C-3616-4115-9D2A-B7A4E6F56020}" srcOrd="0" destOrd="0" presId="urn:microsoft.com/office/officeart/2005/8/layout/hierarchy1"/>
    <dgm:cxn modelId="{AAABC8B3-C45B-4C18-B280-973762DE075C}" type="presParOf" srcId="{92B7B57C-3616-4115-9D2A-B7A4E6F56020}" destId="{1E8EA27A-3BFB-43F8-BCB6-4C387714F284}" srcOrd="0" destOrd="0" presId="urn:microsoft.com/office/officeart/2005/8/layout/hierarchy1"/>
    <dgm:cxn modelId="{91D5A65D-670D-4182-8E28-9D48483FD820}" type="presParOf" srcId="{92B7B57C-3616-4115-9D2A-B7A4E6F56020}" destId="{960587AE-ACFB-42FE-86CD-1704E69A362F}" srcOrd="1" destOrd="0" presId="urn:microsoft.com/office/officeart/2005/8/layout/hierarchy1"/>
    <dgm:cxn modelId="{CB00FFAD-A2AC-4001-B2CA-7C1638F05725}" type="presParOf" srcId="{6D766D0E-D6BC-44CF-8F45-591C2E2D6D3A}" destId="{15FD081A-5AF8-4050-A13C-43E2464DCEB4}" srcOrd="1" destOrd="0" presId="urn:microsoft.com/office/officeart/2005/8/layout/hierarchy1"/>
    <dgm:cxn modelId="{F5CB526F-A955-4CD6-8FCD-E8678448B209}" type="presParOf" srcId="{15FD081A-5AF8-4050-A13C-43E2464DCEB4}" destId="{4E9A842F-1A46-43D0-9C0F-8C5F78247525}" srcOrd="0" destOrd="0" presId="urn:microsoft.com/office/officeart/2005/8/layout/hierarchy1"/>
    <dgm:cxn modelId="{DCC40FE1-B6E0-4C6A-912C-AB463083C8F7}" type="presParOf" srcId="{15FD081A-5AF8-4050-A13C-43E2464DCEB4}" destId="{AD1D0439-9949-41B2-AE22-F3302A4FCE79}" srcOrd="1" destOrd="0" presId="urn:microsoft.com/office/officeart/2005/8/layout/hierarchy1"/>
    <dgm:cxn modelId="{3DD229E4-4020-4684-81F9-A9922AF63A73}" type="presParOf" srcId="{AD1D0439-9949-41B2-AE22-F3302A4FCE79}" destId="{F4DEA299-79B3-4FDE-8534-800CA0DDFDB1}" srcOrd="0" destOrd="0" presId="urn:microsoft.com/office/officeart/2005/8/layout/hierarchy1"/>
    <dgm:cxn modelId="{AA08BE0F-2116-4187-BC03-ED72469AA114}" type="presParOf" srcId="{F4DEA299-79B3-4FDE-8534-800CA0DDFDB1}" destId="{C4759DB1-36BB-4344-B1CC-CFA6A439189B}" srcOrd="0" destOrd="0" presId="urn:microsoft.com/office/officeart/2005/8/layout/hierarchy1"/>
    <dgm:cxn modelId="{8E53B453-466D-4610-82A4-79DE2080348C}" type="presParOf" srcId="{F4DEA299-79B3-4FDE-8534-800CA0DDFDB1}" destId="{A47A4C6A-957C-4F1B-B09E-E37AD2BB81C6}" srcOrd="1" destOrd="0" presId="urn:microsoft.com/office/officeart/2005/8/layout/hierarchy1"/>
    <dgm:cxn modelId="{65093D72-30E4-4DF4-A948-CD8B604A3E16}" type="presParOf" srcId="{AD1D0439-9949-41B2-AE22-F3302A4FCE79}" destId="{79CE60E1-A250-474B-B1B9-40867C68F99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FBFE17-1D69-4CE3-8578-A0F6F741BA09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 rot="5400000">
        <a:off x="-222646" y="223826"/>
        <a:ext cx="1484312" cy="1039018"/>
      </dsp:txXfrm>
    </dsp:sp>
    <dsp:sp modelId="{4DDCCA75-DC6A-4783-9106-104D407241CE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4800" kern="1200" dirty="0" smtClean="0"/>
            <a:t>概念</a:t>
          </a:r>
          <a:endParaRPr lang="zh-TW" altLang="en-US" sz="4800" kern="1200" dirty="0"/>
        </a:p>
      </dsp:txBody>
      <dsp:txXfrm rot="5400000">
        <a:off x="3085107" y="-2044909"/>
        <a:ext cx="964803" cy="5056981"/>
      </dsp:txXfrm>
    </dsp:sp>
    <dsp:sp modelId="{2BFF323D-C152-4754-92B0-05A96E5D7363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 rot="5400000">
        <a:off x="-222646" y="1512490"/>
        <a:ext cx="1484312" cy="1039018"/>
      </dsp:txXfrm>
    </dsp:sp>
    <dsp:sp modelId="{A7FAC59C-E6C1-492C-907E-358BDD168978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800" kern="1200" dirty="0" smtClean="0"/>
            <a:t>教學策略</a:t>
          </a:r>
          <a:endParaRPr lang="zh-TW" altLang="en-US" sz="4800" kern="1200" dirty="0"/>
        </a:p>
      </dsp:txBody>
      <dsp:txXfrm rot="5400000">
        <a:off x="3085107" y="-756245"/>
        <a:ext cx="964803" cy="5056981"/>
      </dsp:txXfrm>
    </dsp:sp>
    <dsp:sp modelId="{E247A9A5-AB65-4D6A-8070-A1EF4C46B96C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 rot="5400000">
        <a:off x="-222646" y="2801154"/>
        <a:ext cx="1484312" cy="1039018"/>
      </dsp:txXfrm>
    </dsp:sp>
    <dsp:sp modelId="{E93AC562-12F5-47F2-9042-9C477A9E250F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800" kern="1200" dirty="0" smtClean="0"/>
            <a:t>教學效果檢驗</a:t>
          </a:r>
          <a:endParaRPr lang="zh-TW" altLang="en-US" sz="4800" kern="1200" dirty="0"/>
        </a:p>
      </dsp:txBody>
      <dsp:txXfrm rot="5400000">
        <a:off x="3085107" y="532418"/>
        <a:ext cx="964803" cy="50569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4D3CC3-92C2-49F0-AF63-DF84EA4726C8}">
      <dsp:nvSpPr>
        <dsp:cNvPr id="0" name=""/>
        <dsp:cNvSpPr/>
      </dsp:nvSpPr>
      <dsp:spPr>
        <a:xfrm>
          <a:off x="1500187" y="0"/>
          <a:ext cx="1500187" cy="1119195"/>
        </a:xfrm>
        <a:prstGeom prst="trapezoid">
          <a:avLst>
            <a:gd name="adj" fmla="val 6702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第三層</a:t>
          </a:r>
          <a:r>
            <a:rPr lang="en-US" altLang="zh-TW" sz="2400" kern="1200" dirty="0" smtClean="0"/>
            <a:t>T3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特定的</a:t>
          </a:r>
          <a:endParaRPr lang="en-US" altLang="zh-TW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 dirty="0"/>
        </a:p>
      </dsp:txBody>
      <dsp:txXfrm>
        <a:off x="1500187" y="0"/>
        <a:ext cx="1500187" cy="1119195"/>
      </dsp:txXfrm>
    </dsp:sp>
    <dsp:sp modelId="{CDAECBCC-30E2-46C1-B8D4-A44FEC05E04F}">
      <dsp:nvSpPr>
        <dsp:cNvPr id="0" name=""/>
        <dsp:cNvSpPr/>
      </dsp:nvSpPr>
      <dsp:spPr>
        <a:xfrm>
          <a:off x="750093" y="1119195"/>
          <a:ext cx="3000374" cy="1119195"/>
        </a:xfrm>
        <a:prstGeom prst="trapezoid">
          <a:avLst>
            <a:gd name="adj" fmla="val 67021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第二層</a:t>
          </a:r>
          <a:r>
            <a:rPr lang="en-US" altLang="zh-TW" sz="2400" kern="1200" dirty="0" smtClean="0"/>
            <a:t>T2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小組的</a:t>
          </a:r>
          <a:endParaRPr lang="zh-TW" altLang="en-US" sz="2400" kern="1200" dirty="0"/>
        </a:p>
      </dsp:txBody>
      <dsp:txXfrm>
        <a:off x="1275159" y="1119195"/>
        <a:ext cx="1950243" cy="1119195"/>
      </dsp:txXfrm>
    </dsp:sp>
    <dsp:sp modelId="{43E1651F-84A6-4B6C-BBDE-4F2BE5B9E805}">
      <dsp:nvSpPr>
        <dsp:cNvPr id="0" name=""/>
        <dsp:cNvSpPr/>
      </dsp:nvSpPr>
      <dsp:spPr>
        <a:xfrm>
          <a:off x="0" y="2238390"/>
          <a:ext cx="4500561" cy="1119195"/>
        </a:xfrm>
        <a:prstGeom prst="trapezoid">
          <a:avLst>
            <a:gd name="adj" fmla="val 6702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第一層</a:t>
          </a:r>
          <a:r>
            <a:rPr lang="en-US" altLang="zh-TW" sz="2400" kern="1200" dirty="0" smtClean="0"/>
            <a:t>T1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全面的</a:t>
          </a:r>
          <a:endParaRPr lang="zh-TW" altLang="en-US" sz="2400" kern="1200" dirty="0"/>
        </a:p>
      </dsp:txBody>
      <dsp:txXfrm>
        <a:off x="787598" y="2238390"/>
        <a:ext cx="2925365" cy="11191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E14355-7E8B-4EA0-A9FA-F45A78B3F68D}" type="datetimeFigureOut">
              <a:rPr lang="zh-TW" altLang="en-US"/>
              <a:pPr>
                <a:defRPr/>
              </a:pPr>
              <a:t>2013/11/4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76A2F11-A445-45F2-9C6B-3914C0AA56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24B978F-3474-4401-A0A6-1D9C07D1B712}" type="datetimeFigureOut">
              <a:rPr lang="zh-TW" altLang="en-US"/>
              <a:pPr>
                <a:defRPr/>
              </a:pPr>
              <a:t>2013/11/4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F11943D-CAD3-46A3-892D-751ED25A70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全班性介紹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前測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大班的教學與學習活動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小組活動</a:t>
            </a:r>
            <a:endParaRPr lang="en-US" altLang="zh-TW" dirty="0" smtClean="0"/>
          </a:p>
          <a:p>
            <a:r>
              <a:rPr lang="en-US" altLang="zh-TW" dirty="0" smtClean="0"/>
              <a:t>5. </a:t>
            </a:r>
            <a:r>
              <a:rPr lang="zh-TW" altLang="en-US" dirty="0" smtClean="0"/>
              <a:t>問題解決和應用活動。</a:t>
            </a:r>
            <a:endParaRPr lang="en-US" altLang="zh-TW" dirty="0" smtClean="0"/>
          </a:p>
          <a:p>
            <a:r>
              <a:rPr lang="en-US" altLang="zh-TW" dirty="0" smtClean="0"/>
              <a:t>6.</a:t>
            </a:r>
            <a:r>
              <a:rPr lang="zh-TW" altLang="en-US" dirty="0" smtClean="0"/>
              <a:t>任務完成的報告與反思</a:t>
            </a:r>
            <a:endParaRPr lang="en-US" altLang="zh-TW" dirty="0" smtClean="0"/>
          </a:p>
          <a:p>
            <a:r>
              <a:rPr lang="en-US" altLang="zh-TW" dirty="0" smtClean="0"/>
              <a:t>7.</a:t>
            </a:r>
            <a:r>
              <a:rPr lang="zh-TW" altLang="en-US" dirty="0" smtClean="0"/>
              <a:t>延伸活動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1943D-CAD3-46A3-892D-751ED25A70FC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737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A373EC-5DD0-41AC-83FB-4632FDC95156}" type="slidenum">
              <a:rPr lang="zh-TW" altLang="en-US" smtClean="0"/>
              <a:pPr/>
              <a:t>15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47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0D8592-2BB3-49CD-B171-114E1A1A40E1}" type="slidenum">
              <a:rPr lang="zh-TW" altLang="en-US" smtClean="0"/>
              <a:pPr/>
              <a:t>25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757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B6544A-8FD0-486B-B724-F67CD3BB8E79}" type="slidenum">
              <a:rPr lang="zh-TW" altLang="en-US" smtClean="0"/>
              <a:pPr/>
              <a:t>34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2AB06-3D8F-474E-8B8B-D9C36FEA6224}" type="datetime1">
              <a:rPr lang="zh-TW" altLang="en-US"/>
              <a:pPr>
                <a:defRPr/>
              </a:pPr>
              <a:t>2013/11/4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2BD1-F6D7-4CC0-9D02-F535AB84B5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9F6D2-65F6-4FAA-8847-85935D4B051A}" type="datetime1">
              <a:rPr lang="zh-TW" altLang="en-US"/>
              <a:pPr>
                <a:defRPr/>
              </a:pPr>
              <a:t>2013/11/4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FB597-DB6E-42BE-904E-1C59BCE918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FFFAC-2A2F-493E-8D8A-806B09477425}" type="datetime1">
              <a:rPr lang="zh-TW" altLang="en-US"/>
              <a:pPr>
                <a:defRPr/>
              </a:pPr>
              <a:t>2013/11/4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5099D-4717-40C5-ABDD-972F779624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88D7E-C062-4E76-8CDC-F794FB4E50AC}" type="datetime1">
              <a:rPr lang="zh-TW" altLang="en-US"/>
              <a:pPr>
                <a:defRPr/>
              </a:pPr>
              <a:t>2013/11/4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3DE05-5665-4043-A337-C435B52523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C75CD-BCC0-4A59-A1A7-3EA378239C62}" type="datetime1">
              <a:rPr lang="zh-TW" altLang="en-US"/>
              <a:pPr>
                <a:defRPr/>
              </a:pPr>
              <a:t>2013/11/4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81FA8-340B-4FEC-BFFB-E755EBBF7A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C0481-D09A-400C-A8BB-9DABE7DE3756}" type="datetime1">
              <a:rPr lang="zh-TW" altLang="en-US"/>
              <a:pPr>
                <a:defRPr/>
              </a:pPr>
              <a:t>2013/11/4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A8A63-F31C-40D8-8952-17D36C8A50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0B43D-0452-4F7C-8CB0-AD3569BE2CBC}" type="datetime1">
              <a:rPr lang="zh-TW" altLang="en-US"/>
              <a:pPr>
                <a:defRPr/>
              </a:pPr>
              <a:t>2013/11/4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0932-46AA-4DC9-AF6A-EF3EABC144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94707-A867-4352-8565-5C252902521A}" type="datetime1">
              <a:rPr lang="zh-TW" altLang="en-US"/>
              <a:pPr>
                <a:defRPr/>
              </a:pPr>
              <a:t>2013/11/4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74EA-00AF-4BB9-BE4B-159C373009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AEBDA-3EE4-4965-9F50-290BB8D9C499}" type="datetime1">
              <a:rPr lang="zh-TW" altLang="en-US"/>
              <a:pPr>
                <a:defRPr/>
              </a:pPr>
              <a:t>2013/11/4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09C5E-3C14-4A87-BD5B-232783620D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5A455-920B-4101-B85A-DB7373E15960}" type="datetime1">
              <a:rPr lang="zh-TW" altLang="en-US"/>
              <a:pPr>
                <a:defRPr/>
              </a:pPr>
              <a:t>2013/11/4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03FC9-C18E-4723-A65C-E1CA14DCC7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875A7-1D24-4B2D-B755-03401404FD7A}" type="datetime1">
              <a:rPr lang="zh-TW" altLang="en-US"/>
              <a:pPr>
                <a:defRPr/>
              </a:pPr>
              <a:t>2013/11/4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5DCD-1E80-4376-BEC5-7128E65DFF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E9D1F4B-CED6-44C2-9F22-36EECEDD2D72}" type="datetime1">
              <a:rPr lang="zh-TW" altLang="en-US"/>
              <a:pPr>
                <a:defRPr/>
              </a:pPr>
              <a:t>2013/11/4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DDB0BC8-706D-454E-BB59-3294DF1E35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eb2.spec.kh.edu.tw/releaseRedirect.do?unitID=184&amp;pageID=319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The%20Multiple%20Menu%20Model%20for%20Developing%20Differentiated%20Curriculum.htm" TargetMode="External"/><Relationship Id="rId5" Type="http://schemas.openxmlformats.org/officeDocument/2006/relationships/hyperlink" Target="http://www.gifted.uconn.edu/mmm/mmmart01.html" TargetMode="External"/><Relationship Id="rId4" Type="http://schemas.openxmlformats.org/officeDocument/2006/relationships/hyperlink" Target="http://trcgt.blogspot.tw/search/label/%E5%8D%80%E5%88%86%E6%80%A7%E6%95%99%E5%AD%B8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22810;&#20803;&#36984;&#21934;&#27169;&#24335;&#65288;&#37101;&#38748;&#23039;&#65289;.pdf.crdownload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ocw.lib.ntnu.edu.tw/course/view.php?id=10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hyperlink" Target="&#25976;&#23416;&#20839;&#23481;&#30340;&#25104;&#20998;&#20998;&#26512;.doc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slide" Target="slide49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8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tw.wrs.yahoo.com/_ylt=A8tUwYW4r6lN4RIAc45r1gt.;_ylu=X3oDMTBydTdmYjgyBHNlYwNzcgRwb3MDMQRjb2xvA3R3MQR2dGlkAw--/SIG=11879o4vl/EXP=1302995000/**http:/163.21.29.70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163.21.29.70/curriculum/load.htm" TargetMode="External"/><Relationship Id="rId4" Type="http://schemas.openxmlformats.org/officeDocument/2006/relationships/hyperlink" Target="http://163.21.29.70/curriculum/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slide" Target="slide4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差異化教學種子教師工作坊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吳明柱課督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20131104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國教輔導團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課堂上，提醒教師如何進行？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了解差異？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設計行動方案以因應差異？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實施差異化的教學？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多元評量學習成效？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再進行更進一步差異化課程設計？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進行第二階段的差異化教學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補救教學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課程設計階段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設計比較多元的教學活動？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提供學生多元參與的機會？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提供不同層次的任務或作業？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選擇合適的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教學策略組合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直接教學策略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探究式教學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學習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合作學習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………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多樣教學與多元評量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提供多樣的教學策略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如何進行學習成就評估與評估學生的進步</a:t>
            </a: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學習單分享與實作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2052" name="Picture 2" descr="D:\照片\旅遊\2006 Las Vegas\140CANON\IMG_4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85750" y="571500"/>
            <a:ext cx="7429500" cy="1846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5400" dirty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差異化教學策略</a:t>
            </a:r>
            <a:r>
              <a:rPr lang="zh-TW" altLang="en-US" sz="3200" b="1" dirty="0">
                <a:solidFill>
                  <a:srgbClr val="CCFF66"/>
                </a:solidFill>
              </a:rPr>
              <a:t> </a:t>
            </a:r>
            <a:endParaRPr lang="en-US" altLang="zh-TW" sz="3200" b="1" dirty="0">
              <a:solidFill>
                <a:srgbClr val="CCFF66"/>
              </a:solidFill>
            </a:endParaRPr>
          </a:p>
          <a:p>
            <a:pPr>
              <a:defRPr/>
            </a:pPr>
            <a:r>
              <a:rPr lang="zh-TW" altLang="en-US" sz="3200" b="1" dirty="0">
                <a:solidFill>
                  <a:srgbClr val="CCFF66"/>
                </a:solidFill>
              </a:rPr>
              <a:t>     </a:t>
            </a:r>
            <a:r>
              <a:rPr lang="zh-TW" alt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陳美芳  洪儷瑜                  </a:t>
            </a:r>
            <a:endParaRPr lang="en-US" altLang="zh-TW" sz="3200" dirty="0">
              <a:solidFill>
                <a:schemeClr val="accent3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   臺灣師大特殊教育系教授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smtClean="0"/>
              <a:t>差異化教學</a:t>
            </a:r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zh-TW" altLang="en-US" smtClean="0"/>
          </a:p>
        </p:txBody>
      </p:sp>
      <p:graphicFrame>
        <p:nvGraphicFramePr>
          <p:cNvPr id="5" name="資料庫圖表 4"/>
          <p:cNvGraphicFramePr/>
          <p:nvPr/>
        </p:nvGraphicFramePr>
        <p:xfrm>
          <a:off x="1428728" y="18573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96413" cy="6978650"/>
          </a:xfrm>
          <a:noFill/>
        </p:spPr>
      </p:pic>
      <p:sp>
        <p:nvSpPr>
          <p:cNvPr id="4100" name="矩形 6"/>
          <p:cNvSpPr>
            <a:spLocks noChangeArrowheads="1"/>
          </p:cNvSpPr>
          <p:nvPr/>
        </p:nvSpPr>
        <p:spPr bwMode="auto">
          <a:xfrm>
            <a:off x="2987675" y="5373688"/>
            <a:ext cx="2520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72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概念</a:t>
            </a:r>
            <a:endParaRPr lang="en-US" altLang="zh-TW" sz="7200" b="1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差異化教學</a:t>
            </a: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差異化教學是一種針對同一班級之不同程度、學習需求、學習方式及學習興趣之學生提供多元學習輔導方案的教學模式。</a:t>
            </a:r>
            <a:endParaRPr lang="en-US" altLang="zh-TW" smtClean="0"/>
          </a:p>
          <a:p>
            <a:r>
              <a:rPr lang="zh-TW" altLang="en-US" smtClean="0"/>
              <a:t>教師可由課程內容、實施過程、實施成果三項要素考慮如何差異化教學。</a:t>
            </a:r>
            <a:endParaRPr lang="en-US" altLang="zh-TW" smtClean="0"/>
          </a:p>
          <a:p>
            <a:pPr>
              <a:buFont typeface="Arial" charset="0"/>
              <a:buNone/>
            </a:pPr>
            <a:endParaRPr lang="en-US" altLang="zh-TW" smtClean="0"/>
          </a:p>
          <a:p>
            <a:pPr>
              <a:buFont typeface="Arial" charset="0"/>
              <a:buNone/>
            </a:pPr>
            <a:r>
              <a:rPr lang="zh-TW" altLang="en-US" smtClean="0"/>
              <a:t>（本實施計畫，甄曉蘭主持，</a:t>
            </a:r>
            <a:r>
              <a:rPr lang="en-US" altLang="zh-TW" smtClean="0"/>
              <a:t>2012</a:t>
            </a:r>
            <a:r>
              <a:rPr lang="zh-TW" altLang="en-US" smtClean="0"/>
              <a:t>）</a:t>
            </a:r>
            <a:endParaRPr lang="en-US" altLang="zh-TW" smtClean="0"/>
          </a:p>
          <a:p>
            <a:pPr>
              <a:buFont typeface="Arial" charset="0"/>
              <a:buNone/>
            </a:pPr>
            <a:endParaRPr lang="en-US" altLang="zh-TW" smtClean="0"/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 rot="5400000">
            <a:off x="2714625" y="2143126"/>
            <a:ext cx="7143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rot="5400000">
            <a:off x="4322763" y="2178050"/>
            <a:ext cx="78581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500063" y="2143125"/>
            <a:ext cx="2571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4786313" y="2071688"/>
            <a:ext cx="23574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0" name="文字方塊 18"/>
          <p:cNvSpPr txBox="1">
            <a:spLocks noChangeArrowheads="1"/>
          </p:cNvSpPr>
          <p:nvPr/>
        </p:nvSpPr>
        <p:spPr bwMode="auto">
          <a:xfrm>
            <a:off x="2714625" y="2643188"/>
            <a:ext cx="192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義務教育</a:t>
            </a:r>
          </a:p>
        </p:txBody>
      </p:sp>
      <p:sp>
        <p:nvSpPr>
          <p:cNvPr id="20" name="一般五邊形 19"/>
          <p:cNvSpPr/>
          <p:nvPr/>
        </p:nvSpPr>
        <p:spPr>
          <a:xfrm>
            <a:off x="4214813" y="500063"/>
            <a:ext cx="785812" cy="857250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等腰三角形 20"/>
          <p:cNvSpPr/>
          <p:nvPr/>
        </p:nvSpPr>
        <p:spPr>
          <a:xfrm>
            <a:off x="1785938" y="571500"/>
            <a:ext cx="642937" cy="7143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2786063" y="642938"/>
            <a:ext cx="928687" cy="71437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" name="淚滴形 23"/>
          <p:cNvSpPr/>
          <p:nvPr/>
        </p:nvSpPr>
        <p:spPr>
          <a:xfrm>
            <a:off x="5500688" y="714375"/>
            <a:ext cx="771525" cy="700088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圓角矩形 24"/>
          <p:cNvSpPr/>
          <p:nvPr/>
        </p:nvSpPr>
        <p:spPr>
          <a:xfrm>
            <a:off x="6643688" y="785813"/>
            <a:ext cx="1000125" cy="5715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500063" y="642938"/>
            <a:ext cx="642937" cy="6429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7" name="梯形 26"/>
          <p:cNvSpPr/>
          <p:nvPr/>
        </p:nvSpPr>
        <p:spPr>
          <a:xfrm>
            <a:off x="7929563" y="642938"/>
            <a:ext cx="928687" cy="785812"/>
          </a:xfrm>
          <a:prstGeom prst="trapezoi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9" name="直線單箭頭接點 28"/>
          <p:cNvCxnSpPr/>
          <p:nvPr/>
        </p:nvCxnSpPr>
        <p:spPr>
          <a:xfrm rot="5400000">
            <a:off x="3715544" y="1713706"/>
            <a:ext cx="5715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rot="5400000">
            <a:off x="4321969" y="1607344"/>
            <a:ext cx="500063" cy="428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rot="16200000" flipH="1">
            <a:off x="2964656" y="1607344"/>
            <a:ext cx="500063" cy="428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642938" y="3286125"/>
            <a:ext cx="135731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2357438" y="3286125"/>
            <a:ext cx="135731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4000500" y="3286125"/>
            <a:ext cx="135731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5572125" y="3286125"/>
            <a:ext cx="135731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7143750" y="3286125"/>
            <a:ext cx="135731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714375" y="4286250"/>
            <a:ext cx="135731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2428875" y="4286250"/>
            <a:ext cx="135731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4071938" y="4286250"/>
            <a:ext cx="135731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5643563" y="4286250"/>
            <a:ext cx="135731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7215188" y="4286250"/>
            <a:ext cx="135731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714375" y="5214938"/>
            <a:ext cx="135731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5" name="矩形 44"/>
          <p:cNvSpPr/>
          <p:nvPr/>
        </p:nvSpPr>
        <p:spPr>
          <a:xfrm>
            <a:off x="2428875" y="5214938"/>
            <a:ext cx="135731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6" name="矩形 45"/>
          <p:cNvSpPr/>
          <p:nvPr/>
        </p:nvSpPr>
        <p:spPr>
          <a:xfrm>
            <a:off x="4071938" y="5214938"/>
            <a:ext cx="135731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7" name="矩形 46"/>
          <p:cNvSpPr/>
          <p:nvPr/>
        </p:nvSpPr>
        <p:spPr>
          <a:xfrm>
            <a:off x="5643563" y="5214938"/>
            <a:ext cx="135731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8" name="矩形 47"/>
          <p:cNvSpPr/>
          <p:nvPr/>
        </p:nvSpPr>
        <p:spPr>
          <a:xfrm>
            <a:off x="7215188" y="5214938"/>
            <a:ext cx="135731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176" name="文字方塊 48"/>
          <p:cNvSpPr txBox="1">
            <a:spLocks noChangeArrowheads="1"/>
          </p:cNvSpPr>
          <p:nvPr/>
        </p:nvSpPr>
        <p:spPr bwMode="auto">
          <a:xfrm>
            <a:off x="928688" y="6211888"/>
            <a:ext cx="6929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統一教材、統一進度、統一標準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課程大綱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基本理念說明。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教育部公版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PPT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分享。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各領域案例分享。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實作與分享。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內容版面配置區 3" descr="Animal-School-Story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0438" y="0"/>
            <a:ext cx="5359400" cy="6858000"/>
          </a:xfrm>
        </p:spPr>
      </p:pic>
      <p:sp>
        <p:nvSpPr>
          <p:cNvPr id="7171" name="文字方塊 4"/>
          <p:cNvSpPr txBox="1">
            <a:spLocks noChangeArrowheads="1"/>
          </p:cNvSpPr>
          <p:nvPr/>
        </p:nvSpPr>
        <p:spPr bwMode="auto">
          <a:xfrm>
            <a:off x="857250" y="285750"/>
            <a:ext cx="2928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000"/>
              <a:t>動物學校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1643063" y="1143000"/>
            <a:ext cx="9906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3286125" y="857250"/>
            <a:ext cx="981075" cy="857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5143500" y="928688"/>
            <a:ext cx="928688" cy="785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6705600" y="1000125"/>
            <a:ext cx="1009650" cy="904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8198" name="Picture 6" descr="PE0316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667000"/>
            <a:ext cx="16621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2209800" y="1981200"/>
            <a:ext cx="990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5486400" y="2057400"/>
            <a:ext cx="1371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1219200" y="4495800"/>
            <a:ext cx="990600" cy="914400"/>
          </a:xfrm>
          <a:prstGeom prst="octagon">
            <a:avLst>
              <a:gd name="adj" fmla="val 29287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2667000" y="4572000"/>
            <a:ext cx="990600" cy="838200"/>
          </a:xfrm>
          <a:prstGeom prst="pentagon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4067175" y="4652963"/>
            <a:ext cx="11430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5580063" y="4724400"/>
            <a:ext cx="1295400" cy="685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828800" y="57150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28625" y="5572125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4000" b="1">
                <a:latin typeface="Times New Roman" pitchFamily="18" charset="0"/>
                <a:ea typeface="標楷體" pitchFamily="65" charset="-120"/>
              </a:rPr>
              <a:t>社會的需求</a:t>
            </a:r>
            <a:r>
              <a:rPr lang="en-US" altLang="zh-TW" sz="4000" b="1">
                <a:latin typeface="Times New Roman" pitchFamily="18" charset="0"/>
                <a:ea typeface="標楷體" pitchFamily="65" charset="-120"/>
              </a:rPr>
              <a:t>--</a:t>
            </a:r>
            <a:r>
              <a:rPr lang="zh-TW" altLang="en-US" sz="4000" b="1">
                <a:latin typeface="Times New Roman" pitchFamily="18" charset="0"/>
                <a:ea typeface="標楷體" pitchFamily="65" charset="-120"/>
              </a:rPr>
              <a:t>各式各樣的人才</a:t>
            </a: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>
            <a:off x="5105400" y="19050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3810000" y="1905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7315200" y="2362200"/>
            <a:ext cx="990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990600" y="2743200"/>
            <a:ext cx="990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2286000" y="33528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H="1">
            <a:off x="5257800" y="3276600"/>
            <a:ext cx="1752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>
            <a:off x="7164388" y="4724400"/>
            <a:ext cx="1079500" cy="542925"/>
          </a:xfrm>
          <a:prstGeom prst="plus">
            <a:avLst>
              <a:gd name="adj" fmla="val 25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14" name="文字方塊 22"/>
          <p:cNvSpPr txBox="1">
            <a:spLocks noChangeArrowheads="1"/>
          </p:cNvSpPr>
          <p:nvPr/>
        </p:nvSpPr>
        <p:spPr bwMode="auto">
          <a:xfrm>
            <a:off x="1857375" y="214313"/>
            <a:ext cx="5786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3600" b="1"/>
              <a:t>學校教育</a:t>
            </a:r>
            <a:r>
              <a:rPr lang="en-US" altLang="zh-TW" sz="3600" b="1"/>
              <a:t>--</a:t>
            </a:r>
            <a:r>
              <a:rPr lang="zh-TW" altLang="en-US" sz="3600" b="1"/>
              <a:t>齊一的標準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/>
        </p:nvGraphicFramePr>
        <p:xfrm>
          <a:off x="0" y="214290"/>
          <a:ext cx="4500562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4357688" y="3286125"/>
            <a:ext cx="4786312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/>
              <a:t>＊</a:t>
            </a:r>
            <a:r>
              <a:rPr lang="zh-TW" altLang="en-US" sz="2800" b="1" u="sng"/>
              <a:t>全體教師都應具有</a:t>
            </a:r>
            <a:endParaRPr lang="en-US" altLang="zh-TW" sz="2800" b="1" u="sng"/>
          </a:p>
          <a:p>
            <a:pPr>
              <a:buFont typeface="Arial" charset="0"/>
              <a:buChar char="•"/>
            </a:pPr>
            <a:r>
              <a:rPr lang="zh-TW" altLang="en-US" sz="2800"/>
              <a:t>  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知道學生的差異性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Char char="•"/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能評量學生和診斷學生的錯誤和迷思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Char char="•"/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能在學科同級內的教材調整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Char char="•"/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能補進行單純學科學習失敗的補救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endParaRPr lang="zh-TW" altLang="en-US"/>
          </a:p>
        </p:txBody>
      </p:sp>
      <p:sp>
        <p:nvSpPr>
          <p:cNvPr id="11" name="向左箭號 10"/>
          <p:cNvSpPr/>
          <p:nvPr/>
        </p:nvSpPr>
        <p:spPr>
          <a:xfrm>
            <a:off x="4429125" y="2286000"/>
            <a:ext cx="4214813" cy="107156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400" dirty="0"/>
              <a:t>第一層：全面的補救教學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5500688" y="428625"/>
            <a:ext cx="2786062" cy="107156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latin typeface="華康海報體W9" pitchFamily="81" charset="-120"/>
                <a:ea typeface="華康海報體W9" pitchFamily="81" charset="-120"/>
              </a:rPr>
              <a:t>單純的學習困難</a:t>
            </a:r>
            <a:endParaRPr lang="en-US" altLang="zh-TW" sz="2400" dirty="0">
              <a:latin typeface="華康海報體W9" pitchFamily="81" charset="-120"/>
              <a:ea typeface="華康海報體W9" pitchFamily="81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0" y="3929063"/>
            <a:ext cx="3929063" cy="2143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/>
              <a:t>滿足最多數學生的學習需求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差異化教學的相關名詞</a:t>
            </a: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en-US" smtClean="0"/>
              <a:t>教學實踐的多層次教學、課程調整（身心障礙教育）</a:t>
            </a:r>
            <a:endParaRPr lang="en-US" altLang="zh-TW" smtClean="0"/>
          </a:p>
          <a:p>
            <a:pPr eaLnBrk="1" hangingPunct="1">
              <a:buFont typeface="Arial" charset="0"/>
              <a:buNone/>
            </a:pPr>
            <a:r>
              <a:rPr lang="zh-TW" altLang="en-US" smtClean="0"/>
              <a:t>區分性教學（資優教育）</a:t>
            </a:r>
            <a:endParaRPr lang="en-US" altLang="zh-TW" smtClean="0"/>
          </a:p>
          <a:p>
            <a:pPr eaLnBrk="1" hangingPunct="1">
              <a:buFont typeface="Arial" charset="0"/>
              <a:buNone/>
            </a:pPr>
            <a:r>
              <a:rPr lang="zh-TW" altLang="en-US" smtClean="0"/>
              <a:t>有效教學（普通教育）</a:t>
            </a:r>
            <a:endParaRPr lang="en-US" altLang="zh-TW" smtClean="0"/>
          </a:p>
          <a:p>
            <a:pPr eaLnBrk="1" hangingPunct="1">
              <a:buFont typeface="Arial" charset="0"/>
              <a:buNone/>
            </a:pP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教學實踐的多層次教學</a:t>
            </a: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要共同學習的學生，起點與需求不同。</a:t>
            </a:r>
            <a:endParaRPr lang="en-US" altLang="zh-TW" smtClean="0"/>
          </a:p>
          <a:p>
            <a:r>
              <a:rPr lang="zh-TW" altLang="en-US" smtClean="0"/>
              <a:t>為學生訂定個別化、適性的學習，如：</a:t>
            </a:r>
            <a:endParaRPr lang="en-US" altLang="zh-TW" smtClean="0"/>
          </a:p>
          <a:p>
            <a:pPr>
              <a:buFont typeface="Arial" charset="0"/>
              <a:buNone/>
            </a:pPr>
            <a:r>
              <a:rPr lang="zh-TW" altLang="en-US" smtClean="0"/>
              <a:t>   不同內容難度、不同步調、不同評量標準。</a:t>
            </a:r>
            <a:endParaRPr lang="en-US" altLang="zh-TW" smtClean="0"/>
          </a:p>
          <a:p>
            <a:r>
              <a:rPr lang="zh-TW" altLang="en-US" smtClean="0"/>
              <a:t>提供學生改變自己行為時需要的不同層級的引導、支援、增強標準、選擇機會和限制。</a:t>
            </a:r>
          </a:p>
          <a:p>
            <a:pPr>
              <a:buFont typeface="Arial" charset="0"/>
              <a:buNone/>
            </a:pPr>
            <a:endParaRPr lang="en-US" altLang="zh-TW" smtClean="0"/>
          </a:p>
          <a:p>
            <a:endParaRPr lang="en-US" altLang="zh-TW" smtClean="0"/>
          </a:p>
          <a:p>
            <a:pPr>
              <a:buFont typeface="Arial" charset="0"/>
              <a:buNone/>
            </a:pPr>
            <a:endParaRPr lang="zh-TW" altLang="en-US" smtClean="0"/>
          </a:p>
        </p:txBody>
      </p:sp>
      <p:sp>
        <p:nvSpPr>
          <p:cNvPr id="5" name="向下箭號 4">
            <a:hlinkClick r:id="rId2" action="ppaction://hlinksldjump"/>
          </p:cNvPr>
          <p:cNvSpPr/>
          <p:nvPr/>
        </p:nvSpPr>
        <p:spPr>
          <a:xfrm>
            <a:off x="2195513" y="4508500"/>
            <a:ext cx="288925" cy="360363"/>
          </a:xfrm>
          <a:prstGeom prst="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區分性教學案例：多元選單模式</a:t>
            </a:r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台北市資優教育資源中心</a:t>
            </a:r>
            <a:r>
              <a:rPr lang="zh-TW" altLang="en-US" smtClean="0">
                <a:hlinkClick r:id="rId3"/>
              </a:rPr>
              <a:t> </a:t>
            </a:r>
            <a:r>
              <a:rPr lang="en-US" altLang="zh-TW" sz="2800" smtClean="0">
                <a:hlinkClick r:id="rId4"/>
              </a:rPr>
              <a:t>http://trcgt.blogspot.tw/search/label/%E5%8D%80%E5%88%86%E6%80%A7%E6%95%99%E5%AD%B8</a:t>
            </a:r>
            <a:endParaRPr lang="en-US" altLang="zh-TW" sz="2800" smtClean="0"/>
          </a:p>
          <a:p>
            <a:r>
              <a:rPr lang="zh-TW" altLang="en-US" smtClean="0"/>
              <a:t>多元選單模式</a:t>
            </a:r>
            <a:r>
              <a:rPr lang="zh-TW" altLang="en-US" sz="2800" smtClean="0"/>
              <a:t>（</a:t>
            </a:r>
            <a:r>
              <a:rPr lang="en-US" altLang="zh-TW" sz="2800" smtClean="0"/>
              <a:t>The Multiple Menu for Developing  Differentiated Curriculum</a:t>
            </a:r>
            <a:r>
              <a:rPr lang="zh-TW" altLang="en-US" sz="2800" smtClean="0"/>
              <a:t>）</a:t>
            </a:r>
            <a:r>
              <a:rPr lang="en-US" altLang="zh-TW" sz="2400" smtClean="0">
                <a:hlinkClick r:id="rId5"/>
              </a:rPr>
              <a:t>http://www.gifted.uconn.edu/mmm/mmmart01.html</a:t>
            </a:r>
            <a:endParaRPr lang="en-US" altLang="zh-TW" sz="2400" smtClean="0"/>
          </a:p>
          <a:p>
            <a:r>
              <a:rPr lang="zh-TW" altLang="en-US" smtClean="0"/>
              <a:t>高雄市資優教育資源中心</a:t>
            </a:r>
            <a:r>
              <a:rPr lang="zh-TW" altLang="en-US" smtClean="0">
                <a:hlinkClick r:id="rId3"/>
              </a:rPr>
              <a:t> </a:t>
            </a:r>
            <a:r>
              <a:rPr lang="en-US" altLang="zh-TW" sz="2800" smtClean="0">
                <a:hlinkClick r:id="rId3"/>
              </a:rPr>
              <a:t>http://web2.spec.kh.edu.tw/releaseRedirect.do?unitID=184&amp;pageID=3199</a:t>
            </a:r>
            <a:endParaRPr lang="en-US" altLang="zh-TW" sz="2800" smtClean="0"/>
          </a:p>
          <a:p>
            <a:pPr>
              <a:buFont typeface="Arial" charset="0"/>
              <a:buNone/>
            </a:pPr>
            <a:endParaRPr lang="zh-TW" altLang="en-US" smtClean="0"/>
          </a:p>
        </p:txBody>
      </p:sp>
      <p:sp>
        <p:nvSpPr>
          <p:cNvPr id="5" name="向下箭號 4">
            <a:hlinkClick r:id="rId6" action="ppaction://hlinkfile"/>
          </p:cNvPr>
          <p:cNvSpPr/>
          <p:nvPr/>
        </p:nvSpPr>
        <p:spPr>
          <a:xfrm>
            <a:off x="7786688" y="4071938"/>
            <a:ext cx="288925" cy="360362"/>
          </a:xfrm>
          <a:prstGeom prst="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3315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928813"/>
            <a:ext cx="9131300" cy="3357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有效教學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z="2000" smtClean="0"/>
              <a:t>張新仁，</a:t>
            </a:r>
            <a:r>
              <a:rPr lang="en-US" altLang="zh-TW" sz="2000" smtClean="0"/>
              <a:t>2008</a:t>
            </a:r>
            <a:r>
              <a:rPr lang="zh-TW" altLang="en-US" sz="2000" smtClean="0"/>
              <a:t>，</a:t>
            </a:r>
            <a:r>
              <a:rPr lang="en-US" altLang="zh-TW" sz="2000" smtClean="0"/>
              <a:t>2009</a:t>
            </a:r>
            <a:r>
              <a:rPr lang="zh-TW" altLang="en-US" sz="2000" smtClean="0"/>
              <a:t> </a:t>
            </a:r>
            <a:r>
              <a:rPr lang="en-US" altLang="zh-TW" sz="2000" smtClean="0">
                <a:hlinkClick r:id="rId2"/>
              </a:rPr>
              <a:t>http://ocw.lib.ntnu.edu.tw/course/view.php?id=108</a:t>
            </a:r>
            <a:endParaRPr lang="zh-TW" altLang="en-US" sz="2000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1379538"/>
            <a:ext cx="8004175" cy="51927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圖片 3" descr="304135_576185699075144_1503144822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666750"/>
            <a:ext cx="64960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6387" name="Picture 2" descr="D:\照片\旅遊\2010雪梨\宜駿\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429750" cy="6858000"/>
          </a:xfrm>
          <a:noFill/>
        </p:spPr>
      </p:pic>
      <p:sp>
        <p:nvSpPr>
          <p:cNvPr id="16388" name="矩形 5"/>
          <p:cNvSpPr>
            <a:spLocks noChangeArrowheads="1"/>
          </p:cNvSpPr>
          <p:nvPr/>
        </p:nvSpPr>
        <p:spPr bwMode="auto">
          <a:xfrm>
            <a:off x="4214813" y="5373688"/>
            <a:ext cx="4929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72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差異化教學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314" y="0"/>
            <a:ext cx="9274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</p:nvPr>
        </p:nvGraphicFramePr>
        <p:xfrm>
          <a:off x="0" y="357166"/>
          <a:ext cx="914400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0" y="2143125"/>
            <a:ext cx="1785938" cy="7858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</a:rPr>
              <a:t>日常上課、第八節、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</a:rPr>
              <a:t>假日</a:t>
            </a:r>
          </a:p>
        </p:txBody>
      </p:sp>
      <p:sp>
        <p:nvSpPr>
          <p:cNvPr id="7" name="矩形 6"/>
          <p:cNvSpPr/>
          <p:nvPr/>
        </p:nvSpPr>
        <p:spPr>
          <a:xfrm>
            <a:off x="285750" y="4786313"/>
            <a:ext cx="1428750" cy="7858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</a:rPr>
              <a:t>課前、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</a:rPr>
              <a:t>課中</a:t>
            </a:r>
          </a:p>
        </p:txBody>
      </p:sp>
      <p:sp>
        <p:nvSpPr>
          <p:cNvPr id="8" name="矩形 7"/>
          <p:cNvSpPr/>
          <p:nvPr/>
        </p:nvSpPr>
        <p:spPr>
          <a:xfrm>
            <a:off x="5429250" y="285750"/>
            <a:ext cx="2928938" cy="6429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</a:rPr>
              <a:t>刪減、添加、重組</a:t>
            </a:r>
          </a:p>
        </p:txBody>
      </p:sp>
      <p:sp>
        <p:nvSpPr>
          <p:cNvPr id="9" name="矩形 8"/>
          <p:cNvSpPr/>
          <p:nvPr/>
        </p:nvSpPr>
        <p:spPr>
          <a:xfrm>
            <a:off x="3286125" y="2571750"/>
            <a:ext cx="2643188" cy="7858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b="1" dirty="0">
                <a:solidFill>
                  <a:schemeClr val="tx1"/>
                </a:solidFill>
              </a:rPr>
              <a:t>差異化教學</a:t>
            </a:r>
          </a:p>
        </p:txBody>
      </p:sp>
      <p:sp>
        <p:nvSpPr>
          <p:cNvPr id="10" name="矩形 9"/>
          <p:cNvSpPr/>
          <p:nvPr/>
        </p:nvSpPr>
        <p:spPr>
          <a:xfrm>
            <a:off x="7429500" y="2428875"/>
            <a:ext cx="1428750" cy="7858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</a:rPr>
              <a:t>教學法、作業設計</a:t>
            </a:r>
          </a:p>
        </p:txBody>
      </p:sp>
      <p:sp>
        <p:nvSpPr>
          <p:cNvPr id="11" name="矩形 10"/>
          <p:cNvSpPr/>
          <p:nvPr/>
        </p:nvSpPr>
        <p:spPr>
          <a:xfrm>
            <a:off x="5286375" y="5572125"/>
            <a:ext cx="1428750" cy="1000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</a:rPr>
              <a:t>行政、團隊、家長社區、資訊科技</a:t>
            </a:r>
          </a:p>
        </p:txBody>
      </p:sp>
      <p:sp>
        <p:nvSpPr>
          <p:cNvPr id="12" name="矩形 11"/>
          <p:cNvSpPr/>
          <p:nvPr/>
        </p:nvSpPr>
        <p:spPr>
          <a:xfrm>
            <a:off x="7358063" y="4929188"/>
            <a:ext cx="1428750" cy="928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</a:rPr>
              <a:t>蒐集資料</a:t>
            </a:r>
            <a:r>
              <a:rPr lang="zh-TW" altLang="en-US" sz="2000" dirty="0">
                <a:solidFill>
                  <a:schemeClr val="tx1"/>
                </a:solidFill>
              </a:rPr>
              <a:t>（成就、動機、情緒）</a:t>
            </a:r>
            <a:r>
              <a:rPr lang="zh-TW" altLang="en-US" sz="2400" dirty="0">
                <a:solidFill>
                  <a:schemeClr val="tx1"/>
                </a:solidFill>
              </a:rPr>
              <a:t>、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</a:rPr>
              <a:t>檢驗向度</a:t>
            </a:r>
            <a:r>
              <a:rPr lang="zh-TW" altLang="en-US" dirty="0">
                <a:solidFill>
                  <a:schemeClr val="tx1"/>
                </a:solidFill>
              </a:rPr>
              <a:t>（平均、變異、個案）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時間安排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zh-TW" altLang="en-US" smtClean="0"/>
              <a:t>可用時間：日常上課、第八節、假日（週末、寒暑假）</a:t>
            </a:r>
            <a:endParaRPr lang="en-US" altLang="zh-TW" smtClean="0"/>
          </a:p>
          <a:p>
            <a:pPr>
              <a:buFont typeface="Arial" charset="0"/>
              <a:buNone/>
            </a:pPr>
            <a:r>
              <a:rPr lang="zh-TW" altLang="en-US" smtClean="0"/>
              <a:t>典型處理學生學習成就低落的原則：學不會就增加學習時間</a:t>
            </a:r>
            <a:endParaRPr lang="en-US" altLang="zh-TW" smtClean="0"/>
          </a:p>
          <a:p>
            <a:r>
              <a:rPr lang="zh-TW" altLang="en-US" smtClean="0"/>
              <a:t>時間運用的效能？</a:t>
            </a:r>
            <a:endParaRPr lang="en-US" altLang="zh-TW" smtClean="0"/>
          </a:p>
          <a:p>
            <a:r>
              <a:rPr lang="zh-TW" altLang="en-US" smtClean="0"/>
              <a:t>教師、學生的意願？</a:t>
            </a:r>
            <a:endParaRPr lang="en-US" altLang="zh-TW" smtClean="0"/>
          </a:p>
          <a:p>
            <a:r>
              <a:rPr lang="zh-TW" altLang="en-US" smtClean="0"/>
              <a:t>其他有效而可行的安排？</a:t>
            </a:r>
            <a:endParaRPr lang="en-US" altLang="zh-TW" smtClean="0"/>
          </a:p>
          <a:p>
            <a:endParaRPr lang="en-US" altLang="zh-TW" smtClean="0"/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教學策略：分組</a:t>
            </a:r>
          </a:p>
        </p:txBody>
      </p:sp>
      <p:sp>
        <p:nvSpPr>
          <p:cNvPr id="19459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200" smtClean="0"/>
              <a:t>開課前分組</a:t>
            </a:r>
          </a:p>
        </p:txBody>
      </p:sp>
      <p:sp>
        <p:nvSpPr>
          <p:cNvPr id="19460" name="內容版面配置區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zh-TW" altLang="en-US" sz="3200" smtClean="0"/>
              <a:t>高一預分文、理兩組。</a:t>
            </a:r>
            <a:endParaRPr lang="en-US" altLang="zh-TW" sz="3200" smtClean="0"/>
          </a:p>
          <a:p>
            <a:pPr eaLnBrk="1" hangingPunct="1"/>
            <a:r>
              <a:rPr lang="zh-TW" altLang="en-US" sz="3200" smtClean="0"/>
              <a:t>班群：針對學生基礎參差的主要學科（如：英文、數學）分組上課。</a:t>
            </a:r>
            <a:endParaRPr lang="en-US" altLang="zh-TW" sz="3200" smtClean="0"/>
          </a:p>
          <a:p>
            <a:pPr eaLnBrk="1" hangingPunct="1"/>
            <a:r>
              <a:rPr lang="zh-TW" altLang="en-US" sz="3200" smtClean="0"/>
              <a:t>跨年級分組。</a:t>
            </a:r>
            <a:endParaRPr lang="en-US" altLang="zh-TW" sz="3200" smtClean="0"/>
          </a:p>
        </p:txBody>
      </p:sp>
      <p:sp>
        <p:nvSpPr>
          <p:cNvPr id="19461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sz="3200" smtClean="0"/>
              <a:t>課中分組</a:t>
            </a:r>
          </a:p>
        </p:txBody>
      </p:sp>
      <p:sp>
        <p:nvSpPr>
          <p:cNvPr id="19462" name="內容版面配置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zh-TW" altLang="en-US" sz="3200" smtClean="0"/>
              <a:t>小組：同質、異質</a:t>
            </a:r>
            <a:endParaRPr lang="en-US" altLang="zh-TW" sz="3200" smtClean="0"/>
          </a:p>
          <a:p>
            <a:pPr eaLnBrk="1" hangingPunct="1"/>
            <a:r>
              <a:rPr lang="zh-TW" altLang="en-US" sz="3200" smtClean="0"/>
              <a:t>配對</a:t>
            </a:r>
            <a:endParaRPr lang="en-US" altLang="zh-TW" sz="3200" smtClean="0"/>
          </a:p>
          <a:p>
            <a:pPr eaLnBrk="1" hangingPunct="1"/>
            <a:r>
              <a:rPr lang="zh-TW" altLang="en-US" sz="3200" smtClean="0"/>
              <a:t>自學</a:t>
            </a:r>
            <a:endParaRPr lang="en-US" altLang="zh-TW" sz="3200" smtClean="0"/>
          </a:p>
          <a:p>
            <a:pPr eaLnBrk="1" hangingPunct="1"/>
            <a:endParaRPr lang="en-US" altLang="zh-TW" sz="3200" smtClean="0"/>
          </a:p>
          <a:p>
            <a:pPr eaLnBrk="1" hangingPunct="1">
              <a:buFont typeface="Arial" charset="0"/>
              <a:buNone/>
            </a:pPr>
            <a:r>
              <a:rPr lang="zh-TW" altLang="en-US" sz="3200" smtClean="0"/>
              <a:t>  </a:t>
            </a:r>
            <a:r>
              <a:rPr lang="en-US" altLang="zh-TW" sz="3200" smtClean="0">
                <a:solidFill>
                  <a:srgbClr val="FF0000"/>
                </a:solidFill>
              </a:rPr>
              <a:t>【</a:t>
            </a:r>
            <a:r>
              <a:rPr lang="zh-TW" altLang="en-US" sz="3200" smtClean="0">
                <a:solidFill>
                  <a:srgbClr val="FF0000"/>
                </a:solidFill>
              </a:rPr>
              <a:t>案例</a:t>
            </a:r>
            <a:r>
              <a:rPr lang="en-US" altLang="zh-TW" sz="3200" smtClean="0">
                <a:solidFill>
                  <a:srgbClr val="FF0000"/>
                </a:solidFill>
              </a:rPr>
              <a:t>】</a:t>
            </a:r>
          </a:p>
        </p:txBody>
      </p:sp>
      <p:sp>
        <p:nvSpPr>
          <p:cNvPr id="8" name="向下箭號 7">
            <a:hlinkClick r:id="rId2" action="ppaction://hlinksldjump"/>
          </p:cNvPr>
          <p:cNvSpPr/>
          <p:nvPr/>
        </p:nvSpPr>
        <p:spPr>
          <a:xfrm>
            <a:off x="6572250" y="4572000"/>
            <a:ext cx="288925" cy="360363"/>
          </a:xfrm>
          <a:prstGeom prst="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教學策略：內容調整</a:t>
            </a: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zh-TW" altLang="en-US" dirty="0" smtClean="0"/>
              <a:t>典型的教學內容</a:t>
            </a:r>
            <a:endParaRPr lang="en-US" altLang="zh-TW" dirty="0" smtClean="0"/>
          </a:p>
          <a:p>
            <a:pPr eaLnBrk="1" hangingPunct="1">
              <a:defRPr/>
            </a:pPr>
            <a:r>
              <a:rPr lang="zh-TW" altLang="en-US" dirty="0" smtClean="0"/>
              <a:t>教材：課本、必選教材（如：中國文化基本教材）、全校共同補充教材、教師自選補充教材</a:t>
            </a:r>
            <a:endParaRPr lang="en-US" altLang="zh-TW" dirty="0" smtClean="0"/>
          </a:p>
          <a:p>
            <a:pPr eaLnBrk="1" hangingPunct="1">
              <a:defRPr/>
            </a:pPr>
            <a:r>
              <a:rPr lang="zh-TW" altLang="en-US" dirty="0" smtClean="0"/>
              <a:t>要求學生學習的法門：以分數或考試約束全部學生學習同樣教材。</a:t>
            </a:r>
            <a:endParaRPr lang="en-US" altLang="zh-TW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zh-TW" altLang="en-US" dirty="0" smtClean="0"/>
              <a:t>影響</a:t>
            </a:r>
            <a:endParaRPr lang="en-US" altLang="zh-TW" dirty="0" smtClean="0"/>
          </a:p>
          <a:p>
            <a:pPr marL="271463" indent="-271463" eaLnBrk="1" hangingPunct="1">
              <a:defRPr/>
            </a:pPr>
            <a:r>
              <a:rPr lang="zh-TW" altLang="en-US" dirty="0" smtClean="0"/>
              <a:t>能力弱的學生學不來，能力強的學生無自主選擇機會。</a:t>
            </a:r>
            <a:endParaRPr lang="en-US" altLang="zh-TW" dirty="0" smtClean="0"/>
          </a:p>
          <a:p>
            <a:pPr eaLnBrk="1" hangingPunct="1">
              <a:buFont typeface="Arial" charset="0"/>
              <a:buNone/>
              <a:defRPr/>
            </a:pPr>
            <a:endParaRPr lang="en-US" altLang="zh-TW" dirty="0" smtClean="0"/>
          </a:p>
          <a:p>
            <a:pPr eaLnBrk="1" hangingPunct="1">
              <a:buFont typeface="Arial" charset="0"/>
              <a:buNone/>
              <a:defRPr/>
            </a:pP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zh-TW" altLang="en-US" smtClean="0"/>
              <a:t>教學策略：內容調整</a:t>
            </a:r>
          </a:p>
        </p:txBody>
      </p:sp>
      <p:sp>
        <p:nvSpPr>
          <p:cNvPr id="21507" name="文字方塊 6"/>
          <p:cNvSpPr txBox="1">
            <a:spLocks noChangeArrowheads="1"/>
          </p:cNvSpPr>
          <p:nvPr/>
        </p:nvSpPr>
        <p:spPr bwMode="auto">
          <a:xfrm>
            <a:off x="571500" y="1214438"/>
            <a:ext cx="2143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600" b="1"/>
              <a:t>【</a:t>
            </a:r>
            <a:r>
              <a:rPr lang="zh-TW" altLang="en-US" sz="3600" b="1"/>
              <a:t>刪減</a:t>
            </a:r>
            <a:r>
              <a:rPr lang="en-US" altLang="zh-TW" sz="3600" b="1"/>
              <a:t>】</a:t>
            </a:r>
            <a:endParaRPr lang="zh-TW" altLang="en-US" sz="3600" b="1"/>
          </a:p>
        </p:txBody>
      </p:sp>
      <p:pic>
        <p:nvPicPr>
          <p:cNvPr id="2150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9575" y="2000250"/>
            <a:ext cx="8459788" cy="3786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SCN16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9261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levelbk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267075"/>
            <a:ext cx="47879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4149725"/>
            <a:ext cx="435768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 b="1"/>
              <a:t>多層次教材</a:t>
            </a:r>
          </a:p>
          <a:p>
            <a:pPr>
              <a:spcBef>
                <a:spcPct val="50000"/>
              </a:spcBef>
            </a:pPr>
            <a:r>
              <a:rPr lang="zh-TW" altLang="en-US" sz="2800" b="1"/>
              <a:t>同一主題，不同讀本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教學策略：內容調整</a:t>
            </a: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kumimoji="1" lang="en-US" altLang="zh-TW" sz="3600" b="1" smtClean="0">
                <a:latin typeface="Arial" charset="0"/>
              </a:rPr>
              <a:t>【</a:t>
            </a:r>
            <a:r>
              <a:rPr kumimoji="1" lang="zh-TW" altLang="en-US" sz="3600" b="1" smtClean="0">
                <a:latin typeface="Arial" charset="0"/>
              </a:rPr>
              <a:t>添加</a:t>
            </a:r>
            <a:r>
              <a:rPr kumimoji="1" lang="en-US" altLang="zh-TW" sz="3600" b="1" smtClean="0">
                <a:latin typeface="Arial" charset="0"/>
              </a:rPr>
              <a:t>】</a:t>
            </a:r>
            <a:endParaRPr lang="en-US" altLang="zh-TW" smtClean="0"/>
          </a:p>
          <a:p>
            <a:pPr eaLnBrk="1" hangingPunct="1">
              <a:buFont typeface="Arial" charset="0"/>
              <a:buNone/>
            </a:pPr>
            <a:r>
              <a:rPr lang="zh-TW" altLang="en-US" smtClean="0"/>
              <a:t>   銜接課程：跨教育階段內容分析</a:t>
            </a:r>
            <a:endParaRPr lang="en-US" altLang="zh-TW" smtClean="0"/>
          </a:p>
          <a:p>
            <a:pPr eaLnBrk="1" hangingPunct="1">
              <a:buFont typeface="Arial" charset="0"/>
              <a:buNone/>
            </a:pPr>
            <a:r>
              <a:rPr lang="zh-TW" altLang="en-US" smtClean="0"/>
              <a:t>   學習策略</a:t>
            </a:r>
            <a:endParaRPr lang="en-US" altLang="zh-TW" smtClean="0"/>
          </a:p>
          <a:p>
            <a:pPr eaLnBrk="1" hangingPunct="1">
              <a:buFont typeface="Arial" charset="0"/>
              <a:buNone/>
            </a:pPr>
            <a:r>
              <a:rPr lang="zh-TW" altLang="en-US" smtClean="0"/>
              <a:t>   鷹架、輔助策略</a:t>
            </a:r>
            <a:endParaRPr lang="en-US" altLang="zh-TW" smtClean="0"/>
          </a:p>
        </p:txBody>
      </p:sp>
      <p:sp>
        <p:nvSpPr>
          <p:cNvPr id="4" name="向下箭號 3">
            <a:hlinkClick r:id="rId2" action="ppaction://hlinkfile"/>
          </p:cNvPr>
          <p:cNvSpPr/>
          <p:nvPr/>
        </p:nvSpPr>
        <p:spPr>
          <a:xfrm>
            <a:off x="6786563" y="2357438"/>
            <a:ext cx="315912" cy="381000"/>
          </a:xfrm>
          <a:prstGeom prst="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向下箭號 5">
            <a:hlinkClick r:id="rId3" action="ppaction://hlinksldjump"/>
          </p:cNvPr>
          <p:cNvSpPr/>
          <p:nvPr/>
        </p:nvSpPr>
        <p:spPr>
          <a:xfrm>
            <a:off x="4000500" y="3500438"/>
            <a:ext cx="244475" cy="381000"/>
          </a:xfrm>
          <a:prstGeom prst="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認知領域教育目標分類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2205038"/>
            <a:ext cx="5761038" cy="3937000"/>
          </a:xfrm>
          <a:noFill/>
        </p:spPr>
      </p:pic>
      <p:sp>
        <p:nvSpPr>
          <p:cNvPr id="24580" name="文字方塊 4"/>
          <p:cNvSpPr txBox="1">
            <a:spLocks noChangeArrowheads="1"/>
          </p:cNvSpPr>
          <p:nvPr/>
        </p:nvSpPr>
        <p:spPr bwMode="auto">
          <a:xfrm>
            <a:off x="1403350" y="1628775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Bloom</a:t>
            </a:r>
            <a:r>
              <a:rPr lang="zh-TW" altLang="en-US"/>
              <a:t> </a:t>
            </a:r>
            <a:r>
              <a:rPr lang="en-US" altLang="zh-TW"/>
              <a:t>(1956)</a:t>
            </a:r>
            <a:endParaRPr lang="zh-TW" altLang="en-US"/>
          </a:p>
        </p:txBody>
      </p:sp>
      <p:sp>
        <p:nvSpPr>
          <p:cNvPr id="24581" name="文字方塊 5"/>
          <p:cNvSpPr txBox="1">
            <a:spLocks noChangeArrowheads="1"/>
          </p:cNvSpPr>
          <p:nvPr/>
        </p:nvSpPr>
        <p:spPr bwMode="auto">
          <a:xfrm>
            <a:off x="3492500" y="1628775"/>
            <a:ext cx="3671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Anderson </a:t>
            </a:r>
            <a:r>
              <a:rPr lang="zh-TW" altLang="en-US"/>
              <a:t>和 </a:t>
            </a:r>
            <a:r>
              <a:rPr lang="en-US" altLang="zh-TW"/>
              <a:t>Krathwohl</a:t>
            </a:r>
            <a:r>
              <a:rPr lang="zh-TW" altLang="en-US"/>
              <a:t> </a:t>
            </a:r>
            <a:r>
              <a:rPr lang="en-US" altLang="zh-TW"/>
              <a:t>(2001)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學習策略：</a:t>
            </a:r>
            <a:r>
              <a:rPr lang="zh-TW" altLang="en-US" sz="3200" smtClean="0"/>
              <a:t>認知心理學取向</a:t>
            </a:r>
            <a:r>
              <a:rPr lang="zh-TW" altLang="en-US" sz="1800" smtClean="0"/>
              <a:t>（參考邱上真，</a:t>
            </a:r>
            <a:r>
              <a:rPr lang="en-US" altLang="zh-TW" sz="1800" smtClean="0"/>
              <a:t>1991</a:t>
            </a:r>
            <a:r>
              <a:rPr lang="zh-TW" altLang="en-US" sz="1800" smtClean="0"/>
              <a:t>）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500034" y="135729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學習策略：</a:t>
            </a:r>
            <a:r>
              <a:rPr lang="zh-TW" altLang="en-US" sz="3200" smtClean="0"/>
              <a:t>認知心理學取向</a:t>
            </a:r>
            <a:r>
              <a:rPr lang="en-US" altLang="zh-TW" sz="3200" smtClean="0"/>
              <a:t/>
            </a:r>
            <a:br>
              <a:rPr lang="en-US" altLang="zh-TW" sz="3200" smtClean="0"/>
            </a:br>
            <a:r>
              <a:rPr lang="zh-TW" altLang="en-US" sz="1800" smtClean="0"/>
              <a:t>（參考邱上真，</a:t>
            </a:r>
            <a:r>
              <a:rPr lang="en-US" altLang="zh-TW" sz="1800" smtClean="0"/>
              <a:t>1991</a:t>
            </a:r>
            <a:r>
              <a:rPr lang="zh-TW" altLang="en-US" sz="1800" smtClean="0"/>
              <a:t>；張景媛，</a:t>
            </a:r>
            <a:r>
              <a:rPr lang="en-US" altLang="zh-TW" sz="1800" smtClean="0"/>
              <a:t>2009</a:t>
            </a:r>
            <a:r>
              <a:rPr lang="zh-TW" altLang="en-US" sz="1800" smtClean="0"/>
              <a:t>）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500034" y="135729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向上箭號圖說文字 4"/>
          <p:cNvSpPr/>
          <p:nvPr/>
        </p:nvSpPr>
        <p:spPr>
          <a:xfrm>
            <a:off x="1571625" y="5786438"/>
            <a:ext cx="6143625" cy="78581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6629" name="文字方塊 5"/>
          <p:cNvSpPr txBox="1">
            <a:spLocks noChangeArrowheads="1"/>
          </p:cNvSpPr>
          <p:nvPr/>
        </p:nvSpPr>
        <p:spPr bwMode="auto">
          <a:xfrm>
            <a:off x="2071688" y="6143625"/>
            <a:ext cx="514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擴展知識策略：創造思考、批判思考、問題解決</a:t>
            </a:r>
          </a:p>
        </p:txBody>
      </p:sp>
      <p:sp>
        <p:nvSpPr>
          <p:cNvPr id="6" name="向下箭號 5">
            <a:hlinkClick r:id="rId7" action="ppaction://hlinksldjump"/>
          </p:cNvPr>
          <p:cNvSpPr/>
          <p:nvPr/>
        </p:nvSpPr>
        <p:spPr>
          <a:xfrm>
            <a:off x="8143875" y="6143625"/>
            <a:ext cx="315913" cy="381000"/>
          </a:xfrm>
          <a:prstGeom prst="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532"/>
            <a:ext cx="9144000" cy="693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r>
              <a:rPr lang="zh-TW" altLang="en-US" sz="3200" smtClean="0"/>
              <a:t>語文學習策略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625475"/>
            <a:ext cx="7097713" cy="6232525"/>
          </a:xfrm>
          <a:noFill/>
        </p:spPr>
      </p:pic>
      <p:sp>
        <p:nvSpPr>
          <p:cNvPr id="27652" name="文字方塊 4"/>
          <p:cNvSpPr txBox="1">
            <a:spLocks noChangeArrowheads="1"/>
          </p:cNvSpPr>
          <p:nvPr/>
        </p:nvSpPr>
        <p:spPr bwMode="auto">
          <a:xfrm>
            <a:off x="7072313" y="4611688"/>
            <a:ext cx="207168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/>
              <a:t>來源：胡慧怡 </a:t>
            </a:r>
            <a:r>
              <a:rPr lang="en-US" altLang="zh-TW" sz="2000"/>
              <a:t>(2007):</a:t>
            </a:r>
            <a:r>
              <a:rPr lang="zh-TW" altLang="en-US" sz="2000"/>
              <a:t>台灣高職學生英語字彙學習策略之研究。臺灣師大英語系在職專班碩士論文。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教學策略：鷹架與輔助</a:t>
            </a:r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FF0000"/>
                </a:solidFill>
              </a:rPr>
              <a:t>添加鷹架</a:t>
            </a:r>
            <a:endParaRPr lang="en-US" altLang="zh-TW" smtClean="0">
              <a:solidFill>
                <a:srgbClr val="FF0000"/>
              </a:solidFill>
            </a:endParaRPr>
          </a:p>
          <a:p>
            <a:r>
              <a:rPr lang="zh-TW" altLang="en-US" smtClean="0">
                <a:solidFill>
                  <a:srgbClr val="FF0000"/>
                </a:solidFill>
              </a:rPr>
              <a:t>學習反應的差異化調整</a:t>
            </a:r>
          </a:p>
        </p:txBody>
      </p:sp>
      <p:sp>
        <p:nvSpPr>
          <p:cNvPr id="5" name="向下箭號 4">
            <a:hlinkClick r:id="rId2" action="ppaction://hlinksldjump"/>
          </p:cNvPr>
          <p:cNvSpPr/>
          <p:nvPr/>
        </p:nvSpPr>
        <p:spPr>
          <a:xfrm>
            <a:off x="5857875" y="2357438"/>
            <a:ext cx="288925" cy="360362"/>
          </a:xfrm>
          <a:prstGeom prst="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教學策略：內容調整</a:t>
            </a: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kumimoji="1" lang="en-US" altLang="zh-TW" sz="3600" b="1" dirty="0" smtClean="0">
                <a:latin typeface="Arial" charset="0"/>
              </a:rPr>
              <a:t>【</a:t>
            </a:r>
            <a:r>
              <a:rPr kumimoji="1" lang="zh-TW" altLang="en-US" sz="3600" b="1" dirty="0" smtClean="0">
                <a:latin typeface="Arial" charset="0"/>
              </a:rPr>
              <a:t>重組</a:t>
            </a:r>
            <a:r>
              <a:rPr kumimoji="1" lang="en-US" altLang="zh-TW" sz="3600" b="1" dirty="0" smtClean="0">
                <a:latin typeface="Arial" charset="0"/>
              </a:rPr>
              <a:t>】</a:t>
            </a:r>
          </a:p>
          <a:p>
            <a:pPr indent="-71438">
              <a:buFont typeface="Arial" charset="0"/>
              <a:buNone/>
              <a:defRPr/>
            </a:pPr>
            <a:r>
              <a:rPr lang="en-US" altLang="zh-TW" dirty="0" smtClean="0"/>
              <a:t>1. </a:t>
            </a:r>
            <a:r>
              <a:rPr lang="zh-TW" altLang="en-US" dirty="0" smtClean="0"/>
              <a:t>課程內容：打散課本原有順序，以有利學生學習效果的順序，重新組合。</a:t>
            </a:r>
            <a:endParaRPr lang="en-US" altLang="zh-TW" dirty="0" smtClean="0"/>
          </a:p>
          <a:p>
            <a:pPr indent="-71438">
              <a:buFont typeface="Arial" charset="0"/>
              <a:buNone/>
              <a:defRPr/>
            </a:pPr>
            <a:r>
              <a:rPr lang="zh-TW" altLang="en-US" dirty="0" smtClean="0"/>
              <a:t>如：將生物</a:t>
            </a:r>
            <a:r>
              <a:rPr lang="en-US" altLang="zh-TW" dirty="0" smtClean="0"/>
              <a:t>1</a:t>
            </a:r>
            <a:r>
              <a:rPr lang="zh-TW" altLang="en-US" dirty="0" smtClean="0"/>
              <a:t>、</a:t>
            </a:r>
            <a:r>
              <a:rPr lang="en-US" altLang="zh-TW" dirty="0" smtClean="0"/>
              <a:t>2</a:t>
            </a:r>
            <a:r>
              <a:rPr lang="zh-TW" altLang="en-US" dirty="0" smtClean="0"/>
              <a:t>冊重組，全部內容在一年內上完，但順序與原先預定順序不同。</a:t>
            </a:r>
            <a:endParaRPr lang="en-US" altLang="zh-TW" dirty="0" smtClean="0"/>
          </a:p>
          <a:p>
            <a:pPr indent="-71438">
              <a:buFont typeface="Arial" charset="0"/>
              <a:buNone/>
              <a:defRPr/>
            </a:pPr>
            <a:endParaRPr lang="en-US" altLang="zh-TW" dirty="0" smtClean="0"/>
          </a:p>
          <a:p>
            <a:pPr indent="-71438">
              <a:buFont typeface="Arial" charset="0"/>
              <a:buNone/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單元內：概念、實例重組</a:t>
            </a:r>
            <a:endParaRPr lang="en-US" altLang="zh-TW" dirty="0" smtClean="0"/>
          </a:p>
          <a:p>
            <a:pPr>
              <a:buFont typeface="Arial" charset="0"/>
              <a:buNone/>
              <a:defRPr/>
            </a:pPr>
            <a:endParaRPr lang="zh-TW" altLang="en-US" dirty="0" smtClean="0"/>
          </a:p>
          <a:p>
            <a:pPr>
              <a:buFont typeface="Arial" charset="0"/>
              <a:buNone/>
              <a:defRPr/>
            </a:pP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教學策略：教學方法</a:t>
            </a:r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kumimoji="1" lang="en-US" altLang="zh-TW" b="1" smtClean="0">
                <a:latin typeface="Arial" charset="0"/>
              </a:rPr>
              <a:t>【</a:t>
            </a:r>
            <a:r>
              <a:rPr kumimoji="1" lang="zh-TW" altLang="en-US" b="1" smtClean="0">
                <a:latin typeface="Arial" charset="0"/>
              </a:rPr>
              <a:t>增加學生投入學習的時間</a:t>
            </a:r>
            <a:r>
              <a:rPr kumimoji="1" lang="en-US" altLang="zh-TW" b="1" smtClean="0">
                <a:latin typeface="Arial" charset="0"/>
              </a:rPr>
              <a:t>】</a:t>
            </a:r>
          </a:p>
          <a:p>
            <a:r>
              <a:rPr lang="zh-TW" altLang="en-US" smtClean="0"/>
              <a:t>教師監控自己的教學行為，增加學生投入學習時間。例如：改變「正課訓話，借課補課」的苦心。</a:t>
            </a:r>
            <a:endParaRPr lang="en-US" altLang="zh-TW" smtClean="0"/>
          </a:p>
          <a:p>
            <a:r>
              <a:rPr lang="zh-TW" altLang="en-US" smtClean="0"/>
              <a:t>讓不同學生都有相同的成功機會，以提高動機，投入學習。</a:t>
            </a:r>
            <a:endParaRPr lang="en-US" altLang="zh-TW" smtClean="0"/>
          </a:p>
          <a:p>
            <a:r>
              <a:rPr lang="zh-TW" altLang="en-US" smtClean="0"/>
              <a:t>透過分組與活動設計，讓學生必須忙於學習。</a:t>
            </a:r>
            <a:endParaRPr lang="en-US" altLang="zh-TW" smtClean="0"/>
          </a:p>
          <a:p>
            <a:pPr>
              <a:buFont typeface="Arial" charset="0"/>
              <a:buNone/>
            </a:pP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教學策略：教學方法</a:t>
            </a: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kumimoji="1" lang="en-US" altLang="zh-TW" b="1" dirty="0" smtClean="0">
                <a:latin typeface="Arial" charset="0"/>
              </a:rPr>
              <a:t>【</a:t>
            </a:r>
            <a:r>
              <a:rPr kumimoji="1" lang="zh-TW" altLang="en-US" b="1" dirty="0" smtClean="0">
                <a:latin typeface="Arial" charset="0"/>
              </a:rPr>
              <a:t>增加實施多元教學方法的專業知能</a:t>
            </a:r>
            <a:r>
              <a:rPr kumimoji="1" lang="en-US" altLang="zh-TW" b="1" dirty="0" smtClean="0">
                <a:latin typeface="Arial" charset="0"/>
              </a:rPr>
              <a:t>】</a:t>
            </a:r>
          </a:p>
          <a:p>
            <a:pPr>
              <a:buFont typeface="Arial" charset="0"/>
              <a:buNone/>
              <a:defRPr/>
            </a:pPr>
            <a:r>
              <a:rPr lang="zh-TW" altLang="en-US" dirty="0" smtClean="0"/>
              <a:t>   </a:t>
            </a:r>
            <a:endParaRPr lang="en-US" altLang="zh-TW" dirty="0" smtClean="0"/>
          </a:p>
          <a:p>
            <a:pPr indent="-71438">
              <a:buFont typeface="Arial" charset="0"/>
              <a:buNone/>
              <a:defRPr/>
            </a:pPr>
            <a:r>
              <a:rPr lang="zh-TW" altLang="en-US" dirty="0" smtClean="0"/>
              <a:t>參考多元選單模式</a:t>
            </a:r>
            <a:endParaRPr lang="en-US" altLang="zh-TW" dirty="0" smtClean="0"/>
          </a:p>
          <a:p>
            <a:pPr>
              <a:buFont typeface="Arial" charset="0"/>
              <a:buNone/>
              <a:defRPr/>
            </a:pPr>
            <a:endParaRPr lang="zh-TW" alt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929688" cy="6700838"/>
          </a:xfrm>
          <a:noFill/>
        </p:spPr>
      </p:pic>
      <p:sp>
        <p:nvSpPr>
          <p:cNvPr id="32772" name="文字方塊 4"/>
          <p:cNvSpPr txBox="1">
            <a:spLocks noChangeArrowheads="1"/>
          </p:cNvSpPr>
          <p:nvPr/>
        </p:nvSpPr>
        <p:spPr bwMode="auto">
          <a:xfrm>
            <a:off x="0" y="571500"/>
            <a:ext cx="8786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7030A0"/>
                </a:solidFill>
              </a:rPr>
              <a:t>郭靜姿（</a:t>
            </a:r>
            <a:r>
              <a:rPr lang="en-US" altLang="zh-TW">
                <a:solidFill>
                  <a:srgbClr val="7030A0"/>
                </a:solidFill>
              </a:rPr>
              <a:t>2011</a:t>
            </a:r>
            <a:r>
              <a:rPr lang="zh-TW" altLang="en-US">
                <a:solidFill>
                  <a:srgbClr val="7030A0"/>
                </a:solidFill>
              </a:rPr>
              <a:t>）：多元菜單模式在區分性教學的應用。高雄市資優資源中心研習講義。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教學策略：教學方法</a:t>
            </a: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kumimoji="1" lang="en-US" altLang="zh-TW" b="1" dirty="0" smtClean="0">
                <a:latin typeface="Arial" charset="0"/>
              </a:rPr>
              <a:t>【</a:t>
            </a:r>
            <a:r>
              <a:rPr kumimoji="1" lang="zh-TW" altLang="en-US" b="1" dirty="0" smtClean="0">
                <a:latin typeface="Arial" charset="0"/>
              </a:rPr>
              <a:t>善用同儕，營造互動分享的學習環境</a:t>
            </a:r>
            <a:r>
              <a:rPr kumimoji="1" lang="en-US" altLang="zh-TW" b="1" dirty="0" smtClean="0">
                <a:latin typeface="Arial" charset="0"/>
              </a:rPr>
              <a:t>】</a:t>
            </a:r>
          </a:p>
          <a:p>
            <a:pPr eaLnBrk="1" hangingPunct="1">
              <a:defRPr/>
            </a:pPr>
            <a:r>
              <a:rPr lang="zh-TW" altLang="en-US" dirty="0" smtClean="0"/>
              <a:t>臺灣的研究證據：數學</a:t>
            </a:r>
            <a:endParaRPr lang="en-US" altLang="zh-TW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zh-TW" altLang="en-US" dirty="0" smtClean="0"/>
              <a:t>    </a:t>
            </a:r>
            <a:r>
              <a:rPr lang="zh-TW" altLang="en-US" sz="2800" dirty="0" smtClean="0"/>
              <a:t>陳心怡（</a:t>
            </a:r>
            <a:r>
              <a:rPr lang="en-US" altLang="zh-TW" sz="2800" dirty="0" smtClean="0"/>
              <a:t>2012</a:t>
            </a:r>
            <a:r>
              <a:rPr lang="zh-TW" altLang="en-US" sz="2800" dirty="0" smtClean="0"/>
              <a:t>）研究小四到高一數學成就與生涯選擇的模式，取樣</a:t>
            </a:r>
            <a:r>
              <a:rPr lang="en-US" altLang="zh-TW" sz="2800" dirty="0" smtClean="0"/>
              <a:t>3157</a:t>
            </a:r>
            <a:r>
              <a:rPr lang="zh-TW" altLang="en-US" sz="2800" dirty="0" smtClean="0"/>
              <a:t>位學生。發現</a:t>
            </a:r>
            <a:endParaRPr lang="en-US" altLang="zh-TW" sz="2800" dirty="0" smtClean="0"/>
          </a:p>
          <a:p>
            <a:pPr indent="12700" eaLnBrk="1" hangingPunct="1">
              <a:buFont typeface="Arial" charset="0"/>
              <a:buNone/>
              <a:defRPr/>
            </a:pPr>
            <a:r>
              <a:rPr lang="en-US" altLang="zh-TW" sz="3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同儕數學支持</a:t>
            </a:r>
            <a:r>
              <a:rPr lang="en-US" altLang="zh-TW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的整體影響性比父母老師更大。同儕支持與許多變項均有關連</a:t>
            </a:r>
            <a:r>
              <a:rPr lang="en-US" altLang="zh-TW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知覺老師教學品質</a:t>
            </a:r>
            <a:r>
              <a:rPr lang="en-US" altLang="zh-TW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自我效能</a:t>
            </a:r>
            <a:r>
              <a:rPr lang="en-US" altLang="zh-TW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努力</a:t>
            </a:r>
            <a:r>
              <a:rPr lang="en-US" altLang="zh-TW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興趣</a:t>
            </a:r>
            <a:r>
              <a:rPr lang="en-US" altLang="zh-TW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成果期望</a:t>
            </a:r>
            <a:r>
              <a:rPr lang="en-US" altLang="zh-TW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生涯選擇意願等</a:t>
            </a:r>
            <a:r>
              <a:rPr lang="en-US" altLang="zh-TW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zh-TW" dirty="0" smtClean="0"/>
          </a:p>
          <a:p>
            <a:pPr>
              <a:buFont typeface="Arial" charset="0"/>
              <a:buNone/>
              <a:defRPr/>
            </a:pP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教學策略：教學方法</a:t>
            </a: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kumimoji="1" lang="en-US" altLang="zh-TW" b="1" dirty="0" smtClean="0">
                <a:latin typeface="Arial" charset="0"/>
              </a:rPr>
              <a:t>【</a:t>
            </a:r>
            <a:r>
              <a:rPr kumimoji="1" lang="zh-TW" altLang="en-US" b="1" dirty="0" smtClean="0">
                <a:latin typeface="Arial" charset="0"/>
              </a:rPr>
              <a:t>善用同儕，營造互動分享的學習環境</a:t>
            </a:r>
            <a:r>
              <a:rPr kumimoji="1" lang="en-US" altLang="zh-TW" b="1" dirty="0" smtClean="0">
                <a:latin typeface="Arial" charset="0"/>
              </a:rPr>
              <a:t>】</a:t>
            </a:r>
          </a:p>
          <a:p>
            <a:pPr eaLnBrk="1" hangingPunct="1">
              <a:defRPr/>
            </a:pPr>
            <a:r>
              <a:rPr lang="zh-TW" altLang="en-US" dirty="0" smtClean="0"/>
              <a:t>臺灣的研究證據：寫作</a:t>
            </a:r>
            <a:endParaRPr lang="en-US" altLang="zh-TW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zh-TW" altLang="en-US" dirty="0" smtClean="0"/>
              <a:t>    </a:t>
            </a:r>
            <a:r>
              <a:rPr lang="zh-TW" altLang="en-US" sz="2800" dirty="0" smtClean="0"/>
              <a:t>陳美芳（</a:t>
            </a:r>
            <a:r>
              <a:rPr lang="en-US" altLang="zh-TW" sz="2800" dirty="0" smtClean="0"/>
              <a:t>2007</a:t>
            </a:r>
            <a:r>
              <a:rPr lang="zh-TW" altLang="en-US" sz="2800" dirty="0" smtClean="0"/>
              <a:t>）探究影響高中寫作表現的因素，針對</a:t>
            </a:r>
            <a:r>
              <a:rPr lang="en-US" altLang="zh-TW" sz="2800" dirty="0" smtClean="0"/>
              <a:t>8 </a:t>
            </a:r>
            <a:r>
              <a:rPr lang="zh-TW" altLang="en-US" sz="2800" dirty="0" smtClean="0"/>
              <a:t>名異質學生的質化研究，發現：</a:t>
            </a:r>
            <a:endParaRPr lang="en-US" altLang="zh-TW" sz="2800" dirty="0" smtClean="0"/>
          </a:p>
          <a:p>
            <a:pPr indent="-71438" eaLnBrk="1" hangingPunct="1">
              <a:buFont typeface="Arial" charset="0"/>
              <a:buNone/>
              <a:defRPr/>
            </a:pPr>
            <a:r>
              <a:rPr lang="zh-TW" altLang="en-US" sz="3000" b="1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影響因素中，教師及個人經驗對不同類型學生的影響不同，但同儕影響則獲一致肯定。同儕討論有協助理解、引發想法、澄清觀點差異、觀摩寫作技巧等多元功能。</a:t>
            </a:r>
            <a:endParaRPr lang="en-US" altLang="zh-TW" sz="3000" b="1" dirty="0" smtClean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zh-TW" dirty="0" smtClean="0"/>
          </a:p>
          <a:p>
            <a:pPr>
              <a:buFont typeface="Arial" charset="0"/>
              <a:buNone/>
              <a:defRPr/>
            </a:pP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教學策略：教學方法</a:t>
            </a: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kumimoji="1" lang="en-US" altLang="zh-TW" b="1" smtClean="0">
                <a:latin typeface="Arial" charset="0"/>
              </a:rPr>
              <a:t>【</a:t>
            </a:r>
            <a:r>
              <a:rPr kumimoji="1" lang="zh-TW" altLang="en-US" b="1" smtClean="0">
                <a:latin typeface="Arial" charset="0"/>
              </a:rPr>
              <a:t>鼓勵合適的學生獨立學習</a:t>
            </a:r>
            <a:r>
              <a:rPr kumimoji="1" lang="en-US" altLang="zh-TW" b="1" smtClean="0">
                <a:latin typeface="Arial" charset="0"/>
              </a:rPr>
              <a:t>】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</a:rPr>
              <a:t>案例：</a:t>
            </a:r>
            <a:endParaRPr lang="en-US" altLang="zh-TW" smtClean="0">
              <a:solidFill>
                <a:srgbClr val="FF0000"/>
              </a:solidFill>
            </a:endParaRPr>
          </a:p>
          <a:p>
            <a:r>
              <a:rPr lang="zh-TW" altLang="en-US" smtClean="0">
                <a:solidFill>
                  <a:srgbClr val="FF0000"/>
                </a:solidFill>
              </a:rPr>
              <a:t>資優生免修課程</a:t>
            </a:r>
            <a:endParaRPr lang="en-US" altLang="zh-TW" smtClean="0">
              <a:solidFill>
                <a:srgbClr val="FF0000"/>
              </a:solidFill>
            </a:endParaRPr>
          </a:p>
          <a:p>
            <a:r>
              <a:rPr lang="zh-TW" altLang="en-US" smtClean="0">
                <a:solidFill>
                  <a:srgbClr val="FF0000"/>
                </a:solidFill>
              </a:rPr>
              <a:t>需求異質性極大學生可訂個別學習契約</a:t>
            </a:r>
            <a:endParaRPr lang="en-US" altLang="zh-TW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zh-TW" altLang="en-US" smtClean="0">
              <a:solidFill>
                <a:srgbClr val="FF0000"/>
              </a:solidFill>
            </a:endParaRPr>
          </a:p>
        </p:txBody>
      </p:sp>
      <p:sp>
        <p:nvSpPr>
          <p:cNvPr id="4" name="向下箭號 3">
            <a:hlinkClick r:id="rId2" action="ppaction://hlinksldjump"/>
          </p:cNvPr>
          <p:cNvSpPr/>
          <p:nvPr/>
        </p:nvSpPr>
        <p:spPr>
          <a:xfrm>
            <a:off x="8001000" y="3857625"/>
            <a:ext cx="217488" cy="288925"/>
          </a:xfrm>
          <a:prstGeom prst="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差異化教學的實施：成果評量</a:t>
            </a:r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學校定期考命題結構、彈性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學習單的差異化設計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英語科不同程度之目標</a:t>
            </a:r>
          </a:p>
        </p:txBody>
      </p:sp>
      <p:sp>
        <p:nvSpPr>
          <p:cNvPr id="37891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smtClean="0"/>
              <a:t>Advanced </a:t>
            </a:r>
            <a:r>
              <a:rPr lang="zh-TW" altLang="en-US" smtClean="0"/>
              <a:t>粉紅</a:t>
            </a:r>
            <a:endParaRPr lang="en-US" altLang="zh-TW" smtClean="0"/>
          </a:p>
          <a:p>
            <a:r>
              <a:rPr lang="en-US" altLang="zh-TW" smtClean="0"/>
              <a:t>Intermediate </a:t>
            </a:r>
            <a:r>
              <a:rPr lang="zh-TW" altLang="en-US" smtClean="0"/>
              <a:t>藍色</a:t>
            </a:r>
            <a:endParaRPr lang="en-US" altLang="zh-TW" smtClean="0"/>
          </a:p>
          <a:p>
            <a:r>
              <a:rPr lang="en-US" altLang="zh-TW" smtClean="0"/>
              <a:t>Basic </a:t>
            </a:r>
            <a:r>
              <a:rPr lang="zh-TW" altLang="en-US" smtClean="0"/>
              <a:t>黃色</a:t>
            </a:r>
            <a:r>
              <a:rPr lang="en-US" altLang="zh-TW" smtClean="0"/>
              <a:t> </a:t>
            </a:r>
            <a:endParaRPr lang="zh-TW" altLang="en-US" smtClean="0"/>
          </a:p>
        </p:txBody>
      </p:sp>
      <p:sp>
        <p:nvSpPr>
          <p:cNvPr id="37892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smtClean="0"/>
              <a:t>A</a:t>
            </a:r>
            <a:r>
              <a:rPr lang="zh-TW" altLang="en-US" smtClean="0"/>
              <a:t>粉紅：開放性問題、自己造句</a:t>
            </a:r>
            <a:endParaRPr lang="en-US" altLang="zh-TW" smtClean="0"/>
          </a:p>
          <a:p>
            <a:r>
              <a:rPr lang="en-US" altLang="zh-TW" smtClean="0"/>
              <a:t>I</a:t>
            </a:r>
            <a:r>
              <a:rPr lang="zh-TW" altLang="en-US" smtClean="0"/>
              <a:t>藍色：可由課文找到答案，模仿造句回答</a:t>
            </a:r>
            <a:endParaRPr lang="en-US" altLang="zh-TW" smtClean="0"/>
          </a:p>
          <a:p>
            <a:r>
              <a:rPr lang="en-US" altLang="zh-TW" smtClean="0"/>
              <a:t>B</a:t>
            </a:r>
            <a:r>
              <a:rPr lang="zh-TW" altLang="en-US" smtClean="0"/>
              <a:t>黃色：看圖回答</a:t>
            </a:r>
            <a:r>
              <a:rPr lang="en-US" altLang="zh-TW" smtClean="0"/>
              <a:t>yes, no</a:t>
            </a:r>
            <a:r>
              <a:rPr lang="zh-TW" altLang="en-US" smtClean="0"/>
              <a:t>，並說出名詞</a:t>
            </a:r>
          </a:p>
        </p:txBody>
      </p:sp>
      <p:sp>
        <p:nvSpPr>
          <p:cNvPr id="37893" name="文字方塊 4"/>
          <p:cNvSpPr txBox="1">
            <a:spLocks noChangeArrowheads="1"/>
          </p:cNvSpPr>
          <p:nvPr/>
        </p:nvSpPr>
        <p:spPr bwMode="auto">
          <a:xfrm>
            <a:off x="3714750" y="6000750"/>
            <a:ext cx="5072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TW" altLang="en-US" sz="2400"/>
              <a:t>基隆市國中英文科輔導團設計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差異化的調整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071813" y="1643063"/>
            <a:ext cx="2928937" cy="369887"/>
          </a:xfrm>
          <a:prstGeom prst="rect">
            <a:avLst/>
          </a:prstGeom>
          <a:solidFill>
            <a:srgbClr val="CCFF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dirty="0"/>
              <a:t>內容：知識、概念、運用</a:t>
            </a:r>
          </a:p>
        </p:txBody>
      </p:sp>
      <p:sp>
        <p:nvSpPr>
          <p:cNvPr id="38916" name="文字方塊 4"/>
          <p:cNvSpPr txBox="1">
            <a:spLocks noChangeArrowheads="1"/>
          </p:cNvSpPr>
          <p:nvPr/>
        </p:nvSpPr>
        <p:spPr bwMode="auto">
          <a:xfrm>
            <a:off x="1571625" y="157162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FFC000"/>
                </a:solidFill>
              </a:rPr>
              <a:t>基礎的</a:t>
            </a:r>
          </a:p>
        </p:txBody>
      </p:sp>
      <p:sp>
        <p:nvSpPr>
          <p:cNvPr id="38917" name="文字方塊 5"/>
          <p:cNvSpPr txBox="1">
            <a:spLocks noChangeArrowheads="1"/>
          </p:cNvSpPr>
          <p:nvPr/>
        </p:nvSpPr>
        <p:spPr bwMode="auto">
          <a:xfrm>
            <a:off x="6572250" y="1643063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C00000"/>
                </a:solidFill>
              </a:rPr>
              <a:t>轉換的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071813" y="2143125"/>
            <a:ext cx="2928937" cy="369888"/>
          </a:xfrm>
          <a:prstGeom prst="rect">
            <a:avLst/>
          </a:prstGeom>
          <a:solidFill>
            <a:srgbClr val="CCFF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dirty="0"/>
              <a:t>表徵：概念、運用、材料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071813" y="2643188"/>
            <a:ext cx="2928937" cy="646112"/>
          </a:xfrm>
          <a:prstGeom prst="rect">
            <a:avLst/>
          </a:prstGeom>
          <a:solidFill>
            <a:srgbClr val="CCFF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dirty="0"/>
              <a:t>來源：研究、論點、問題、技巧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3071813" y="3429000"/>
            <a:ext cx="2928937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dirty="0"/>
              <a:t>向度：方向、問題、應用、解決、取向、連結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071813" y="4286250"/>
            <a:ext cx="2928937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dirty="0"/>
              <a:t>轉化距離：應用、領悟、轉換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071813" y="5072063"/>
            <a:ext cx="2928937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dirty="0"/>
              <a:t>結果：答案、決定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071813" y="5572125"/>
            <a:ext cx="2928937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dirty="0"/>
              <a:t>學習活動：計畫、執行、監控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3071813" y="6488113"/>
            <a:ext cx="2928937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dirty="0"/>
              <a:t>速度：學習進度、思考速度</a:t>
            </a:r>
          </a:p>
        </p:txBody>
      </p:sp>
      <p:sp>
        <p:nvSpPr>
          <p:cNvPr id="38925" name="文字方塊 13"/>
          <p:cNvSpPr txBox="1">
            <a:spLocks noChangeArrowheads="1"/>
          </p:cNvSpPr>
          <p:nvPr/>
        </p:nvSpPr>
        <p:spPr bwMode="auto">
          <a:xfrm>
            <a:off x="1571625" y="2071688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FFC000"/>
                </a:solidFill>
              </a:rPr>
              <a:t>具體的</a:t>
            </a:r>
          </a:p>
        </p:txBody>
      </p:sp>
      <p:sp>
        <p:nvSpPr>
          <p:cNvPr id="38926" name="文字方塊 14"/>
          <p:cNvSpPr txBox="1">
            <a:spLocks noChangeArrowheads="1"/>
          </p:cNvSpPr>
          <p:nvPr/>
        </p:nvSpPr>
        <p:spPr bwMode="auto">
          <a:xfrm>
            <a:off x="1571625" y="2643188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FFC000"/>
                </a:solidFill>
              </a:rPr>
              <a:t>單一的</a:t>
            </a:r>
          </a:p>
        </p:txBody>
      </p:sp>
      <p:sp>
        <p:nvSpPr>
          <p:cNvPr id="38927" name="文字方塊 15"/>
          <p:cNvSpPr txBox="1">
            <a:spLocks noChangeArrowheads="1"/>
          </p:cNvSpPr>
          <p:nvPr/>
        </p:nvSpPr>
        <p:spPr bwMode="auto">
          <a:xfrm>
            <a:off x="1571625" y="335756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FFC000"/>
                </a:solidFill>
              </a:rPr>
              <a:t>單一的</a:t>
            </a:r>
          </a:p>
        </p:txBody>
      </p:sp>
      <p:sp>
        <p:nvSpPr>
          <p:cNvPr id="38928" name="文字方塊 16"/>
          <p:cNvSpPr txBox="1">
            <a:spLocks noChangeArrowheads="1"/>
          </p:cNvSpPr>
          <p:nvPr/>
        </p:nvSpPr>
        <p:spPr bwMode="auto">
          <a:xfrm>
            <a:off x="1571625" y="4143375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FFC000"/>
                </a:solidFill>
              </a:rPr>
              <a:t>近距離（小跳躍）</a:t>
            </a:r>
          </a:p>
        </p:txBody>
      </p:sp>
      <p:sp>
        <p:nvSpPr>
          <p:cNvPr id="38929" name="文字方塊 17"/>
          <p:cNvSpPr txBox="1">
            <a:spLocks noChangeArrowheads="1"/>
          </p:cNvSpPr>
          <p:nvPr/>
        </p:nvSpPr>
        <p:spPr bwMode="auto">
          <a:xfrm>
            <a:off x="1643063" y="500062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FFC000"/>
                </a:solidFill>
              </a:rPr>
              <a:t>高結構</a:t>
            </a:r>
          </a:p>
        </p:txBody>
      </p:sp>
      <p:sp>
        <p:nvSpPr>
          <p:cNvPr id="38930" name="文字方塊 18"/>
          <p:cNvSpPr txBox="1">
            <a:spLocks noChangeArrowheads="1"/>
          </p:cNvSpPr>
          <p:nvPr/>
        </p:nvSpPr>
        <p:spPr bwMode="auto">
          <a:xfrm>
            <a:off x="1643063" y="5500688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FFC000"/>
                </a:solidFill>
              </a:rPr>
              <a:t>高協助</a:t>
            </a:r>
          </a:p>
        </p:txBody>
      </p:sp>
      <p:sp>
        <p:nvSpPr>
          <p:cNvPr id="38931" name="文字方塊 19"/>
          <p:cNvSpPr txBox="1">
            <a:spLocks noChangeArrowheads="1"/>
          </p:cNvSpPr>
          <p:nvPr/>
        </p:nvSpPr>
        <p:spPr bwMode="auto">
          <a:xfrm>
            <a:off x="1785938" y="6488113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FFC000"/>
                </a:solidFill>
              </a:rPr>
              <a:t>慢</a:t>
            </a:r>
          </a:p>
        </p:txBody>
      </p:sp>
      <p:sp>
        <p:nvSpPr>
          <p:cNvPr id="38932" name="文字方塊 20"/>
          <p:cNvSpPr txBox="1">
            <a:spLocks noChangeArrowheads="1"/>
          </p:cNvSpPr>
          <p:nvPr/>
        </p:nvSpPr>
        <p:spPr bwMode="auto">
          <a:xfrm>
            <a:off x="6572250" y="2071688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C00000"/>
                </a:solidFill>
              </a:rPr>
              <a:t>抽象的</a:t>
            </a:r>
          </a:p>
        </p:txBody>
      </p:sp>
      <p:sp>
        <p:nvSpPr>
          <p:cNvPr id="38933" name="文字方塊 21"/>
          <p:cNvSpPr txBox="1">
            <a:spLocks noChangeArrowheads="1"/>
          </p:cNvSpPr>
          <p:nvPr/>
        </p:nvSpPr>
        <p:spPr bwMode="auto">
          <a:xfrm>
            <a:off x="6572250" y="2643188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C00000"/>
                </a:solidFill>
              </a:rPr>
              <a:t>複雜的</a:t>
            </a:r>
          </a:p>
        </p:txBody>
      </p:sp>
      <p:sp>
        <p:nvSpPr>
          <p:cNvPr id="38934" name="文字方塊 22"/>
          <p:cNvSpPr txBox="1">
            <a:spLocks noChangeArrowheads="1"/>
          </p:cNvSpPr>
          <p:nvPr/>
        </p:nvSpPr>
        <p:spPr bwMode="auto">
          <a:xfrm>
            <a:off x="6572250" y="3286125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C00000"/>
                </a:solidFill>
              </a:rPr>
              <a:t>多面向</a:t>
            </a:r>
          </a:p>
        </p:txBody>
      </p:sp>
      <p:sp>
        <p:nvSpPr>
          <p:cNvPr id="38935" name="文字方塊 23"/>
          <p:cNvSpPr txBox="1">
            <a:spLocks noChangeArrowheads="1"/>
          </p:cNvSpPr>
          <p:nvPr/>
        </p:nvSpPr>
        <p:spPr bwMode="auto">
          <a:xfrm>
            <a:off x="6572250" y="4286250"/>
            <a:ext cx="1714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C00000"/>
                </a:solidFill>
              </a:rPr>
              <a:t>遠距的（大跳躍）</a:t>
            </a:r>
          </a:p>
        </p:txBody>
      </p:sp>
      <p:sp>
        <p:nvSpPr>
          <p:cNvPr id="38936" name="文字方塊 24"/>
          <p:cNvSpPr txBox="1">
            <a:spLocks noChangeArrowheads="1"/>
          </p:cNvSpPr>
          <p:nvPr/>
        </p:nvSpPr>
        <p:spPr bwMode="auto">
          <a:xfrm>
            <a:off x="6500813" y="5072063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C00000"/>
                </a:solidFill>
              </a:rPr>
              <a:t>開放的</a:t>
            </a:r>
          </a:p>
        </p:txBody>
      </p:sp>
      <p:sp>
        <p:nvSpPr>
          <p:cNvPr id="38937" name="文字方塊 25"/>
          <p:cNvSpPr txBox="1">
            <a:spLocks noChangeArrowheads="1"/>
          </p:cNvSpPr>
          <p:nvPr/>
        </p:nvSpPr>
        <p:spPr bwMode="auto">
          <a:xfrm>
            <a:off x="6500813" y="5572125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C00000"/>
                </a:solidFill>
              </a:rPr>
              <a:t>獨立的</a:t>
            </a:r>
          </a:p>
        </p:txBody>
      </p:sp>
      <p:sp>
        <p:nvSpPr>
          <p:cNvPr id="38938" name="文字方塊 26"/>
          <p:cNvSpPr txBox="1">
            <a:spLocks noChangeArrowheads="1"/>
          </p:cNvSpPr>
          <p:nvPr/>
        </p:nvSpPr>
        <p:spPr bwMode="auto">
          <a:xfrm>
            <a:off x="6572250" y="6488113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C00000"/>
                </a:solidFill>
              </a:rPr>
              <a:t>快速的</a:t>
            </a:r>
          </a:p>
        </p:txBody>
      </p:sp>
      <p:sp>
        <p:nvSpPr>
          <p:cNvPr id="28" name="矩形 27"/>
          <p:cNvSpPr/>
          <p:nvPr/>
        </p:nvSpPr>
        <p:spPr>
          <a:xfrm>
            <a:off x="214313" y="3214688"/>
            <a:ext cx="7929562" cy="3643312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8940" name="文字方塊 28"/>
          <p:cNvSpPr txBox="1">
            <a:spLocks noChangeArrowheads="1"/>
          </p:cNvSpPr>
          <p:nvPr/>
        </p:nvSpPr>
        <p:spPr bwMode="auto">
          <a:xfrm>
            <a:off x="357188" y="3643313"/>
            <a:ext cx="5715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>
                <a:solidFill>
                  <a:srgbClr val="002060"/>
                </a:solidFill>
              </a:rPr>
              <a:t>學習路徑的調整</a:t>
            </a:r>
          </a:p>
        </p:txBody>
      </p:sp>
      <p:sp>
        <p:nvSpPr>
          <p:cNvPr id="30" name="矩形 29"/>
          <p:cNvSpPr/>
          <p:nvPr/>
        </p:nvSpPr>
        <p:spPr>
          <a:xfrm>
            <a:off x="1357313" y="3357563"/>
            <a:ext cx="7786687" cy="28575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8942" name="文字方塊 30"/>
          <p:cNvSpPr txBox="1">
            <a:spLocks noChangeArrowheads="1"/>
          </p:cNvSpPr>
          <p:nvPr/>
        </p:nvSpPr>
        <p:spPr bwMode="auto">
          <a:xfrm>
            <a:off x="8358188" y="3500438"/>
            <a:ext cx="3571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>
                <a:solidFill>
                  <a:srgbClr val="C00000"/>
                </a:solidFill>
              </a:rPr>
              <a:t>學習成果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常見的問題</a:t>
            </a:r>
            <a:r>
              <a:rPr lang="en-US" altLang="zh-TW" smtClean="0"/>
              <a:t>Q &amp; A</a:t>
            </a:r>
            <a:endParaRPr lang="zh-TW" altLang="en-US" smtClean="0"/>
          </a:p>
        </p:txBody>
      </p:sp>
      <p:sp>
        <p:nvSpPr>
          <p:cNvPr id="39939" name="內容版面配置區 3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49006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mtClean="0"/>
              <a:t>Q1: </a:t>
            </a:r>
            <a:r>
              <a:rPr lang="zh-TW" altLang="en-US" smtClean="0"/>
              <a:t>差異化教學  </a:t>
            </a:r>
            <a:r>
              <a:rPr lang="en-US" altLang="zh-TW" smtClean="0"/>
              <a:t>vs  </a:t>
            </a:r>
            <a:r>
              <a:rPr lang="zh-TW" altLang="en-US" smtClean="0"/>
              <a:t>分組教學</a:t>
            </a:r>
            <a:endParaRPr lang="en-US" altLang="zh-TW" smtClean="0"/>
          </a:p>
          <a:p>
            <a:pPr>
              <a:buFont typeface="Arial" charset="0"/>
              <a:buNone/>
            </a:pPr>
            <a:r>
              <a:rPr lang="en-US" altLang="zh-TW" smtClean="0"/>
              <a:t>      </a:t>
            </a:r>
            <a:r>
              <a:rPr lang="zh-TW" altLang="en-US" sz="2800" smtClean="0"/>
              <a:t>差異化教學 </a:t>
            </a:r>
            <a:r>
              <a:rPr lang="en-US" altLang="zh-TW" sz="2800" smtClean="0"/>
              <a:t>&gt; </a:t>
            </a:r>
            <a:r>
              <a:rPr lang="zh-TW" altLang="en-US" sz="2800" smtClean="0"/>
              <a:t>分組教學，差異化教學也可以團體教學</a:t>
            </a:r>
            <a:endParaRPr lang="en-US" altLang="zh-TW" sz="2800" smtClean="0"/>
          </a:p>
          <a:p>
            <a:pPr>
              <a:buFont typeface="Arial" charset="0"/>
              <a:buNone/>
            </a:pPr>
            <a:r>
              <a:rPr lang="en-US" altLang="zh-TW" smtClean="0"/>
              <a:t>Q2</a:t>
            </a:r>
            <a:r>
              <a:rPr lang="zh-TW" altLang="en-US" smtClean="0"/>
              <a:t>：差異化教學  </a:t>
            </a:r>
            <a:r>
              <a:rPr lang="en-US" altLang="zh-TW" smtClean="0"/>
              <a:t>vs  </a:t>
            </a:r>
            <a:r>
              <a:rPr lang="zh-TW" altLang="en-US" smtClean="0"/>
              <a:t>適性教學</a:t>
            </a:r>
            <a:endParaRPr lang="en-US" altLang="zh-TW" smtClean="0"/>
          </a:p>
          <a:p>
            <a:pPr>
              <a:buFont typeface="Arial" charset="0"/>
              <a:buNone/>
            </a:pPr>
            <a:r>
              <a:rPr lang="en-US" altLang="zh-TW" smtClean="0"/>
              <a:t>        </a:t>
            </a:r>
            <a:r>
              <a:rPr lang="zh-TW" altLang="en-US" sz="2800" smtClean="0"/>
              <a:t>差異化教學  </a:t>
            </a:r>
            <a:r>
              <a:rPr lang="en-US" altLang="zh-TW" sz="2800" smtClean="0"/>
              <a:t>&gt; </a:t>
            </a:r>
            <a:r>
              <a:rPr lang="zh-TW" altLang="en-US" sz="2800" smtClean="0"/>
              <a:t>適性教學，差異化教學一定是適性，適性教學不一定能同時滿足個別差異</a:t>
            </a:r>
            <a:endParaRPr lang="en-US" altLang="zh-TW" sz="2800" smtClean="0"/>
          </a:p>
          <a:p>
            <a:pPr>
              <a:buFont typeface="Arial" charset="0"/>
              <a:buNone/>
            </a:pPr>
            <a:r>
              <a:rPr lang="en-US" altLang="zh-TW" smtClean="0"/>
              <a:t>Q3</a:t>
            </a:r>
            <a:r>
              <a:rPr lang="zh-TW" altLang="en-US" smtClean="0"/>
              <a:t>：差異化教學  </a:t>
            </a:r>
            <a:r>
              <a:rPr lang="en-US" altLang="zh-TW" smtClean="0"/>
              <a:t>vs </a:t>
            </a:r>
            <a:r>
              <a:rPr lang="zh-TW" altLang="en-US" smtClean="0"/>
              <a:t>多元評量</a:t>
            </a:r>
            <a:endParaRPr lang="en-US" altLang="zh-TW" smtClean="0"/>
          </a:p>
          <a:p>
            <a:pPr>
              <a:buFont typeface="Arial" charset="0"/>
              <a:buNone/>
            </a:pPr>
            <a:r>
              <a:rPr lang="en-US" altLang="zh-TW" sz="2800" smtClean="0"/>
              <a:t>       </a:t>
            </a:r>
            <a:r>
              <a:rPr lang="zh-TW" altLang="en-US" sz="2800" smtClean="0"/>
              <a:t>差異化教學 </a:t>
            </a:r>
            <a:r>
              <a:rPr lang="en-US" altLang="zh-TW" sz="2800" smtClean="0"/>
              <a:t>&gt;</a:t>
            </a:r>
            <a:r>
              <a:rPr lang="zh-TW" altLang="en-US" sz="2800" smtClean="0"/>
              <a:t>多元評量，落實差異化教學必須要有多元評量</a:t>
            </a:r>
            <a:endParaRPr lang="en-US" altLang="zh-TW" sz="2800" smtClean="0"/>
          </a:p>
          <a:p>
            <a:pPr>
              <a:buFont typeface="Arial" charset="0"/>
              <a:buNone/>
            </a:pPr>
            <a:r>
              <a:rPr lang="en-US" altLang="zh-TW" smtClean="0"/>
              <a:t>      </a:t>
            </a:r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3650" y="1376363"/>
            <a:ext cx="4070350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文字方塊 4"/>
          <p:cNvSpPr txBox="1">
            <a:spLocks noChangeArrowheads="1"/>
          </p:cNvSpPr>
          <p:nvPr/>
        </p:nvSpPr>
        <p:spPr bwMode="auto">
          <a:xfrm>
            <a:off x="428625" y="500063"/>
            <a:ext cx="82153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400"/>
              <a:t>欣賞個別差異，執行差異化教學</a:t>
            </a:r>
          </a:p>
        </p:txBody>
      </p:sp>
      <p:pic>
        <p:nvPicPr>
          <p:cNvPr id="7" name="圖片 6" descr="個別差異圖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500438"/>
            <a:ext cx="4400039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內容版面配置區 7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zh-TW" altLang="en-US" sz="6600" smtClean="0"/>
              <a:t>    謝謝聆聽    </a:t>
            </a:r>
            <a:endParaRPr lang="en-US" altLang="zh-TW" sz="6600" smtClean="0"/>
          </a:p>
          <a:p>
            <a:pPr algn="ctr">
              <a:buFont typeface="Arial" charset="0"/>
              <a:buNone/>
            </a:pPr>
            <a:r>
              <a:rPr lang="zh-TW" altLang="en-US" sz="6600" smtClean="0"/>
              <a:t>     歡迎分享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301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714375" y="0"/>
            <a:ext cx="10196513" cy="6858000"/>
          </a:xfrm>
          <a:noFill/>
        </p:spPr>
      </p:pic>
      <p:sp>
        <p:nvSpPr>
          <p:cNvPr id="35844" name="文字方塊 11"/>
          <p:cNvSpPr txBox="1">
            <a:spLocks noChangeArrowheads="1"/>
          </p:cNvSpPr>
          <p:nvPr/>
        </p:nvSpPr>
        <p:spPr bwMode="auto">
          <a:xfrm>
            <a:off x="785813" y="571500"/>
            <a:ext cx="7072312" cy="12001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72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附錄：案例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smtClean="0"/>
              <a:t>多層次教學：促成不同學生相同成功機會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建立班級內的層次系統</a:t>
            </a:r>
            <a:r>
              <a:rPr lang="en-US" altLang="zh-TW" smtClean="0"/>
              <a:t>(level system)</a:t>
            </a:r>
          </a:p>
          <a:p>
            <a:pPr lvl="1"/>
            <a:r>
              <a:rPr lang="zh-TW" altLang="en-US" smtClean="0"/>
              <a:t>把預期的行為、技能或目標組織成一個階層順序的目標和權利 </a:t>
            </a:r>
          </a:p>
          <a:p>
            <a:pPr lvl="1"/>
            <a:r>
              <a:rPr lang="zh-TW" altLang="en-US" smtClean="0"/>
              <a:t>提供學生一個他們在改變自己行為時所需要的引導和支援，透過不同層級的設計提供不同的增強標準、選擇和限制 </a:t>
            </a:r>
          </a:p>
          <a:p>
            <a:pPr lvl="1"/>
            <a:r>
              <a:rPr lang="zh-TW" altLang="en-US" smtClean="0"/>
              <a:t>範例：信用卡、會員卡</a:t>
            </a:r>
          </a:p>
        </p:txBody>
      </p:sp>
      <p:sp>
        <p:nvSpPr>
          <p:cNvPr id="4" name="矩形 3"/>
          <p:cNvSpPr/>
          <p:nvPr/>
        </p:nvSpPr>
        <p:spPr>
          <a:xfrm>
            <a:off x="2928938" y="5786438"/>
            <a:ext cx="1357312" cy="7143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286250" y="5214938"/>
            <a:ext cx="1357313" cy="1285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643563" y="4572000"/>
            <a:ext cx="1357312" cy="1928813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000875" y="4143375"/>
            <a:ext cx="1357313" cy="2357438"/>
          </a:xfrm>
          <a:prstGeom prst="rect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4040" name="文字方塊 7"/>
          <p:cNvSpPr txBox="1">
            <a:spLocks noChangeArrowheads="1"/>
          </p:cNvSpPr>
          <p:nvPr/>
        </p:nvSpPr>
        <p:spPr bwMode="auto">
          <a:xfrm>
            <a:off x="7215188" y="4357688"/>
            <a:ext cx="1071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/>
              <a:t>100  +</a:t>
            </a:r>
            <a:endParaRPr lang="zh-TW" altLang="en-US" sz="2000"/>
          </a:p>
        </p:txBody>
      </p:sp>
      <p:sp>
        <p:nvSpPr>
          <p:cNvPr id="44041" name="文字方塊 8"/>
          <p:cNvSpPr txBox="1">
            <a:spLocks noChangeArrowheads="1"/>
          </p:cNvSpPr>
          <p:nvPr/>
        </p:nvSpPr>
        <p:spPr bwMode="auto">
          <a:xfrm>
            <a:off x="5786438" y="4714875"/>
            <a:ext cx="1071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/>
              <a:t>80  </a:t>
            </a:r>
            <a:endParaRPr lang="zh-TW" altLang="en-US" sz="2000"/>
          </a:p>
        </p:txBody>
      </p:sp>
      <p:sp>
        <p:nvSpPr>
          <p:cNvPr id="44042" name="文字方塊 9"/>
          <p:cNvSpPr txBox="1">
            <a:spLocks noChangeArrowheads="1"/>
          </p:cNvSpPr>
          <p:nvPr/>
        </p:nvSpPr>
        <p:spPr bwMode="auto">
          <a:xfrm>
            <a:off x="4429125" y="5357813"/>
            <a:ext cx="107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/>
              <a:t>60</a:t>
            </a:r>
            <a:endParaRPr lang="zh-TW" altLang="en-US" sz="2000"/>
          </a:p>
        </p:txBody>
      </p:sp>
      <p:sp>
        <p:nvSpPr>
          <p:cNvPr id="44043" name="文字方塊 10"/>
          <p:cNvSpPr txBox="1">
            <a:spLocks noChangeArrowheads="1"/>
          </p:cNvSpPr>
          <p:nvPr/>
        </p:nvSpPr>
        <p:spPr bwMode="auto">
          <a:xfrm>
            <a:off x="3000375" y="5857875"/>
            <a:ext cx="107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/>
              <a:t>40</a:t>
            </a:r>
            <a:endParaRPr lang="zh-TW" altLang="en-US" sz="2000"/>
          </a:p>
        </p:txBody>
      </p:sp>
      <p:cxnSp>
        <p:nvCxnSpPr>
          <p:cNvPr id="13" name="直線接點 12"/>
          <p:cNvCxnSpPr/>
          <p:nvPr/>
        </p:nvCxnSpPr>
        <p:spPr>
          <a:xfrm flipV="1">
            <a:off x="2286000" y="4143375"/>
            <a:ext cx="6000750" cy="22860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V="1">
            <a:off x="2357438" y="5786438"/>
            <a:ext cx="1857375" cy="6429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V="1">
            <a:off x="2357438" y="5357813"/>
            <a:ext cx="3286125" cy="10715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7" name="文字方塊 25"/>
          <p:cNvSpPr txBox="1">
            <a:spLocks noChangeArrowheads="1"/>
          </p:cNvSpPr>
          <p:nvPr/>
        </p:nvSpPr>
        <p:spPr bwMode="auto">
          <a:xfrm>
            <a:off x="3000375" y="6211888"/>
            <a:ext cx="114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了解事實、概念</a:t>
            </a:r>
          </a:p>
        </p:txBody>
      </p:sp>
      <p:sp>
        <p:nvSpPr>
          <p:cNvPr id="44048" name="文字方塊 26"/>
          <p:cNvSpPr txBox="1">
            <a:spLocks noChangeArrowheads="1"/>
          </p:cNvSpPr>
          <p:nvPr/>
        </p:nvSpPr>
        <p:spPr bwMode="auto">
          <a:xfrm>
            <a:off x="4429125" y="5786438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了解事實、概念、程序等知識與運用</a:t>
            </a:r>
          </a:p>
        </p:txBody>
      </p:sp>
      <p:sp>
        <p:nvSpPr>
          <p:cNvPr id="44049" name="文字方塊 27"/>
          <p:cNvSpPr txBox="1">
            <a:spLocks noChangeArrowheads="1"/>
          </p:cNvSpPr>
          <p:nvPr/>
        </p:nvSpPr>
        <p:spPr bwMode="auto">
          <a:xfrm>
            <a:off x="5786438" y="5143500"/>
            <a:ext cx="1143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了解事實、概念程序等知識與運用、分析</a:t>
            </a:r>
          </a:p>
          <a:p>
            <a:endParaRPr lang="zh-TW" altLang="en-US"/>
          </a:p>
        </p:txBody>
      </p:sp>
      <p:sp>
        <p:nvSpPr>
          <p:cNvPr id="44050" name="矩形 29"/>
          <p:cNvSpPr>
            <a:spLocks noChangeArrowheads="1"/>
          </p:cNvSpPr>
          <p:nvPr/>
        </p:nvSpPr>
        <p:spPr bwMode="auto">
          <a:xfrm>
            <a:off x="7112000" y="4929188"/>
            <a:ext cx="117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瞭解、運用、分析、評鑑、創造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Group 2"/>
          <p:cNvGraphicFramePr>
            <a:graphicFrameLocks noGrp="1"/>
          </p:cNvGraphicFramePr>
          <p:nvPr/>
        </p:nvGraphicFramePr>
        <p:xfrm>
          <a:off x="827088" y="1484313"/>
          <a:ext cx="7777162" cy="4071939"/>
        </p:xfrm>
        <a:graphic>
          <a:graphicData uri="http://schemas.openxmlformats.org/drawingml/2006/table">
            <a:tbl>
              <a:tblPr/>
              <a:tblGrid>
                <a:gridCol w="1101725"/>
                <a:gridCol w="3041650"/>
                <a:gridCol w="3633787"/>
              </a:tblGrid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目標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評量項目與標準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層級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A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學會單字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評量項目僅有單字和簡單的填充，兩項共計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60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分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層級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B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會單字、課本的句子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評量項目包括單字、填充、簡單句子翻譯，四項共計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80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分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3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層級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C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會活用課本的單字和句子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全部的考題，單字、填充、選擇、翻譯、文法等六項共計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100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分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684213" y="549275"/>
            <a:ext cx="4967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/>
              <a:t>英語科教室的範例</a:t>
            </a:r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900113" y="5734050"/>
            <a:ext cx="7488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/>
              <a:t>晉級標準：連續二次達到目標者可以申請試行進階的層級，經過試行達到標準者，才可以晉級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因應學生差異</a:t>
            </a:r>
            <a:r>
              <a:rPr lang="en-US" altLang="zh-TW" smtClean="0"/>
              <a:t>—</a:t>
            </a:r>
            <a:r>
              <a:rPr lang="zh-TW" altLang="en-US" smtClean="0"/>
              <a:t>分組</a:t>
            </a:r>
            <a:r>
              <a:rPr lang="zh-TW" altLang="zh-TW" smtClean="0"/>
              <a:t>教學方法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charset="0"/>
              <a:buAutoNum type="arabicPeriod"/>
              <a:defRPr/>
            </a:pPr>
            <a:r>
              <a:rPr lang="zh-TW" altLang="zh-TW" dirty="0" smtClean="0"/>
              <a:t>配對分組學習</a:t>
            </a:r>
            <a:endParaRPr lang="en-US" altLang="zh-TW" dirty="0" smtClean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zh-TW" altLang="zh-TW" dirty="0" smtClean="0"/>
              <a:t>小組分組</a:t>
            </a:r>
            <a:r>
              <a:rPr lang="en-US" altLang="zh-TW" dirty="0" smtClean="0"/>
              <a:t>  --</a:t>
            </a:r>
            <a:r>
              <a:rPr lang="zh-TW" altLang="zh-TW" dirty="0" smtClean="0"/>
              <a:t>（</a:t>
            </a:r>
            <a:r>
              <a:rPr lang="en-US" altLang="zh-TW" dirty="0" smtClean="0"/>
              <a:t>1</a:t>
            </a:r>
            <a:r>
              <a:rPr lang="zh-TW" altLang="zh-TW" dirty="0" smtClean="0"/>
              <a:t>）小組活動 </a:t>
            </a:r>
            <a:endParaRPr lang="en-US" altLang="zh-TW" dirty="0" smtClean="0"/>
          </a:p>
          <a:p>
            <a:pPr>
              <a:buFont typeface="Arial" charset="0"/>
              <a:buNone/>
              <a:defRPr/>
            </a:pPr>
            <a:r>
              <a:rPr lang="zh-TW" altLang="en-US" dirty="0" smtClean="0"/>
              <a:t>                               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</a:t>
            </a:r>
            <a:r>
              <a:rPr lang="zh-TW" altLang="zh-TW" dirty="0" smtClean="0"/>
              <a:t>合作學習</a:t>
            </a:r>
            <a:r>
              <a:rPr lang="zh-TW" altLang="en-US" dirty="0" smtClean="0"/>
              <a:t>（拼圖式）</a:t>
            </a:r>
            <a:r>
              <a:rPr lang="zh-TW" altLang="zh-TW" dirty="0" smtClean="0"/>
              <a:t> </a:t>
            </a:r>
          </a:p>
          <a:p>
            <a:pPr>
              <a:buFont typeface="Arial" charset="0"/>
              <a:buNone/>
              <a:defRPr/>
            </a:pPr>
            <a:r>
              <a:rPr lang="en-US" altLang="zh-TW" dirty="0" smtClean="0"/>
              <a:t> 3. </a:t>
            </a:r>
            <a:r>
              <a:rPr lang="zh-TW" altLang="zh-TW" dirty="0" smtClean="0"/>
              <a:t>分站教學</a:t>
            </a:r>
            <a:r>
              <a:rPr lang="en-US" altLang="zh-TW" dirty="0" smtClean="0"/>
              <a:t> ---  </a:t>
            </a:r>
            <a:endParaRPr lang="zh-TW" altLang="zh-TW" dirty="0" smtClean="0"/>
          </a:p>
          <a:p>
            <a:pPr>
              <a:buFont typeface="Arial" charset="0"/>
              <a:buNone/>
              <a:defRPr/>
            </a:pPr>
            <a:r>
              <a:rPr lang="en-US" altLang="zh-TW" dirty="0" smtClean="0"/>
              <a:t> 4. </a:t>
            </a:r>
            <a:r>
              <a:rPr lang="zh-TW" altLang="zh-TW" dirty="0" smtClean="0"/>
              <a:t>自學</a:t>
            </a:r>
            <a:r>
              <a:rPr lang="en-US" altLang="zh-TW" dirty="0" smtClean="0"/>
              <a:t>  — </a:t>
            </a:r>
            <a:r>
              <a:rPr lang="zh-TW" altLang="zh-TW" dirty="0" smtClean="0"/>
              <a:t>依據能力</a:t>
            </a:r>
            <a:r>
              <a:rPr lang="zh-TW" altLang="en-US" dirty="0" smtClean="0"/>
              <a:t>各自</a:t>
            </a:r>
            <a:r>
              <a:rPr lang="zh-TW" altLang="zh-TW" dirty="0" smtClean="0"/>
              <a:t>作不同</a:t>
            </a:r>
            <a:r>
              <a:rPr lang="zh-TW" altLang="en-US" dirty="0" smtClean="0"/>
              <a:t>內容的</a:t>
            </a:r>
            <a:r>
              <a:rPr lang="zh-TW" altLang="zh-TW" dirty="0" smtClean="0"/>
              <a:t>學習</a:t>
            </a:r>
            <a:r>
              <a:rPr lang="en-US" altLang="zh-TW" dirty="0" smtClean="0"/>
              <a:t>  </a:t>
            </a:r>
            <a:endParaRPr lang="zh-TW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zh-TW" altLang="en-US" sz="4000" smtClean="0"/>
              <a:t>一、</a:t>
            </a:r>
            <a:r>
              <a:rPr lang="zh-TW" altLang="en-US" sz="3600" smtClean="0">
                <a:solidFill>
                  <a:srgbClr val="800000"/>
                </a:solidFill>
              </a:rPr>
              <a:t>配對學習</a:t>
            </a:r>
            <a:endParaRPr lang="zh-TW" altLang="en-US" sz="3600" smtClean="0"/>
          </a:p>
        </p:txBody>
      </p:sp>
      <p:sp>
        <p:nvSpPr>
          <p:cNvPr id="4710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兩兩配對</a:t>
            </a:r>
            <a:endParaRPr lang="en-US" altLang="zh-TW" smtClean="0"/>
          </a:p>
          <a:p>
            <a:r>
              <a:rPr lang="zh-TW" altLang="en-US" smtClean="0"/>
              <a:t>同儕協助學習策略</a:t>
            </a:r>
            <a:r>
              <a:rPr lang="en-US" altLang="zh-TW" smtClean="0"/>
              <a:t>(PALS)</a:t>
            </a:r>
          </a:p>
          <a:p>
            <a:endParaRPr lang="zh-TW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16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600" dirty="0" smtClean="0"/>
              <a:t>配對學習：六分鐘流暢性教學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457200" y="1412875"/>
            <a:ext cx="8229600" cy="4679950"/>
          </a:xfrm>
        </p:spPr>
        <p:txBody>
          <a:bodyPr/>
          <a:lstStyle/>
          <a:p>
            <a:r>
              <a:rPr lang="zh-TW" altLang="en-US" sz="2400" smtClean="0"/>
              <a:t>教學活動</a:t>
            </a:r>
            <a:r>
              <a:rPr lang="en-US" altLang="zh-TW" sz="2400" smtClean="0"/>
              <a:t>--</a:t>
            </a:r>
            <a:r>
              <a:rPr lang="zh-TW" altLang="en-US" sz="2400" smtClean="0"/>
              <a:t>學生自學活動</a:t>
            </a:r>
          </a:p>
          <a:p>
            <a:r>
              <a:rPr lang="zh-TW" altLang="en-US" sz="2400" smtClean="0"/>
              <a:t>朗讀流暢性訓練六分鐘步驟：</a:t>
            </a:r>
          </a:p>
          <a:p>
            <a:pPr>
              <a:buFont typeface="Wingdings 2" pitchFamily="18" charset="2"/>
              <a:buNone/>
            </a:pPr>
            <a:r>
              <a:rPr lang="en-US" altLang="zh-TW" sz="2200" smtClean="0"/>
              <a:t>   1. Reader 1</a:t>
            </a:r>
            <a:r>
              <a:rPr lang="zh-TW" altLang="en-US" sz="2200" smtClean="0"/>
              <a:t>（高能力）讀一分鐘  </a:t>
            </a:r>
            <a:r>
              <a:rPr lang="en-US" altLang="zh-TW" sz="2200" smtClean="0"/>
              <a:t>Reader 2</a:t>
            </a:r>
            <a:r>
              <a:rPr lang="zh-TW" altLang="en-US" sz="2200" smtClean="0"/>
              <a:t>記錄</a:t>
            </a:r>
          </a:p>
          <a:p>
            <a:pPr>
              <a:buFont typeface="Wingdings 2" pitchFamily="18" charset="2"/>
              <a:buNone/>
            </a:pPr>
            <a:r>
              <a:rPr lang="en-US" altLang="zh-TW" sz="2200" smtClean="0"/>
              <a:t>   2. Reader 2</a:t>
            </a:r>
            <a:r>
              <a:rPr lang="zh-TW" altLang="en-US" sz="2200" smtClean="0"/>
              <a:t>（低能力）讀一分鐘  </a:t>
            </a:r>
            <a:r>
              <a:rPr lang="en-US" altLang="zh-TW" sz="2200" smtClean="0"/>
              <a:t>Reader 1</a:t>
            </a:r>
            <a:r>
              <a:rPr lang="zh-TW" altLang="en-US" sz="2200" smtClean="0"/>
              <a:t>記錄</a:t>
            </a:r>
          </a:p>
          <a:p>
            <a:r>
              <a:rPr lang="zh-TW" altLang="en-US" sz="2400" smtClean="0"/>
              <a:t>學生配對方式：學生能力由高到低排列分兩組，兩組的第一個配為一組，一個學生念、一個學生記錄。</a:t>
            </a:r>
          </a:p>
          <a:p>
            <a:r>
              <a:rPr lang="zh-TW" altLang="en-US" sz="2400" smtClean="0"/>
              <a:t>以能力排序  </a:t>
            </a:r>
          </a:p>
          <a:p>
            <a:pPr>
              <a:buFont typeface="Wingdings 2" pitchFamily="18" charset="2"/>
              <a:buNone/>
            </a:pPr>
            <a:r>
              <a:rPr lang="zh-TW" altLang="en-US" sz="2400" smtClean="0"/>
              <a:t>  第一組（</a:t>
            </a:r>
            <a:r>
              <a:rPr lang="zh-TW" altLang="en-US" sz="2200" smtClean="0"/>
              <a:t>高能力</a:t>
            </a:r>
            <a:r>
              <a:rPr lang="zh-TW" altLang="en-US" sz="2400" smtClean="0"/>
              <a:t>） </a:t>
            </a:r>
            <a:r>
              <a:rPr lang="en-US" altLang="zh-TW" sz="2400" smtClean="0">
                <a:solidFill>
                  <a:srgbClr val="800000"/>
                </a:solidFill>
              </a:rPr>
              <a:t>1</a:t>
            </a:r>
            <a:r>
              <a:rPr lang="en-US" altLang="zh-TW" sz="2400" smtClean="0"/>
              <a:t>  </a:t>
            </a:r>
            <a:r>
              <a:rPr lang="en-US" altLang="zh-TW" sz="2400" smtClean="0">
                <a:solidFill>
                  <a:srgbClr val="0000CC"/>
                </a:solidFill>
              </a:rPr>
              <a:t>2</a:t>
            </a:r>
            <a:r>
              <a:rPr lang="en-US" altLang="zh-TW" sz="2400" smtClean="0"/>
              <a:t>  </a:t>
            </a:r>
            <a:r>
              <a:rPr lang="en-US" altLang="zh-TW" sz="2400" smtClean="0">
                <a:solidFill>
                  <a:schemeClr val="accent1"/>
                </a:solidFill>
              </a:rPr>
              <a:t>3</a:t>
            </a:r>
            <a:r>
              <a:rPr lang="en-US" altLang="zh-TW" sz="2400" smtClean="0"/>
              <a:t>   </a:t>
            </a:r>
            <a:r>
              <a:rPr lang="en-US" altLang="zh-TW" sz="2400" smtClean="0">
                <a:solidFill>
                  <a:schemeClr val="hlink"/>
                </a:solidFill>
              </a:rPr>
              <a:t>4</a:t>
            </a:r>
            <a:r>
              <a:rPr lang="en-US" altLang="zh-TW" sz="2400" smtClean="0"/>
              <a:t>   </a:t>
            </a:r>
            <a:r>
              <a:rPr lang="en-US" altLang="zh-TW" sz="2400" smtClean="0">
                <a:solidFill>
                  <a:schemeClr val="folHlink"/>
                </a:solidFill>
              </a:rPr>
              <a:t>5</a:t>
            </a:r>
            <a:r>
              <a:rPr lang="en-US" altLang="zh-TW" sz="2400" smtClean="0"/>
              <a:t>   </a:t>
            </a:r>
            <a:r>
              <a:rPr lang="en-US" altLang="zh-TW" sz="2400" smtClean="0">
                <a:solidFill>
                  <a:srgbClr val="FF9999"/>
                </a:solidFill>
              </a:rPr>
              <a:t>6</a:t>
            </a:r>
          </a:p>
          <a:p>
            <a:pPr>
              <a:buFont typeface="Wingdings 2" pitchFamily="18" charset="2"/>
              <a:buNone/>
            </a:pPr>
            <a:r>
              <a:rPr lang="en-US" altLang="zh-TW" sz="2400" smtClean="0"/>
              <a:t>  </a:t>
            </a:r>
            <a:r>
              <a:rPr lang="zh-TW" altLang="en-US" sz="2400" smtClean="0"/>
              <a:t>第二組（低</a:t>
            </a:r>
            <a:r>
              <a:rPr lang="zh-TW" altLang="en-US" sz="2200" smtClean="0"/>
              <a:t>能力</a:t>
            </a:r>
            <a:r>
              <a:rPr lang="zh-TW" altLang="en-US" sz="2400" smtClean="0"/>
              <a:t>） </a:t>
            </a:r>
            <a:r>
              <a:rPr lang="en-US" altLang="zh-TW" sz="2400" smtClean="0">
                <a:solidFill>
                  <a:srgbClr val="800000"/>
                </a:solidFill>
              </a:rPr>
              <a:t>7</a:t>
            </a:r>
            <a:r>
              <a:rPr lang="en-US" altLang="zh-TW" sz="2400" smtClean="0"/>
              <a:t> </a:t>
            </a:r>
            <a:r>
              <a:rPr lang="en-US" altLang="zh-TW" sz="2400" smtClean="0">
                <a:solidFill>
                  <a:srgbClr val="0000CC"/>
                </a:solidFill>
              </a:rPr>
              <a:t> 8</a:t>
            </a:r>
            <a:r>
              <a:rPr lang="en-US" altLang="zh-TW" sz="2400" smtClean="0"/>
              <a:t>  </a:t>
            </a:r>
            <a:r>
              <a:rPr lang="en-US" altLang="zh-TW" sz="2400" smtClean="0">
                <a:solidFill>
                  <a:schemeClr val="accent1"/>
                </a:solidFill>
              </a:rPr>
              <a:t>9</a:t>
            </a:r>
            <a:r>
              <a:rPr lang="en-US" altLang="zh-TW" sz="2400" smtClean="0"/>
              <a:t>  </a:t>
            </a:r>
            <a:r>
              <a:rPr lang="en-US" altLang="zh-TW" sz="2400" smtClean="0">
                <a:solidFill>
                  <a:schemeClr val="hlink"/>
                </a:solidFill>
              </a:rPr>
              <a:t>10</a:t>
            </a:r>
            <a:r>
              <a:rPr lang="en-US" altLang="zh-TW" sz="2400" smtClean="0"/>
              <a:t>  </a:t>
            </a:r>
            <a:r>
              <a:rPr lang="en-US" altLang="zh-TW" sz="2400" smtClean="0">
                <a:solidFill>
                  <a:schemeClr val="folHlink"/>
                </a:solidFill>
              </a:rPr>
              <a:t>11</a:t>
            </a:r>
            <a:r>
              <a:rPr lang="en-US" altLang="zh-TW" sz="2400" smtClean="0"/>
              <a:t>  </a:t>
            </a:r>
            <a:r>
              <a:rPr lang="en-US" altLang="zh-TW" sz="2400" smtClean="0">
                <a:solidFill>
                  <a:srgbClr val="FF9999"/>
                </a:solidFill>
              </a:rPr>
              <a:t>12 </a:t>
            </a:r>
            <a:r>
              <a:rPr lang="zh-TW" altLang="en-US" sz="2400" smtClean="0">
                <a:solidFill>
                  <a:schemeClr val="tx2"/>
                </a:solidFill>
              </a:rPr>
              <a:t>（同顏色一組）</a:t>
            </a:r>
          </a:p>
          <a:p>
            <a:r>
              <a:rPr lang="zh-TW" altLang="en-US" sz="2400" smtClean="0"/>
              <a:t>老師一起喊開始和結束 ，每次上課一開始就做這個活動</a:t>
            </a:r>
          </a:p>
        </p:txBody>
      </p:sp>
      <p:sp>
        <p:nvSpPr>
          <p:cNvPr id="48132" name="文字方塊 4"/>
          <p:cNvSpPr txBox="1">
            <a:spLocks noChangeArrowheads="1"/>
          </p:cNvSpPr>
          <p:nvPr/>
        </p:nvSpPr>
        <p:spPr bwMode="auto">
          <a:xfrm>
            <a:off x="5000625" y="6488113"/>
            <a:ext cx="4143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陳淑麗，</a:t>
            </a:r>
            <a:r>
              <a:rPr lang="en-US" altLang="zh-TW"/>
              <a:t>2012</a:t>
            </a:r>
            <a:r>
              <a:rPr lang="zh-TW" altLang="en-US"/>
              <a:t>，臺灣學障學會年會講義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936625"/>
          </a:xfrm>
        </p:spPr>
        <p:txBody>
          <a:bodyPr/>
          <a:lstStyle/>
          <a:p>
            <a:r>
              <a:rPr lang="zh-TW" altLang="en-US" smtClean="0"/>
              <a:t>做配對學習，一點點的提醒</a:t>
            </a:r>
            <a:r>
              <a:rPr lang="en-US" altLang="zh-TW" smtClean="0"/>
              <a:t>…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250825" y="1935163"/>
            <a:ext cx="8686800" cy="4389437"/>
          </a:xfrm>
        </p:spPr>
        <p:txBody>
          <a:bodyPr/>
          <a:lstStyle/>
          <a:p>
            <a:r>
              <a:rPr lang="zh-TW" altLang="en-US" smtClean="0"/>
              <a:t>怎麼分組</a:t>
            </a:r>
            <a:endParaRPr lang="en-US" altLang="zh-TW" smtClean="0"/>
          </a:p>
          <a:p>
            <a:pPr lvl="1"/>
            <a:r>
              <a:rPr lang="zh-TW" altLang="en-US" smtClean="0"/>
              <a:t>強弱搭配，兩兩練習時，強的學生先，有做示範的功能</a:t>
            </a:r>
          </a:p>
          <a:p>
            <a:r>
              <a:rPr lang="zh-TW" altLang="en-US" smtClean="0"/>
              <a:t>全班教學時，也可善用配對學習</a:t>
            </a:r>
            <a:endParaRPr lang="en-US" altLang="zh-TW" smtClean="0"/>
          </a:p>
          <a:p>
            <a:pPr lvl="1"/>
            <a:r>
              <a:rPr lang="zh-TW" altLang="en-US" smtClean="0"/>
              <a:t>例如講到最重要的概念，可以請學生兩兩做複誦，也是強的學生先講。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3200" smtClean="0"/>
              <a:t>二、</a:t>
            </a:r>
            <a:r>
              <a:rPr lang="zh-TW" altLang="en-US" sz="3200" smtClean="0"/>
              <a:t>小組教學</a:t>
            </a:r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 </a:t>
            </a:r>
            <a:r>
              <a:rPr lang="zh-TW" altLang="zh-TW" smtClean="0"/>
              <a:t>小組分組</a:t>
            </a:r>
            <a:r>
              <a:rPr lang="zh-TW" altLang="en-US" smtClean="0"/>
              <a:t>教學</a:t>
            </a:r>
            <a:endParaRPr lang="en-US" altLang="zh-TW" smtClean="0"/>
          </a:p>
          <a:p>
            <a:r>
              <a:rPr lang="en-US" altLang="zh-TW" smtClean="0"/>
              <a:t> </a:t>
            </a:r>
            <a:r>
              <a:rPr lang="zh-TW" altLang="zh-TW" smtClean="0"/>
              <a:t>合作學習 </a:t>
            </a:r>
            <a:endParaRPr lang="en-US" altLang="zh-TW" smtClean="0"/>
          </a:p>
          <a:p>
            <a:pPr lvl="1"/>
            <a:r>
              <a:rPr lang="zh-TW" altLang="en-US" smtClean="0"/>
              <a:t>異質分組，各小組採拼圖式合作完成學習</a:t>
            </a:r>
            <a:endParaRPr lang="en-US" altLang="zh-TW" smtClean="0"/>
          </a:p>
          <a:p>
            <a:r>
              <a:rPr lang="zh-TW" altLang="en-US" smtClean="0"/>
              <a:t>分站教學</a:t>
            </a:r>
            <a:r>
              <a:rPr lang="en-US" altLang="zh-TW" smtClean="0"/>
              <a:t>—(Station teaching</a:t>
            </a:r>
            <a:r>
              <a:rPr lang="zh-TW" altLang="en-US" smtClean="0"/>
              <a:t>）</a:t>
            </a:r>
            <a:endParaRPr lang="en-US" altLang="zh-TW" smtClean="0"/>
          </a:p>
          <a:p>
            <a:pPr lvl="1"/>
            <a:r>
              <a:rPr lang="zh-TW" altLang="en-US" smtClean="0"/>
              <a:t>小組或個別分站（關）完成</a:t>
            </a:r>
            <a:endParaRPr lang="en-US" altLang="zh-TW" smtClean="0"/>
          </a:p>
          <a:p>
            <a:pPr lvl="1"/>
            <a:r>
              <a:rPr lang="zh-TW" altLang="en-US" smtClean="0"/>
              <a:t>同質分組，全班依不同程度分組</a:t>
            </a:r>
            <a:endParaRPr lang="en-US" altLang="zh-TW" smtClean="0"/>
          </a:p>
          <a:p>
            <a:pPr lvl="1"/>
            <a:r>
              <a:rPr lang="zh-TW" altLang="en-US" smtClean="0"/>
              <a:t>不同組在同一站學習不同內容</a:t>
            </a:r>
            <a:endParaRPr lang="en-US" altLang="zh-TW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合作學習</a:t>
            </a:r>
          </a:p>
        </p:txBody>
      </p:sp>
      <p:sp>
        <p:nvSpPr>
          <p:cNvPr id="512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異質分組</a:t>
            </a:r>
            <a:endParaRPr lang="en-US" altLang="zh-TW" smtClean="0"/>
          </a:p>
          <a:p>
            <a:r>
              <a:rPr lang="zh-TW" altLang="en-US" smtClean="0"/>
              <a:t>每位成員都有學習任務</a:t>
            </a:r>
            <a:endParaRPr lang="en-US" altLang="zh-TW" smtClean="0"/>
          </a:p>
          <a:p>
            <a:r>
              <a:rPr lang="zh-TW" altLang="en-US" smtClean="0"/>
              <a:t>方式類型</a:t>
            </a:r>
            <a:endParaRPr lang="en-US" altLang="zh-TW" smtClean="0"/>
          </a:p>
          <a:p>
            <a:pPr lvl="1"/>
            <a:r>
              <a:rPr lang="zh-TW" altLang="en-US" smtClean="0"/>
              <a:t>任務</a:t>
            </a:r>
            <a:endParaRPr lang="en-US" altLang="zh-TW" smtClean="0"/>
          </a:p>
          <a:p>
            <a:pPr lvl="1"/>
            <a:r>
              <a:rPr lang="zh-TW" altLang="en-US" smtClean="0"/>
              <a:t>拼圖式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任務式合作學習</a:t>
            </a:r>
          </a:p>
        </p:txBody>
      </p:sp>
      <p:sp>
        <p:nvSpPr>
          <p:cNvPr id="52227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zh-TW" altLang="en-US" smtClean="0"/>
              <a:t>各小組分工、合作完成</a:t>
            </a:r>
            <a:endParaRPr lang="en-US" altLang="zh-TW" smtClean="0"/>
          </a:p>
          <a:p>
            <a:pPr lvl="1"/>
            <a:r>
              <a:rPr lang="zh-TW" altLang="en-US" smtClean="0"/>
              <a:t>寫出有「古」、「出」的字</a:t>
            </a:r>
            <a:endParaRPr lang="en-US" altLang="zh-TW" smtClean="0"/>
          </a:p>
          <a:p>
            <a:pPr lvl="1"/>
            <a:r>
              <a:rPr lang="zh-TW" altLang="en-US" smtClean="0"/>
              <a:t>完成表格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00125" y="3429000"/>
          <a:ext cx="6096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047"/>
                <a:gridCol w="611460"/>
                <a:gridCol w="1000570"/>
                <a:gridCol w="1111745"/>
                <a:gridCol w="1352589"/>
                <a:gridCol w="1352589"/>
              </a:tblGrid>
              <a:tr h="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編號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字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注音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詞一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詞二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詞三</a:t>
                      </a:r>
                      <a:endParaRPr lang="zh-TW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估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ㄍㄨ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評估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估計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估價</a:t>
                      </a:r>
                      <a:endParaRPr lang="zh-TW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00125" y="5143500"/>
          <a:ext cx="6096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047"/>
                <a:gridCol w="611460"/>
                <a:gridCol w="1221823"/>
                <a:gridCol w="1214446"/>
                <a:gridCol w="1214446"/>
                <a:gridCol w="1166778"/>
              </a:tblGrid>
              <a:tr h="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編號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字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注音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詞一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詞二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詞三</a:t>
                      </a:r>
                      <a:endParaRPr lang="zh-TW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拙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ㄓㄨㄛ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en-US" altLang="zh-TW" baseline="0" dirty="0" smtClean="0"/>
                        <a:t> 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笨拙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拙作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勤能補拙</a:t>
                      </a:r>
                      <a:endParaRPr lang="zh-TW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拼圖式合作學習</a:t>
            </a:r>
          </a:p>
        </p:txBody>
      </p:sp>
      <p:sp>
        <p:nvSpPr>
          <p:cNvPr id="53251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smtClean="0"/>
              <a:t>每組成員分工</a:t>
            </a:r>
            <a:endParaRPr lang="en-US" altLang="zh-TW" smtClean="0"/>
          </a:p>
          <a:p>
            <a:r>
              <a:rPr lang="zh-TW" altLang="en-US" smtClean="0"/>
              <a:t>各組相同任務者先共同學習（專家學習）</a:t>
            </a:r>
            <a:endParaRPr lang="en-US" altLang="zh-TW" smtClean="0"/>
          </a:p>
          <a:p>
            <a:r>
              <a:rPr lang="zh-TW" altLang="en-US" smtClean="0"/>
              <a:t>專家回到組內分享學習</a:t>
            </a:r>
            <a:endParaRPr lang="en-US" altLang="zh-TW" smtClean="0"/>
          </a:p>
          <a:p>
            <a:r>
              <a:rPr lang="zh-TW" altLang="en-US" smtClean="0"/>
              <a:t>完成組內任務</a:t>
            </a:r>
          </a:p>
        </p:txBody>
      </p:sp>
      <p:sp>
        <p:nvSpPr>
          <p:cNvPr id="53252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smtClean="0"/>
              <a:t>社會科練習</a:t>
            </a:r>
            <a:endParaRPr lang="en-US" altLang="zh-TW" smtClean="0"/>
          </a:p>
          <a:p>
            <a:pPr lvl="1"/>
            <a:r>
              <a:rPr lang="en-US" altLang="zh-TW" smtClean="0"/>
              <a:t>1. </a:t>
            </a:r>
            <a:r>
              <a:rPr lang="zh-TW" altLang="en-US" smtClean="0"/>
              <a:t>每組分四個人各負責一主題國家</a:t>
            </a:r>
            <a:endParaRPr lang="en-US" altLang="zh-TW" smtClean="0"/>
          </a:p>
          <a:p>
            <a:pPr lvl="1"/>
            <a:r>
              <a:rPr lang="en-US" altLang="zh-TW" smtClean="0"/>
              <a:t>2. </a:t>
            </a:r>
            <a:r>
              <a:rPr lang="zh-TW" altLang="en-US" smtClean="0"/>
              <a:t>各組主題國家聚集學習</a:t>
            </a:r>
            <a:endParaRPr lang="en-US" altLang="zh-TW" smtClean="0"/>
          </a:p>
          <a:p>
            <a:pPr lvl="1"/>
            <a:r>
              <a:rPr lang="en-US" altLang="zh-TW" smtClean="0"/>
              <a:t>3. </a:t>
            </a:r>
            <a:r>
              <a:rPr lang="zh-TW" altLang="en-US" smtClean="0"/>
              <a:t>回到原組分享自己的學習</a:t>
            </a:r>
            <a:endParaRPr lang="en-US" altLang="zh-TW" smtClean="0"/>
          </a:p>
          <a:p>
            <a:pPr lvl="1"/>
            <a:r>
              <a:rPr lang="en-US" altLang="zh-TW" smtClean="0"/>
              <a:t>4. </a:t>
            </a:r>
            <a:r>
              <a:rPr lang="zh-TW" altLang="en-US" smtClean="0"/>
              <a:t>完成小組學習任務</a:t>
            </a:r>
            <a:endParaRPr lang="en-US" altLang="zh-TW" smtClean="0"/>
          </a:p>
          <a:p>
            <a:pPr lvl="1">
              <a:buFont typeface="Arial" charset="0"/>
              <a:buNone/>
            </a:pP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分站教學</a:t>
            </a:r>
          </a:p>
        </p:txBody>
      </p:sp>
      <p:pic>
        <p:nvPicPr>
          <p:cNvPr id="54275" name="圖片 3" descr="classroom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428750"/>
            <a:ext cx="7858125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文字方塊 4"/>
          <p:cNvSpPr txBox="1">
            <a:spLocks noChangeArrowheads="1"/>
          </p:cNvSpPr>
          <p:nvPr/>
        </p:nvSpPr>
        <p:spPr bwMode="auto">
          <a:xfrm>
            <a:off x="1071563" y="3286125"/>
            <a:ext cx="1071562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第一組</a:t>
            </a:r>
          </a:p>
        </p:txBody>
      </p:sp>
      <p:sp>
        <p:nvSpPr>
          <p:cNvPr id="54277" name="文字方塊 5"/>
          <p:cNvSpPr txBox="1">
            <a:spLocks noChangeArrowheads="1"/>
          </p:cNvSpPr>
          <p:nvPr/>
        </p:nvSpPr>
        <p:spPr bwMode="auto">
          <a:xfrm>
            <a:off x="3214688" y="3357563"/>
            <a:ext cx="1071562" cy="3698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第二組</a:t>
            </a:r>
          </a:p>
        </p:txBody>
      </p:sp>
      <p:sp>
        <p:nvSpPr>
          <p:cNvPr id="54278" name="文字方塊 6"/>
          <p:cNvSpPr txBox="1">
            <a:spLocks noChangeArrowheads="1"/>
          </p:cNvSpPr>
          <p:nvPr/>
        </p:nvSpPr>
        <p:spPr bwMode="auto">
          <a:xfrm>
            <a:off x="3214688" y="4429125"/>
            <a:ext cx="877887" cy="3698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/>
              <a:t>第三組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000625" y="3429000"/>
            <a:ext cx="877888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/>
              <a:t>第四組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072063" y="4429125"/>
            <a:ext cx="877887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/>
              <a:t>第五組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500813" y="4500563"/>
            <a:ext cx="877887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/>
              <a:t>第六組</a:t>
            </a:r>
          </a:p>
        </p:txBody>
      </p:sp>
      <p:sp>
        <p:nvSpPr>
          <p:cNvPr id="54282" name="文字方塊 10"/>
          <p:cNvSpPr txBox="1">
            <a:spLocks noChangeArrowheads="1"/>
          </p:cNvSpPr>
          <p:nvPr/>
        </p:nvSpPr>
        <p:spPr bwMode="auto">
          <a:xfrm>
            <a:off x="5857875" y="571500"/>
            <a:ext cx="328612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200"/>
              <a:t>全堂課設計四種學習任務</a:t>
            </a:r>
            <a:endParaRPr lang="en-US" altLang="zh-TW" sz="2200"/>
          </a:p>
          <a:p>
            <a:r>
              <a:rPr lang="en-US" altLang="zh-TW" sz="2000"/>
              <a:t>1-10        1, 2-3, 4-5, 6</a:t>
            </a:r>
          </a:p>
          <a:p>
            <a:r>
              <a:rPr lang="en-US" altLang="zh-TW" sz="2000"/>
              <a:t>11-20      2-3, 4-5, 6, 1</a:t>
            </a:r>
          </a:p>
          <a:p>
            <a:r>
              <a:rPr lang="en-US" altLang="zh-TW" sz="2000"/>
              <a:t>21-30     4-5, 6,1, 2-3 </a:t>
            </a:r>
          </a:p>
          <a:p>
            <a:r>
              <a:rPr lang="en-US" altLang="zh-TW" sz="2000"/>
              <a:t>31-40      6,1, 2-3,4-5 </a:t>
            </a:r>
            <a:endParaRPr lang="zh-TW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分站學習</a:t>
            </a:r>
          </a:p>
        </p:txBody>
      </p:sp>
      <p:sp>
        <p:nvSpPr>
          <p:cNvPr id="55299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3113"/>
          </a:xfrm>
        </p:spPr>
        <p:txBody>
          <a:bodyPr/>
          <a:lstStyle/>
          <a:p>
            <a:r>
              <a:rPr lang="zh-TW" altLang="en-US" smtClean="0"/>
              <a:t>依照程度分同質性的小組</a:t>
            </a:r>
            <a:endParaRPr lang="en-US" altLang="zh-TW" smtClean="0"/>
          </a:p>
          <a:p>
            <a:r>
              <a:rPr lang="zh-TW" altLang="en-US" smtClean="0"/>
              <a:t>每小組同時在一個站學習</a:t>
            </a:r>
            <a:endParaRPr lang="en-US" altLang="zh-TW" smtClean="0"/>
          </a:p>
          <a:p>
            <a:r>
              <a:rPr lang="zh-TW" altLang="en-US" smtClean="0"/>
              <a:t>每小組進站順序不一樣</a:t>
            </a:r>
            <a:endParaRPr lang="en-US" altLang="zh-TW" smtClean="0"/>
          </a:p>
        </p:txBody>
      </p:sp>
      <p:sp>
        <p:nvSpPr>
          <p:cNvPr id="55300" name="文字方塊 3"/>
          <p:cNvSpPr txBox="1">
            <a:spLocks noChangeArrowheads="1"/>
          </p:cNvSpPr>
          <p:nvPr/>
        </p:nvSpPr>
        <p:spPr bwMode="auto">
          <a:xfrm>
            <a:off x="500063" y="3429000"/>
            <a:ext cx="23574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zh-TW" altLang="en-US" sz="2400"/>
              <a:t>站一  </a:t>
            </a:r>
            <a:r>
              <a:rPr lang="en-US" altLang="zh-TW" sz="2400"/>
              <a:t>G1, </a:t>
            </a:r>
          </a:p>
          <a:p>
            <a:pPr lvl="1"/>
            <a:r>
              <a:rPr lang="zh-TW" altLang="en-US" sz="2400"/>
              <a:t>站二  </a:t>
            </a:r>
            <a:r>
              <a:rPr lang="en-US" altLang="zh-TW" sz="2400"/>
              <a:t>G2, </a:t>
            </a:r>
          </a:p>
          <a:p>
            <a:pPr lvl="1"/>
            <a:r>
              <a:rPr lang="zh-TW" altLang="en-US" sz="2400"/>
              <a:t>站三  </a:t>
            </a:r>
            <a:r>
              <a:rPr lang="en-US" altLang="zh-TW" sz="2400"/>
              <a:t>G3, </a:t>
            </a:r>
            <a:endParaRPr lang="zh-TW" altLang="en-US" sz="2400"/>
          </a:p>
          <a:p>
            <a:endParaRPr lang="zh-TW" altLang="en-US" sz="2400"/>
          </a:p>
        </p:txBody>
      </p:sp>
      <p:cxnSp>
        <p:nvCxnSpPr>
          <p:cNvPr id="7" name="直線單箭頭接點 6"/>
          <p:cNvCxnSpPr/>
          <p:nvPr/>
        </p:nvCxnSpPr>
        <p:spPr>
          <a:xfrm>
            <a:off x="2357438" y="3857625"/>
            <a:ext cx="12144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302" name="文字方塊 7"/>
          <p:cNvSpPr txBox="1">
            <a:spLocks noChangeArrowheads="1"/>
          </p:cNvSpPr>
          <p:nvPr/>
        </p:nvSpPr>
        <p:spPr bwMode="auto">
          <a:xfrm>
            <a:off x="2214563" y="392906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10</a:t>
            </a:r>
            <a:r>
              <a:rPr lang="zh-TW" altLang="en-US"/>
              <a:t>分鐘後</a:t>
            </a:r>
          </a:p>
        </p:txBody>
      </p:sp>
      <p:sp>
        <p:nvSpPr>
          <p:cNvPr id="55303" name="文字方塊 8"/>
          <p:cNvSpPr txBox="1">
            <a:spLocks noChangeArrowheads="1"/>
          </p:cNvSpPr>
          <p:nvPr/>
        </p:nvSpPr>
        <p:spPr bwMode="auto">
          <a:xfrm>
            <a:off x="3143250" y="3357563"/>
            <a:ext cx="2011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zh-TW" altLang="en-US" sz="2400"/>
              <a:t>站一  </a:t>
            </a:r>
            <a:r>
              <a:rPr lang="en-US" altLang="zh-TW" sz="2400"/>
              <a:t>G2, </a:t>
            </a:r>
          </a:p>
          <a:p>
            <a:pPr lvl="1"/>
            <a:r>
              <a:rPr lang="zh-TW" altLang="en-US" sz="2400"/>
              <a:t>站二  </a:t>
            </a:r>
            <a:r>
              <a:rPr lang="en-US" altLang="zh-TW" sz="2400"/>
              <a:t>G3, </a:t>
            </a:r>
          </a:p>
          <a:p>
            <a:pPr lvl="1"/>
            <a:r>
              <a:rPr lang="zh-TW" altLang="en-US" sz="2400"/>
              <a:t>站三  </a:t>
            </a:r>
            <a:r>
              <a:rPr lang="en-US" altLang="zh-TW" sz="2400"/>
              <a:t>G1, </a:t>
            </a:r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5286375" y="3929063"/>
            <a:ext cx="935038" cy="23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305" name="文字方塊 10"/>
          <p:cNvSpPr txBox="1">
            <a:spLocks noChangeArrowheads="1"/>
          </p:cNvSpPr>
          <p:nvPr/>
        </p:nvSpPr>
        <p:spPr bwMode="auto">
          <a:xfrm>
            <a:off x="6286500" y="3357563"/>
            <a:ext cx="19272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zh-TW" altLang="en-US" sz="2400"/>
              <a:t>站一  </a:t>
            </a:r>
            <a:r>
              <a:rPr lang="en-US" altLang="zh-TW" sz="2400"/>
              <a:t> G3</a:t>
            </a:r>
          </a:p>
          <a:p>
            <a:pPr lvl="1"/>
            <a:r>
              <a:rPr lang="zh-TW" altLang="en-US" sz="2400"/>
              <a:t>站二  </a:t>
            </a:r>
            <a:r>
              <a:rPr lang="en-US" altLang="zh-TW" sz="2400"/>
              <a:t> G1</a:t>
            </a:r>
          </a:p>
          <a:p>
            <a:pPr lvl="1"/>
            <a:r>
              <a:rPr lang="zh-TW" altLang="en-US" sz="2400"/>
              <a:t>站三  </a:t>
            </a:r>
            <a:r>
              <a:rPr lang="en-US" altLang="zh-TW" sz="2400"/>
              <a:t> G2</a:t>
            </a:r>
            <a:endParaRPr lang="zh-TW" altLang="en-US" sz="2400"/>
          </a:p>
          <a:p>
            <a:endParaRPr lang="zh-TW" altLang="en-US"/>
          </a:p>
        </p:txBody>
      </p:sp>
      <p:sp>
        <p:nvSpPr>
          <p:cNvPr id="55306" name="文字方塊 7"/>
          <p:cNvSpPr txBox="1">
            <a:spLocks noChangeArrowheads="1"/>
          </p:cNvSpPr>
          <p:nvPr/>
        </p:nvSpPr>
        <p:spPr bwMode="auto">
          <a:xfrm>
            <a:off x="5286375" y="414337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10</a:t>
            </a:r>
            <a:r>
              <a:rPr lang="zh-TW" altLang="en-US"/>
              <a:t>分鐘後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類分站式教學（小組輪流教學）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6686550" cy="3471863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zh-TW" altLang="en-US" dirty="0" smtClean="0"/>
              <a:t>全班依據程度同質性分</a:t>
            </a:r>
            <a:r>
              <a:rPr lang="en-US" altLang="zh-TW" dirty="0" smtClean="0"/>
              <a:t>3-4 </a:t>
            </a:r>
            <a:r>
              <a:rPr lang="zh-TW" altLang="en-US" dirty="0" smtClean="0"/>
              <a:t>組</a:t>
            </a:r>
            <a:endParaRPr lang="en-US" altLang="zh-TW" dirty="0" smtClean="0"/>
          </a:p>
          <a:p>
            <a:pPr>
              <a:defRPr/>
            </a:pPr>
            <a:r>
              <a:rPr lang="en-US" altLang="zh-TW" dirty="0" smtClean="0"/>
              <a:t>1-10 </a:t>
            </a:r>
            <a:r>
              <a:rPr lang="zh-TW" altLang="en-US" dirty="0" smtClean="0"/>
              <a:t>：</a:t>
            </a:r>
            <a:r>
              <a:rPr lang="en-US" altLang="zh-TW" dirty="0" smtClean="0"/>
              <a:t>  </a:t>
            </a:r>
            <a:r>
              <a:rPr lang="zh-TW" altLang="en-US" dirty="0" smtClean="0"/>
              <a:t>全班上課   教師先教整體性基本概念</a:t>
            </a:r>
            <a:endParaRPr lang="en-US" altLang="zh-TW" dirty="0" smtClean="0"/>
          </a:p>
          <a:p>
            <a:pPr>
              <a:defRPr/>
            </a:pPr>
            <a:r>
              <a:rPr lang="en-US" altLang="zh-TW" dirty="0" smtClean="0"/>
              <a:t>11-20  </a:t>
            </a:r>
            <a:r>
              <a:rPr lang="zh-TW" altLang="en-US" dirty="0" smtClean="0"/>
              <a:t>：分組做不同程度的練習   教師指導最弱的一組（</a:t>
            </a:r>
            <a:r>
              <a:rPr lang="en-US" altLang="zh-TW" dirty="0" smtClean="0"/>
              <a:t>B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>
              <a:defRPr/>
            </a:pPr>
            <a:r>
              <a:rPr lang="en-US" altLang="zh-TW" dirty="0" smtClean="0"/>
              <a:t>21-30   </a:t>
            </a:r>
            <a:r>
              <a:rPr lang="zh-TW" altLang="en-US" dirty="0" smtClean="0"/>
              <a:t>：</a:t>
            </a:r>
            <a:r>
              <a:rPr lang="en-US" altLang="zh-TW" dirty="0" smtClean="0"/>
              <a:t> </a:t>
            </a:r>
            <a:r>
              <a:rPr lang="zh-TW" altLang="en-US" dirty="0" smtClean="0"/>
              <a:t>最弱一組</a:t>
            </a:r>
            <a:r>
              <a:rPr lang="en-US" altLang="zh-TW" dirty="0" smtClean="0"/>
              <a:t>(B)</a:t>
            </a:r>
            <a:r>
              <a:rPr lang="zh-TW" altLang="en-US" dirty="0" smtClean="0"/>
              <a:t>練習   老師依序巡視高程度</a:t>
            </a:r>
            <a:r>
              <a:rPr lang="en-US" altLang="zh-TW" dirty="0" smtClean="0"/>
              <a:t>A</a:t>
            </a:r>
            <a:r>
              <a:rPr lang="zh-TW" altLang="en-US" dirty="0" smtClean="0"/>
              <a:t>）組，依據各組學生表現給進一步學習任務</a:t>
            </a:r>
            <a:endParaRPr lang="en-US" altLang="zh-TW" dirty="0" smtClean="0"/>
          </a:p>
          <a:p>
            <a:pPr>
              <a:defRPr/>
            </a:pPr>
            <a:r>
              <a:rPr lang="en-US" altLang="zh-TW" dirty="0" smtClean="0"/>
              <a:t>31-40 </a:t>
            </a:r>
            <a:r>
              <a:rPr lang="zh-TW" altLang="en-US" dirty="0" smtClean="0"/>
              <a:t>：</a:t>
            </a:r>
            <a:r>
              <a:rPr lang="en-US" altLang="zh-TW" dirty="0" smtClean="0"/>
              <a:t>  </a:t>
            </a:r>
            <a:r>
              <a:rPr lang="zh-TW" altLang="en-US" dirty="0" smtClean="0"/>
              <a:t>老師指導中間組</a:t>
            </a:r>
            <a:r>
              <a:rPr lang="en-US" altLang="zh-TW" dirty="0" smtClean="0"/>
              <a:t>(I) </a:t>
            </a:r>
            <a:r>
              <a:rPr lang="zh-TW" altLang="en-US" dirty="0" smtClean="0"/>
              <a:t>學生更進一步的學習，其他低、高能力組繼續練習</a:t>
            </a:r>
            <a:endParaRPr lang="en-US" altLang="zh-TW" dirty="0" smtClean="0"/>
          </a:p>
          <a:p>
            <a:pPr>
              <a:defRPr/>
            </a:pPr>
            <a:r>
              <a:rPr lang="en-US" altLang="zh-TW" dirty="0" smtClean="0"/>
              <a:t>41-50    </a:t>
            </a:r>
            <a:r>
              <a:rPr lang="zh-TW" altLang="en-US" dirty="0" smtClean="0"/>
              <a:t>老師檢查最弱一組的表現，給予繼續指導或練習，給全班各組學習表現回饋</a:t>
            </a:r>
            <a:endParaRPr lang="zh-TW" altLang="en-US" dirty="0"/>
          </a:p>
        </p:txBody>
      </p:sp>
      <p:sp>
        <p:nvSpPr>
          <p:cNvPr id="56324" name="文字方塊 3"/>
          <p:cNvSpPr txBox="1">
            <a:spLocks noChangeArrowheads="1"/>
          </p:cNvSpPr>
          <p:nvPr/>
        </p:nvSpPr>
        <p:spPr bwMode="auto">
          <a:xfrm>
            <a:off x="714375" y="4929188"/>
            <a:ext cx="8429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/>
              <a:t>教學目標</a:t>
            </a:r>
            <a:endParaRPr lang="en-US" altLang="zh-TW" sz="2000"/>
          </a:p>
          <a:p>
            <a:r>
              <a:rPr lang="en-US" altLang="zh-TW" sz="2000"/>
              <a:t>1. </a:t>
            </a:r>
            <a:r>
              <a:rPr lang="zh-TW" altLang="en-US" sz="2000"/>
              <a:t>高程度組</a:t>
            </a:r>
            <a:r>
              <a:rPr lang="en-US" altLang="zh-TW" sz="2000"/>
              <a:t>(A)</a:t>
            </a:r>
            <a:r>
              <a:rPr lang="zh-TW" altLang="en-US" sz="2000"/>
              <a:t>：掌握基本學習內容，團體合作學習類化和挑戰進階</a:t>
            </a:r>
            <a:endParaRPr lang="en-US" altLang="zh-TW" sz="2000"/>
          </a:p>
          <a:p>
            <a:r>
              <a:rPr lang="en-US" altLang="zh-TW" sz="2000"/>
              <a:t>2. </a:t>
            </a:r>
            <a:r>
              <a:rPr lang="zh-TW" altLang="en-US" sz="2000"/>
              <a:t>中上程度</a:t>
            </a:r>
            <a:r>
              <a:rPr lang="en-US" altLang="zh-TW" sz="2000"/>
              <a:t>(UI)</a:t>
            </a:r>
            <a:r>
              <a:rPr lang="zh-TW" altLang="en-US" sz="2000"/>
              <a:t>：掌握基本學習內容，在教師指導下統整、運用且進階</a:t>
            </a:r>
            <a:endParaRPr lang="en-US" altLang="zh-TW" sz="2000"/>
          </a:p>
          <a:p>
            <a:r>
              <a:rPr lang="en-US" altLang="zh-TW" sz="2000"/>
              <a:t>3. </a:t>
            </a:r>
            <a:r>
              <a:rPr lang="zh-TW" altLang="en-US" sz="2000"/>
              <a:t>中下程度</a:t>
            </a:r>
            <a:r>
              <a:rPr lang="en-US" altLang="zh-TW" sz="2000"/>
              <a:t>(I)</a:t>
            </a:r>
            <a:r>
              <a:rPr lang="zh-TW" altLang="en-US" sz="2000"/>
              <a:t>：穩固基本學習內容，在教師指導下嘗試運用、統整</a:t>
            </a:r>
            <a:endParaRPr lang="en-US" altLang="zh-TW" sz="2000"/>
          </a:p>
          <a:p>
            <a:r>
              <a:rPr lang="en-US" altLang="zh-TW" sz="2000"/>
              <a:t>4. </a:t>
            </a:r>
            <a:r>
              <a:rPr lang="zh-TW" altLang="en-US" sz="2000"/>
              <a:t>最低程度</a:t>
            </a:r>
            <a:r>
              <a:rPr lang="en-US" altLang="zh-TW" sz="2000"/>
              <a:t>(B)</a:t>
            </a:r>
            <a:r>
              <a:rPr lang="zh-TW" altLang="en-US" sz="2000"/>
              <a:t>：精熟基本學習內容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幸福國中吳老師的例子</a:t>
            </a:r>
          </a:p>
        </p:txBody>
      </p:sp>
      <p:sp>
        <p:nvSpPr>
          <p:cNvPr id="573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團體教學：單字</a:t>
            </a:r>
            <a:endParaRPr lang="en-US" altLang="zh-TW" smtClean="0"/>
          </a:p>
          <a:p>
            <a:r>
              <a:rPr lang="zh-TW" altLang="en-US" smtClean="0"/>
              <a:t>分組教學</a:t>
            </a:r>
            <a:endParaRPr lang="en-US" altLang="zh-TW" smtClean="0"/>
          </a:p>
          <a:p>
            <a:pPr lvl="1"/>
            <a:r>
              <a:rPr lang="en-US" altLang="zh-TW" smtClean="0"/>
              <a:t>A </a:t>
            </a:r>
            <a:r>
              <a:rPr lang="zh-TW" altLang="en-US" smtClean="0"/>
              <a:t>兩兩討論</a:t>
            </a:r>
            <a:endParaRPr lang="en-US" altLang="zh-TW" smtClean="0"/>
          </a:p>
          <a:p>
            <a:pPr lvl="1"/>
            <a:r>
              <a:rPr lang="en-US" altLang="zh-TW" smtClean="0"/>
              <a:t>I  </a:t>
            </a:r>
            <a:r>
              <a:rPr lang="zh-TW" altLang="en-US" smtClean="0"/>
              <a:t>填寫單字</a:t>
            </a:r>
            <a:endParaRPr lang="en-US" altLang="zh-TW" smtClean="0"/>
          </a:p>
          <a:p>
            <a:pPr lvl="1"/>
            <a:r>
              <a:rPr lang="en-US" altLang="zh-TW" smtClean="0"/>
              <a:t>B  </a:t>
            </a:r>
            <a:r>
              <a:rPr lang="zh-TW" altLang="en-US" smtClean="0"/>
              <a:t>教導單字、字母拼讀、拆字策略（老師教導）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93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自學</a:t>
            </a:r>
          </a:p>
        </p:txBody>
      </p:sp>
      <p:sp>
        <p:nvSpPr>
          <p:cNvPr id="583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每個人自己一組，每個人自己學習</a:t>
            </a:r>
            <a:endParaRPr lang="en-US" altLang="zh-TW" smtClean="0"/>
          </a:p>
          <a:p>
            <a:r>
              <a:rPr lang="zh-TW" altLang="en-US" smtClean="0"/>
              <a:t>實例</a:t>
            </a:r>
            <a:endParaRPr lang="en-US" altLang="zh-TW" smtClean="0"/>
          </a:p>
          <a:p>
            <a:pPr lvl="1"/>
            <a:r>
              <a:rPr lang="zh-TW" altLang="en-US" smtClean="0"/>
              <a:t>自然閱讀</a:t>
            </a:r>
            <a:r>
              <a:rPr lang="en-US" altLang="zh-TW" smtClean="0"/>
              <a:t>(Read naturally)</a:t>
            </a:r>
          </a:p>
          <a:p>
            <a:pPr lvl="1"/>
            <a:r>
              <a:rPr lang="zh-TW" altLang="en-US" smtClean="0"/>
              <a:t>檔案學習</a:t>
            </a:r>
            <a:endParaRPr lang="en-US" altLang="zh-TW" smtClean="0"/>
          </a:p>
          <a:p>
            <a:pPr lvl="1"/>
            <a:r>
              <a:rPr lang="zh-TW" altLang="en-US" smtClean="0"/>
              <a:t>凱勒式自我學習</a:t>
            </a:r>
          </a:p>
          <a:p>
            <a:endParaRPr lang="zh-TW" altLang="en-US" smtClean="0"/>
          </a:p>
        </p:txBody>
      </p:sp>
      <p:sp>
        <p:nvSpPr>
          <p:cNvPr id="5" name="向右箭號 4">
            <a:hlinkClick r:id="rId2" action="ppaction://hlinksldjump"/>
          </p:cNvPr>
          <p:cNvSpPr/>
          <p:nvPr/>
        </p:nvSpPr>
        <p:spPr>
          <a:xfrm>
            <a:off x="4500563" y="4000500"/>
            <a:ext cx="358775" cy="215900"/>
          </a:xfrm>
          <a:prstGeom prst="rightArrow">
            <a:avLst/>
          </a:prstGeom>
          <a:solidFill>
            <a:srgbClr val="CC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教學策略案例：記憶</a:t>
            </a:r>
          </a:p>
        </p:txBody>
      </p:sp>
      <p:sp>
        <p:nvSpPr>
          <p:cNvPr id="59395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mtClean="0"/>
              <a:t>運用諧音、</a:t>
            </a:r>
            <a:r>
              <a:rPr lang="zh-TW" altLang="zh-TW" smtClean="0"/>
              <a:t>押韻</a:t>
            </a:r>
            <a:r>
              <a:rPr lang="zh-TW" altLang="en-US" smtClean="0"/>
              <a:t>、</a:t>
            </a:r>
            <a:r>
              <a:rPr lang="zh-TW" altLang="zh-TW" smtClean="0"/>
              <a:t>心像</a:t>
            </a:r>
            <a:r>
              <a:rPr lang="zh-TW" altLang="en-US" smtClean="0"/>
              <a:t>等為中介，</a:t>
            </a:r>
            <a:r>
              <a:rPr lang="zh-TW" altLang="zh-TW" smtClean="0"/>
              <a:t>聯結其他</a:t>
            </a:r>
            <a:r>
              <a:rPr lang="zh-TW" altLang="en-US" smtClean="0"/>
              <a:t>學習者熟悉的</a:t>
            </a:r>
            <a:r>
              <a:rPr lang="zh-TW" altLang="zh-TW" smtClean="0"/>
              <a:t>事物，增進</a:t>
            </a:r>
            <a:r>
              <a:rPr lang="zh-TW" altLang="en-US" smtClean="0"/>
              <a:t>對新知識的</a:t>
            </a:r>
            <a:r>
              <a:rPr lang="zh-TW" altLang="zh-TW" smtClean="0"/>
              <a:t>記憶。</a:t>
            </a:r>
            <a:endParaRPr lang="en-US" altLang="zh-TW" smtClean="0"/>
          </a:p>
          <a:p>
            <a:pPr>
              <a:buFont typeface="Arial" charset="0"/>
              <a:buNone/>
            </a:pPr>
            <a:endParaRPr lang="zh-TW" altLang="en-US" smtClean="0"/>
          </a:p>
        </p:txBody>
      </p:sp>
      <p:sp>
        <p:nvSpPr>
          <p:cNvPr id="59396" name="文字方塊 3"/>
          <p:cNvSpPr txBox="1">
            <a:spLocks noChangeArrowheads="1"/>
          </p:cNvSpPr>
          <p:nvPr/>
        </p:nvSpPr>
        <p:spPr bwMode="auto">
          <a:xfrm>
            <a:off x="714375" y="3571875"/>
            <a:ext cx="69294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/>
              <a:t>八國聯軍</a:t>
            </a:r>
            <a:endParaRPr lang="en-US" altLang="zh-TW" sz="3200"/>
          </a:p>
          <a:p>
            <a:r>
              <a:rPr lang="zh-TW" altLang="en-US" sz="3200"/>
              <a:t>俄、德、法、美、日、奧、義、英</a:t>
            </a:r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1143000" y="4929188"/>
            <a:ext cx="5357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/>
              <a:t>餓的話，每日熬一鷹。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教學策略案例：記憶</a:t>
            </a:r>
          </a:p>
        </p:txBody>
      </p:sp>
      <p:pic>
        <p:nvPicPr>
          <p:cNvPr id="60419" name="Picture 2" descr="dog_c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600200"/>
            <a:ext cx="437038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文字方塊 5"/>
          <p:cNvSpPr txBox="1">
            <a:spLocks noChangeArrowheads="1"/>
          </p:cNvSpPr>
          <p:nvPr/>
        </p:nvSpPr>
        <p:spPr bwMode="auto">
          <a:xfrm>
            <a:off x="6215063" y="1857375"/>
            <a:ext cx="2928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000"/>
              <a:t>心像策略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14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357188"/>
            <a:ext cx="6143625" cy="6099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074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" y="2857500"/>
            <a:ext cx="8358188" cy="2408238"/>
          </a:xfrm>
          <a:noFill/>
        </p:spPr>
      </p:pic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5429250"/>
            <a:ext cx="8501063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教學策略案例：理解與延伸</a:t>
            </a:r>
          </a:p>
        </p:txBody>
      </p:sp>
      <p:sp>
        <p:nvSpPr>
          <p:cNvPr id="634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zh-TW" altLang="en-US" smtClean="0"/>
              <a:t>運用各種思考策略，引導學生理解、分析、創造。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10"/>
          <p:cNvSpPr>
            <a:spLocks noGrp="1"/>
          </p:cNvSpPr>
          <p:nvPr>
            <p:ph type="title"/>
          </p:nvPr>
        </p:nvSpPr>
        <p:spPr>
          <a:xfrm>
            <a:off x="285750" y="214313"/>
            <a:ext cx="8229600" cy="1143000"/>
          </a:xfrm>
        </p:spPr>
        <p:txBody>
          <a:bodyPr/>
          <a:lstStyle/>
          <a:p>
            <a:pPr algn="l"/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寫作前的構思：快樂的真諦</a:t>
            </a:r>
          </a:p>
        </p:txBody>
      </p:sp>
      <p:grpSp>
        <p:nvGrpSpPr>
          <p:cNvPr id="64515" name="群組 18"/>
          <p:cNvGrpSpPr>
            <a:grpSpLocks/>
          </p:cNvGrpSpPr>
          <p:nvPr/>
        </p:nvGrpSpPr>
        <p:grpSpPr bwMode="auto">
          <a:xfrm>
            <a:off x="1071563" y="1428750"/>
            <a:ext cx="6000750" cy="4551363"/>
            <a:chOff x="1643063" y="1285860"/>
            <a:chExt cx="6000752" cy="4551378"/>
          </a:xfrm>
        </p:grpSpPr>
        <p:sp>
          <p:nvSpPr>
            <p:cNvPr id="64516" name="文字方塊 2"/>
            <p:cNvSpPr txBox="1">
              <a:spLocks noChangeArrowheads="1"/>
            </p:cNvSpPr>
            <p:nvPr/>
          </p:nvSpPr>
          <p:spPr bwMode="auto">
            <a:xfrm>
              <a:off x="1643063" y="2571750"/>
              <a:ext cx="100012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3200" b="1"/>
                <a:t>快樂</a:t>
              </a:r>
            </a:p>
          </p:txBody>
        </p:sp>
        <p:sp>
          <p:nvSpPr>
            <p:cNvPr id="64517" name="文字方塊 4"/>
            <p:cNvSpPr txBox="1">
              <a:spLocks noChangeArrowheads="1"/>
            </p:cNvSpPr>
            <p:nvPr/>
          </p:nvSpPr>
          <p:spPr bwMode="auto">
            <a:xfrm>
              <a:off x="3143250" y="1571625"/>
              <a:ext cx="11430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3200" b="1"/>
                <a:t>物質</a:t>
              </a:r>
            </a:p>
          </p:txBody>
        </p:sp>
        <p:sp>
          <p:nvSpPr>
            <p:cNvPr id="64518" name="文字方塊 5"/>
            <p:cNvSpPr txBox="1">
              <a:spLocks noChangeArrowheads="1"/>
            </p:cNvSpPr>
            <p:nvPr/>
          </p:nvSpPr>
          <p:spPr bwMode="auto">
            <a:xfrm>
              <a:off x="3143250" y="3643313"/>
              <a:ext cx="11430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3200" b="1"/>
                <a:t>心理</a:t>
              </a:r>
            </a:p>
          </p:txBody>
        </p:sp>
        <p:sp>
          <p:nvSpPr>
            <p:cNvPr id="64519" name="文字方塊 6"/>
            <p:cNvSpPr txBox="1">
              <a:spLocks noChangeArrowheads="1"/>
            </p:cNvSpPr>
            <p:nvPr/>
          </p:nvSpPr>
          <p:spPr bwMode="auto">
            <a:xfrm>
              <a:off x="4929190" y="1285860"/>
              <a:ext cx="2714625" cy="189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600"/>
                </a:spcBef>
                <a:buFont typeface="Arial" charset="0"/>
                <a:buChar char="•"/>
              </a:pPr>
              <a:r>
                <a:rPr lang="zh-TW" altLang="en-US" sz="2800"/>
                <a:t>收到禮物</a:t>
              </a:r>
              <a:endParaRPr lang="en-US" altLang="zh-TW" sz="2800"/>
            </a:p>
            <a:p>
              <a:pPr>
                <a:spcBef>
                  <a:spcPts val="600"/>
                </a:spcBef>
                <a:buFont typeface="Arial" charset="0"/>
                <a:buChar char="•"/>
              </a:pPr>
              <a:r>
                <a:rPr lang="zh-TW" altLang="en-US" sz="2800"/>
                <a:t>尋找刺激</a:t>
              </a:r>
              <a:endParaRPr lang="en-US" altLang="zh-TW" sz="2800"/>
            </a:p>
            <a:p>
              <a:pPr>
                <a:spcBef>
                  <a:spcPts val="600"/>
                </a:spcBef>
                <a:buFont typeface="Arial" charset="0"/>
                <a:buChar char="•"/>
              </a:pPr>
              <a:r>
                <a:rPr lang="zh-TW" altLang="en-US" sz="2800"/>
                <a:t>不必做事</a:t>
              </a:r>
              <a:endParaRPr lang="en-US" altLang="zh-TW" sz="2800"/>
            </a:p>
            <a:p>
              <a:pPr>
                <a:spcBef>
                  <a:spcPts val="600"/>
                </a:spcBef>
              </a:pPr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714876" y="2928928"/>
              <a:ext cx="2928939" cy="29083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zh-TW" altLang="en-US" sz="2800" dirty="0"/>
                <a:t>受到讚美</a:t>
              </a:r>
              <a:endParaRPr lang="en-US" altLang="zh-TW" sz="2800" dirty="0"/>
            </a:p>
            <a:p>
              <a:pPr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zh-TW" altLang="en-US" sz="2800" dirty="0"/>
                <a:t>付出與奉獻</a:t>
              </a:r>
              <a:endParaRPr lang="en-US" altLang="zh-TW" sz="2800" dirty="0"/>
            </a:p>
            <a:p>
              <a:pPr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zh-TW" altLang="en-US" sz="2800" dirty="0"/>
                <a:t>度過生命低潮</a:t>
              </a:r>
              <a:endParaRPr lang="en-US" altLang="zh-TW" sz="2800" dirty="0"/>
            </a:p>
            <a:p>
              <a:pPr marL="185738" indent="-185738"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zh-TW" altLang="en-US" sz="2800" dirty="0"/>
                <a:t>完成艱難的挑戰</a:t>
              </a:r>
              <a:endParaRPr lang="en-US" altLang="zh-TW" sz="2800" dirty="0"/>
            </a:p>
            <a:p>
              <a:pPr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zh-TW" altLang="en-US" sz="2800" dirty="0"/>
                <a:t>挑戰自己</a:t>
              </a:r>
              <a:endParaRPr lang="en-US" altLang="zh-TW" sz="2800" dirty="0"/>
            </a:p>
            <a:p>
              <a:pPr>
                <a:spcBef>
                  <a:spcPts val="600"/>
                </a:spcBef>
                <a:defRPr/>
              </a:pPr>
              <a:endParaRPr lang="zh-TW" altLang="en-US" dirty="0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4143376" y="4000494"/>
              <a:ext cx="500063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 flipV="1">
              <a:off x="2643188" y="2143113"/>
              <a:ext cx="571500" cy="5000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16200000" flipH="1">
              <a:off x="2643187" y="3071805"/>
              <a:ext cx="571502" cy="571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4071939" y="1857362"/>
              <a:ext cx="714375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4857751" y="1357298"/>
              <a:ext cx="2643189" cy="1500192"/>
            </a:xfrm>
            <a:prstGeom prst="rect">
              <a:avLst/>
            </a:prstGeom>
            <a:solidFill>
              <a:srgbClr val="FFC000">
                <a:alpha val="0"/>
              </a:srgbClr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786314" y="3000366"/>
              <a:ext cx="2714626" cy="257175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文字方塊 1"/>
          <p:cNvSpPr txBox="1">
            <a:spLocks noChangeArrowheads="1"/>
          </p:cNvSpPr>
          <p:nvPr/>
        </p:nvSpPr>
        <p:spPr bwMode="auto">
          <a:xfrm>
            <a:off x="3714750" y="2857500"/>
            <a:ext cx="1071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/>
              <a:t>真諦</a:t>
            </a:r>
          </a:p>
        </p:txBody>
      </p:sp>
      <p:sp>
        <p:nvSpPr>
          <p:cNvPr id="65539" name="文字方塊 2"/>
          <p:cNvSpPr txBox="1">
            <a:spLocks noChangeArrowheads="1"/>
          </p:cNvSpPr>
          <p:nvPr/>
        </p:nvSpPr>
        <p:spPr bwMode="auto">
          <a:xfrm>
            <a:off x="3286125" y="1214438"/>
            <a:ext cx="200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/>
              <a:t>不會遺憾</a:t>
            </a:r>
          </a:p>
        </p:txBody>
      </p:sp>
      <p:sp>
        <p:nvSpPr>
          <p:cNvPr id="65540" name="文字方塊 3"/>
          <p:cNvSpPr txBox="1">
            <a:spLocks noChangeArrowheads="1"/>
          </p:cNvSpPr>
          <p:nvPr/>
        </p:nvSpPr>
        <p:spPr bwMode="auto">
          <a:xfrm>
            <a:off x="5286375" y="3929063"/>
            <a:ext cx="1500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/>
              <a:t>長遠的</a:t>
            </a:r>
          </a:p>
        </p:txBody>
      </p:sp>
      <p:sp>
        <p:nvSpPr>
          <p:cNvPr id="65541" name="文字方塊 4"/>
          <p:cNvSpPr txBox="1">
            <a:spLocks noChangeArrowheads="1"/>
          </p:cNvSpPr>
          <p:nvPr/>
        </p:nvSpPr>
        <p:spPr bwMode="auto">
          <a:xfrm>
            <a:off x="1187450" y="4005263"/>
            <a:ext cx="2643188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200"/>
              <a:t>對別人、對自己都好處</a:t>
            </a:r>
            <a:endParaRPr lang="en-US" altLang="zh-TW" sz="3200"/>
          </a:p>
          <a:p>
            <a:pPr>
              <a:spcBef>
                <a:spcPts val="600"/>
              </a:spcBef>
            </a:pPr>
            <a:r>
              <a:rPr lang="zh-TW" altLang="en-US" sz="3200"/>
              <a:t>（普遍的）</a:t>
            </a:r>
          </a:p>
        </p:txBody>
      </p:sp>
      <p:cxnSp>
        <p:nvCxnSpPr>
          <p:cNvPr id="7" name="直線接點 6"/>
          <p:cNvCxnSpPr/>
          <p:nvPr/>
        </p:nvCxnSpPr>
        <p:spPr>
          <a:xfrm rot="10800000" flipV="1">
            <a:off x="3071813" y="3429000"/>
            <a:ext cx="857250" cy="57150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4643438" y="3357563"/>
            <a:ext cx="1000125" cy="57150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stCxn id="65539" idx="2"/>
          </p:cNvCxnSpPr>
          <p:nvPr/>
        </p:nvCxnSpPr>
        <p:spPr>
          <a:xfrm rot="16200000" flipH="1">
            <a:off x="3721100" y="2363788"/>
            <a:ext cx="1130300" cy="0"/>
          </a:xfrm>
          <a:prstGeom prst="line">
            <a:avLst/>
          </a:prstGeom>
          <a:ln w="539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2357438" y="2857500"/>
            <a:ext cx="314325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zh-TW" altLang="en-US" sz="2400" dirty="0"/>
              <a:t>作客，社交禮儀</a:t>
            </a:r>
            <a:endParaRPr lang="en-US" altLang="zh-TW" sz="2400" dirty="0"/>
          </a:p>
          <a:p>
            <a:pPr>
              <a:buFont typeface="Arial" pitchFamily="34" charset="0"/>
              <a:buChar char="•"/>
              <a:defRPr/>
            </a:pPr>
            <a:r>
              <a:rPr lang="zh-TW" altLang="en-US" sz="2400" dirty="0"/>
              <a:t>規定、限制</a:t>
            </a:r>
            <a:endParaRPr lang="en-US" altLang="zh-TW" sz="2400" dirty="0"/>
          </a:p>
          <a:p>
            <a:pPr>
              <a:defRPr/>
            </a:pPr>
            <a:r>
              <a:rPr lang="zh-TW" altLang="en-US" sz="2400" dirty="0"/>
              <a:t>   法律、學校、宗教</a:t>
            </a:r>
            <a:endParaRPr lang="en-US" altLang="zh-TW" sz="2400" dirty="0"/>
          </a:p>
          <a:p>
            <a:pPr>
              <a:buFont typeface="Arial" pitchFamily="34" charset="0"/>
              <a:buChar char="•"/>
              <a:defRPr/>
            </a:pPr>
            <a:r>
              <a:rPr lang="zh-TW" altLang="en-US" sz="2400" dirty="0"/>
              <a:t>心中的尺</a:t>
            </a:r>
            <a:endParaRPr lang="en-US" altLang="zh-TW" sz="2400" dirty="0"/>
          </a:p>
          <a:p>
            <a:pPr indent="271463">
              <a:defRPr/>
            </a:pPr>
            <a:r>
              <a:rPr lang="en-US" altLang="zh-TW" sz="2400" dirty="0"/>
              <a:t>--</a:t>
            </a:r>
            <a:r>
              <a:rPr lang="zh-TW" altLang="en-US" sz="2400" dirty="0"/>
              <a:t>沒面對錯誤</a:t>
            </a:r>
            <a:endParaRPr lang="en-US" altLang="zh-TW" sz="2400" dirty="0"/>
          </a:p>
          <a:p>
            <a:pPr indent="271463">
              <a:defRPr/>
            </a:pPr>
            <a:r>
              <a:rPr lang="en-US" altLang="zh-TW" sz="2400" dirty="0"/>
              <a:t>--</a:t>
            </a:r>
            <a:r>
              <a:rPr lang="zh-TW" altLang="en-US" sz="2400" dirty="0"/>
              <a:t>沒制止壞事</a:t>
            </a:r>
            <a:endParaRPr lang="en-US" altLang="zh-TW" sz="2400" dirty="0"/>
          </a:p>
          <a:p>
            <a:pPr indent="271463">
              <a:defRPr/>
            </a:pPr>
            <a:r>
              <a:rPr lang="en-US" altLang="zh-TW" sz="2400" dirty="0"/>
              <a:t>--</a:t>
            </a:r>
            <a:r>
              <a:rPr lang="zh-TW" altLang="en-US" sz="2400" dirty="0"/>
              <a:t>沒做好事</a:t>
            </a:r>
            <a:endParaRPr lang="en-US" altLang="zh-TW" sz="2400" dirty="0"/>
          </a:p>
          <a:p>
            <a:pPr>
              <a:buFont typeface="Arial" pitchFamily="34" charset="0"/>
              <a:buChar char="•"/>
              <a:defRPr/>
            </a:pPr>
            <a:r>
              <a:rPr lang="zh-TW" altLang="en-US" sz="2400" dirty="0"/>
              <a:t>輿論壓力</a:t>
            </a:r>
            <a:endParaRPr lang="en-US" altLang="zh-TW" sz="2400" dirty="0"/>
          </a:p>
          <a:p>
            <a:pPr>
              <a:defRPr/>
            </a:pPr>
            <a:r>
              <a:rPr lang="zh-TW" altLang="en-US" sz="2400" dirty="0"/>
              <a:t>   </a:t>
            </a:r>
            <a:r>
              <a:rPr lang="en-US" altLang="zh-TW" sz="2400" dirty="0"/>
              <a:t>--</a:t>
            </a:r>
            <a:r>
              <a:rPr lang="zh-TW" altLang="en-US" sz="2400" dirty="0"/>
              <a:t>社會認為該做的事</a:t>
            </a:r>
            <a:endParaRPr lang="en-US" altLang="zh-TW" sz="2400" dirty="0"/>
          </a:p>
          <a:p>
            <a:pPr>
              <a:defRPr/>
            </a:pPr>
            <a:r>
              <a:rPr lang="zh-TW" altLang="en-US" sz="2400" dirty="0"/>
              <a:t> 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286375" y="2500313"/>
            <a:ext cx="3357563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altLang="zh-TW" sz="2400" dirty="0"/>
          </a:p>
          <a:p>
            <a:pPr>
              <a:defRPr/>
            </a:pPr>
            <a:r>
              <a:rPr lang="zh-TW" altLang="en-US" sz="2400" dirty="0"/>
              <a:t>→被排擠、孤立、討厭</a:t>
            </a:r>
            <a:endParaRPr lang="en-US" altLang="zh-TW" sz="2400" dirty="0"/>
          </a:p>
          <a:p>
            <a:pPr>
              <a:defRPr/>
            </a:pPr>
            <a:endParaRPr lang="en-US" altLang="zh-TW" sz="2400" dirty="0"/>
          </a:p>
          <a:p>
            <a:pPr>
              <a:defRPr/>
            </a:pPr>
            <a:r>
              <a:rPr lang="zh-TW" altLang="en-US" sz="2400" dirty="0"/>
              <a:t>→被懲罰、制裁</a:t>
            </a:r>
            <a:endParaRPr lang="en-US" altLang="zh-TW" sz="2400" dirty="0"/>
          </a:p>
          <a:p>
            <a:pPr>
              <a:defRPr/>
            </a:pPr>
            <a:endParaRPr lang="en-US" altLang="zh-TW" sz="2400" dirty="0"/>
          </a:p>
          <a:p>
            <a:pPr marL="271463" indent="-271463">
              <a:defRPr/>
            </a:pPr>
            <a:r>
              <a:rPr lang="zh-TW" altLang="en-US" sz="2400" dirty="0"/>
              <a:t>→良心不安、自責、罪   惡感</a:t>
            </a:r>
            <a:endParaRPr lang="en-US" altLang="zh-TW" sz="2400" dirty="0"/>
          </a:p>
          <a:p>
            <a:pPr marL="271463" indent="-271463">
              <a:defRPr/>
            </a:pPr>
            <a:endParaRPr lang="en-US" altLang="zh-TW" sz="2400" dirty="0"/>
          </a:p>
          <a:p>
            <a:pPr marL="271463" indent="-271463">
              <a:defRPr/>
            </a:pPr>
            <a:r>
              <a:rPr lang="en-US" altLang="zh-TW" sz="2400" dirty="0"/>
              <a:t>→</a:t>
            </a:r>
            <a:r>
              <a:rPr lang="zh-TW" altLang="en-US" sz="2400" dirty="0"/>
              <a:t>被譴責</a:t>
            </a:r>
            <a:endParaRPr lang="en-US" altLang="zh-TW" sz="2400" dirty="0"/>
          </a:p>
          <a:p>
            <a:pPr marL="271463" indent="-271463">
              <a:defRPr/>
            </a:pPr>
            <a:endParaRPr lang="en-US" altLang="zh-TW" sz="2400" dirty="0"/>
          </a:p>
          <a:p>
            <a:pPr marL="271463" indent="-271463">
              <a:defRPr/>
            </a:pPr>
            <a:endParaRPr lang="zh-TW" altLang="en-US" sz="2400" dirty="0"/>
          </a:p>
        </p:txBody>
      </p:sp>
      <p:grpSp>
        <p:nvGrpSpPr>
          <p:cNvPr id="66564" name="群組 15"/>
          <p:cNvGrpSpPr>
            <a:grpSpLocks/>
          </p:cNvGrpSpPr>
          <p:nvPr/>
        </p:nvGrpSpPr>
        <p:grpSpPr bwMode="auto">
          <a:xfrm>
            <a:off x="428625" y="642938"/>
            <a:ext cx="8429625" cy="5715000"/>
            <a:chOff x="428625" y="500063"/>
            <a:chExt cx="8429626" cy="5715015"/>
          </a:xfrm>
        </p:grpSpPr>
        <p:sp>
          <p:nvSpPr>
            <p:cNvPr id="66566" name="文字方塊 1"/>
            <p:cNvSpPr txBox="1">
              <a:spLocks noChangeArrowheads="1"/>
            </p:cNvSpPr>
            <p:nvPr/>
          </p:nvSpPr>
          <p:spPr bwMode="auto">
            <a:xfrm>
              <a:off x="3500438" y="1428750"/>
              <a:ext cx="1357312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3200"/>
                <a:t> </a:t>
              </a:r>
              <a:r>
                <a:rPr lang="zh-TW" altLang="en-US" sz="4000" b="1"/>
                <a:t>自由</a:t>
              </a:r>
            </a:p>
          </p:txBody>
        </p:sp>
        <p:sp>
          <p:nvSpPr>
            <p:cNvPr id="66567" name="文字方塊 7"/>
            <p:cNvSpPr txBox="1">
              <a:spLocks noChangeArrowheads="1"/>
            </p:cNvSpPr>
            <p:nvPr/>
          </p:nvSpPr>
          <p:spPr bwMode="auto">
            <a:xfrm>
              <a:off x="428625" y="2928938"/>
              <a:ext cx="185737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3200"/>
                <a:t>沒有拘束</a:t>
              </a:r>
            </a:p>
          </p:txBody>
        </p:sp>
        <p:sp>
          <p:nvSpPr>
            <p:cNvPr id="66568" name="文字方塊 9"/>
            <p:cNvSpPr txBox="1">
              <a:spLocks noChangeArrowheads="1"/>
            </p:cNvSpPr>
            <p:nvPr/>
          </p:nvSpPr>
          <p:spPr bwMode="auto">
            <a:xfrm>
              <a:off x="642938" y="571500"/>
              <a:ext cx="2071687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3200"/>
                <a:t>沒有壓力</a:t>
              </a:r>
              <a:endParaRPr lang="zh-TW" altLang="en-US" sz="2400"/>
            </a:p>
          </p:txBody>
        </p:sp>
        <p:sp>
          <p:nvSpPr>
            <p:cNvPr id="66569" name="文字方塊 13"/>
            <p:cNvSpPr txBox="1">
              <a:spLocks noChangeArrowheads="1"/>
            </p:cNvSpPr>
            <p:nvPr/>
          </p:nvSpPr>
          <p:spPr bwMode="auto">
            <a:xfrm>
              <a:off x="5357813" y="1143000"/>
              <a:ext cx="22860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3200"/>
                <a:t>心靈的解放</a:t>
              </a:r>
            </a:p>
          </p:txBody>
        </p:sp>
        <p:sp>
          <p:nvSpPr>
            <p:cNvPr id="66570" name="文字方塊 14"/>
            <p:cNvSpPr txBox="1">
              <a:spLocks noChangeArrowheads="1"/>
            </p:cNvSpPr>
            <p:nvPr/>
          </p:nvSpPr>
          <p:spPr bwMode="auto">
            <a:xfrm>
              <a:off x="1143000" y="1143000"/>
              <a:ext cx="2071688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  <a:tabLst>
                  <a:tab pos="84138" algn="l"/>
                  <a:tab pos="185738" algn="l"/>
                  <a:tab pos="271463" algn="l"/>
                </a:tabLst>
              </a:pPr>
              <a:r>
                <a:rPr lang="zh-TW" altLang="en-US" sz="2400"/>
                <a:t>生理</a:t>
              </a:r>
              <a:endParaRPr lang="en-US" altLang="zh-TW" sz="2400"/>
            </a:p>
            <a:p>
              <a:pPr>
                <a:buFont typeface="Arial" charset="0"/>
                <a:buChar char="•"/>
                <a:tabLst>
                  <a:tab pos="84138" algn="l"/>
                  <a:tab pos="185738" algn="l"/>
                  <a:tab pos="271463" algn="l"/>
                </a:tabLst>
              </a:pPr>
              <a:r>
                <a:rPr lang="zh-TW" altLang="en-US" sz="2400"/>
                <a:t>心理 </a:t>
              </a:r>
            </a:p>
          </p:txBody>
        </p:sp>
        <p:cxnSp>
          <p:nvCxnSpPr>
            <p:cNvPr id="17" name="直線接點 16"/>
            <p:cNvCxnSpPr/>
            <p:nvPr/>
          </p:nvCxnSpPr>
          <p:spPr>
            <a:xfrm flipV="1">
              <a:off x="4643439" y="1428752"/>
              <a:ext cx="714375" cy="142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2428875" y="1000126"/>
              <a:ext cx="1285875" cy="5715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圓角矩形 21"/>
            <p:cNvSpPr/>
            <p:nvPr/>
          </p:nvSpPr>
          <p:spPr>
            <a:xfrm>
              <a:off x="500063" y="2643194"/>
              <a:ext cx="8358188" cy="357188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4" name="直線接點 23"/>
            <p:cNvCxnSpPr/>
            <p:nvPr/>
          </p:nvCxnSpPr>
          <p:spPr>
            <a:xfrm rot="10800000" flipV="1">
              <a:off x="2857500" y="2071692"/>
              <a:ext cx="857250" cy="6429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圓角矩形 24"/>
            <p:cNvSpPr/>
            <p:nvPr/>
          </p:nvSpPr>
          <p:spPr>
            <a:xfrm>
              <a:off x="500063" y="500063"/>
              <a:ext cx="1928812" cy="157162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5357814" y="1143002"/>
              <a:ext cx="2500312" cy="714377"/>
            </a:xfrm>
            <a:prstGeom prst="roundRect">
              <a:avLst/>
            </a:prstGeom>
            <a:solidFill>
              <a:srgbClr val="FFC000">
                <a:alpha val="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66565" name="標題 1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zh-TW" altLang="en-US" sz="3600" smtClean="0"/>
              <a:t>                   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寫作前的構思：論自由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文字方塊 1"/>
          <p:cNvSpPr txBox="1">
            <a:spLocks noChangeArrowheads="1"/>
          </p:cNvSpPr>
          <p:nvPr/>
        </p:nvSpPr>
        <p:spPr bwMode="auto">
          <a:xfrm>
            <a:off x="3714750" y="2857500"/>
            <a:ext cx="1071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/>
              <a:t>真諦</a:t>
            </a:r>
          </a:p>
        </p:txBody>
      </p:sp>
      <p:sp>
        <p:nvSpPr>
          <p:cNvPr id="67587" name="文字方塊 2"/>
          <p:cNvSpPr txBox="1">
            <a:spLocks noChangeArrowheads="1"/>
          </p:cNvSpPr>
          <p:nvPr/>
        </p:nvSpPr>
        <p:spPr bwMode="auto">
          <a:xfrm>
            <a:off x="3214688" y="1500188"/>
            <a:ext cx="200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/>
              <a:t>不會遺憾</a:t>
            </a:r>
          </a:p>
        </p:txBody>
      </p:sp>
      <p:sp>
        <p:nvSpPr>
          <p:cNvPr id="67588" name="文字方塊 3"/>
          <p:cNvSpPr txBox="1">
            <a:spLocks noChangeArrowheads="1"/>
          </p:cNvSpPr>
          <p:nvPr/>
        </p:nvSpPr>
        <p:spPr bwMode="auto">
          <a:xfrm>
            <a:off x="2143125" y="4071938"/>
            <a:ext cx="1500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/>
              <a:t>長久的</a:t>
            </a:r>
          </a:p>
        </p:txBody>
      </p:sp>
      <p:sp>
        <p:nvSpPr>
          <p:cNvPr id="67589" name="文字方塊 4"/>
          <p:cNvSpPr txBox="1">
            <a:spLocks noChangeArrowheads="1"/>
          </p:cNvSpPr>
          <p:nvPr/>
        </p:nvSpPr>
        <p:spPr bwMode="auto">
          <a:xfrm>
            <a:off x="5143500" y="4000500"/>
            <a:ext cx="1428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200"/>
              <a:t>自主的</a:t>
            </a:r>
          </a:p>
        </p:txBody>
      </p:sp>
      <p:cxnSp>
        <p:nvCxnSpPr>
          <p:cNvPr id="7" name="直線接點 6"/>
          <p:cNvCxnSpPr/>
          <p:nvPr/>
        </p:nvCxnSpPr>
        <p:spPr>
          <a:xfrm rot="10800000" flipV="1">
            <a:off x="3071813" y="3429000"/>
            <a:ext cx="85725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4643438" y="3357563"/>
            <a:ext cx="1000125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stCxn id="67587" idx="2"/>
            <a:endCxn id="67586" idx="0"/>
          </p:cNvCxnSpPr>
          <p:nvPr/>
        </p:nvCxnSpPr>
        <p:spPr>
          <a:xfrm rot="16200000" flipH="1">
            <a:off x="3845720" y="2453481"/>
            <a:ext cx="773112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48759"/>
            <a:ext cx="9144000" cy="715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促成類化：寫作題目設計</a:t>
            </a:r>
          </a:p>
        </p:txBody>
      </p:sp>
      <p:sp>
        <p:nvSpPr>
          <p:cNvPr id="68611" name="內容版面配置區 2"/>
          <p:cNvSpPr>
            <a:spLocks noGrp="1"/>
          </p:cNvSpPr>
          <p:nvPr>
            <p:ph idx="1"/>
          </p:nvPr>
        </p:nvSpPr>
        <p:spPr>
          <a:xfrm>
            <a:off x="323850" y="1557338"/>
            <a:ext cx="8229600" cy="4525962"/>
          </a:xfrm>
        </p:spPr>
        <p:txBody>
          <a:bodyPr/>
          <a:lstStyle/>
          <a:p>
            <a:r>
              <a:rPr lang="zh-TW" altLang="en-US" smtClean="0"/>
              <a:t>快樂的真諦</a:t>
            </a:r>
            <a:endParaRPr lang="en-US" altLang="zh-TW" smtClean="0"/>
          </a:p>
          <a:p>
            <a:r>
              <a:rPr lang="zh-TW" altLang="en-US" smtClean="0"/>
              <a:t>論自由</a:t>
            </a:r>
            <a:endParaRPr lang="en-US" altLang="zh-TW" smtClean="0"/>
          </a:p>
          <a:p>
            <a:r>
              <a:rPr lang="zh-TW" altLang="en-US" smtClean="0"/>
              <a:t>影響我最深的一個字</a:t>
            </a:r>
            <a:endParaRPr lang="en-US" altLang="zh-TW" smtClean="0"/>
          </a:p>
          <a:p>
            <a:endParaRPr lang="en-US" altLang="zh-TW" smtClean="0"/>
          </a:p>
          <a:p>
            <a:pPr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</a:rPr>
              <a:t>如何系統規劃寫作題目，幫助學生發現規則或組型，達成類化效果？</a:t>
            </a:r>
            <a:endParaRPr lang="en-US" altLang="zh-TW" smtClean="0"/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25538"/>
            <a:ext cx="7272338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dirty="0" smtClean="0"/>
              <a:t>教材來源：調整</a:t>
            </a:r>
            <a:r>
              <a:rPr lang="en-US" altLang="zh-TW" dirty="0" smtClean="0"/>
              <a:t>-</a:t>
            </a:r>
            <a:r>
              <a:rPr lang="zh-TW" altLang="en-US" dirty="0" smtClean="0"/>
              <a:t>加注音、標生字詞</a:t>
            </a:r>
            <a:endParaRPr lang="zh-TW" altLang="en-US" dirty="0"/>
          </a:p>
        </p:txBody>
      </p:sp>
      <p:sp>
        <p:nvSpPr>
          <p:cNvPr id="69636" name="矩形 3"/>
          <p:cNvSpPr>
            <a:spLocks noChangeArrowheads="1"/>
          </p:cNvSpPr>
          <p:nvPr/>
        </p:nvSpPr>
        <p:spPr bwMode="auto">
          <a:xfrm>
            <a:off x="107950" y="650557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400" b="1">
                <a:hlinkClick r:id="rId3"/>
              </a:rPr>
              <a:t>臺北市東區特教資源中心</a:t>
            </a:r>
            <a:r>
              <a:rPr lang="zh-TW" altLang="en-US" sz="1400">
                <a:hlinkClick r:id="rId4"/>
              </a:rPr>
              <a:t>讀寫障礙教材研發小組</a:t>
            </a:r>
            <a:r>
              <a:rPr lang="zh-TW" altLang="en-US" sz="1400"/>
              <a:t>  </a:t>
            </a:r>
            <a:r>
              <a:rPr lang="en-US" altLang="zh-TW" sz="1400">
                <a:hlinkClick r:id="rId5"/>
              </a:rPr>
              <a:t>http://163.21.29.70/curriculum/load.htm</a:t>
            </a:r>
            <a:r>
              <a:rPr lang="zh-TW" altLang="en-US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學習反應的差異化</a:t>
            </a: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285875"/>
            <a:ext cx="3779838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500188"/>
            <a:ext cx="36925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文字方塊 4"/>
          <p:cNvSpPr txBox="1">
            <a:spLocks noChangeArrowheads="1"/>
          </p:cNvSpPr>
          <p:nvPr/>
        </p:nvSpPr>
        <p:spPr bwMode="auto">
          <a:xfrm>
            <a:off x="1857375" y="6488113"/>
            <a:ext cx="728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TW" altLang="en-US"/>
              <a:t>台灣師範大學教育研究與評鑑中心（</a:t>
            </a:r>
            <a:r>
              <a:rPr lang="en-US" altLang="zh-TW"/>
              <a:t>2012</a:t>
            </a:r>
            <a:r>
              <a:rPr lang="zh-TW" altLang="en-US"/>
              <a:t>）國中語文精進教材</a:t>
            </a:r>
          </a:p>
        </p:txBody>
      </p:sp>
      <p:sp>
        <p:nvSpPr>
          <p:cNvPr id="7" name="向右箭號 6">
            <a:hlinkClick r:id="rId4" action="ppaction://hlinksldjump"/>
          </p:cNvPr>
          <p:cNvSpPr/>
          <p:nvPr/>
        </p:nvSpPr>
        <p:spPr>
          <a:xfrm>
            <a:off x="8532813" y="6237288"/>
            <a:ext cx="358775" cy="215900"/>
          </a:xfrm>
          <a:prstGeom prst="rightArrow">
            <a:avLst/>
          </a:prstGeom>
          <a:solidFill>
            <a:srgbClr val="CC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不同層次的引導學習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71500" y="1397000"/>
          <a:ext cx="8215372" cy="52852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43074"/>
                <a:gridCol w="2000264"/>
                <a:gridCol w="2286016"/>
                <a:gridCol w="2286018"/>
              </a:tblGrid>
              <a:tr h="9604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教師引導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個別化學習（層次一）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個別化學習（層次二）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學習目標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教師自訂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教師提供學生選擇機會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師生共同創造選擇機會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起點行為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教師診斷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教師診斷、提供學生選擇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師生根據相關資料共同診斷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學習活動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教師實施教學並督導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教師提供選擇、個別化學習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師生訂契約、學生決定順序與速度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學習結果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教師評量成績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教師評、學生有提供意見機會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同儕互評、師生共同評量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向右箭號 3">
            <a:hlinkClick r:id="rId2" action="ppaction://hlinksldjump"/>
          </p:cNvPr>
          <p:cNvSpPr/>
          <p:nvPr/>
        </p:nvSpPr>
        <p:spPr>
          <a:xfrm>
            <a:off x="8215313" y="6286500"/>
            <a:ext cx="500062" cy="285750"/>
          </a:xfrm>
          <a:prstGeom prst="rightArrow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壁窗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4402</TotalTime>
  <Words>3156</Words>
  <Application>Microsoft Office PowerPoint</Application>
  <PresentationFormat>如螢幕大小 (4:3)</PresentationFormat>
  <Paragraphs>503</Paragraphs>
  <Slides>83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83</vt:i4>
      </vt:variant>
    </vt:vector>
  </HeadingPairs>
  <TitlesOfParts>
    <vt:vector size="84" baseType="lpstr">
      <vt:lpstr>Office 佈景主題</vt:lpstr>
      <vt:lpstr>差異化教學種子教師工作坊</vt:lpstr>
      <vt:lpstr>課程大綱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課堂上，提醒教師如何進行？</vt:lpstr>
      <vt:lpstr>課程設計階段</vt:lpstr>
      <vt:lpstr>選擇合適的教學策略組合</vt:lpstr>
      <vt:lpstr>多樣教學與多元評量</vt:lpstr>
      <vt:lpstr>學習單分享與實作</vt:lpstr>
      <vt:lpstr>投影片 15</vt:lpstr>
      <vt:lpstr>差異化教學</vt:lpstr>
      <vt:lpstr>投影片 17</vt:lpstr>
      <vt:lpstr>差異化教學</vt:lpstr>
      <vt:lpstr>投影片 19</vt:lpstr>
      <vt:lpstr>投影片 20</vt:lpstr>
      <vt:lpstr>投影片 21</vt:lpstr>
      <vt:lpstr>投影片 22</vt:lpstr>
      <vt:lpstr>差異化教學的相關名詞</vt:lpstr>
      <vt:lpstr>教學實踐的多層次教學</vt:lpstr>
      <vt:lpstr>區分性教學案例：多元選單模式</vt:lpstr>
      <vt:lpstr>投影片 26</vt:lpstr>
      <vt:lpstr>有效教學 張新仁，2008，2009 http://ocw.lib.ntnu.edu.tw/course/view.php?id=108</vt:lpstr>
      <vt:lpstr>投影片 28</vt:lpstr>
      <vt:lpstr>投影片 29</vt:lpstr>
      <vt:lpstr>投影片 30</vt:lpstr>
      <vt:lpstr>時間安排</vt:lpstr>
      <vt:lpstr>教學策略：分組</vt:lpstr>
      <vt:lpstr>教學策略：內容調整</vt:lpstr>
      <vt:lpstr>教學策略：內容調整</vt:lpstr>
      <vt:lpstr>投影片 35</vt:lpstr>
      <vt:lpstr>教學策略：內容調整</vt:lpstr>
      <vt:lpstr>認知領域教育目標分類</vt:lpstr>
      <vt:lpstr>學習策略：認知心理學取向（參考邱上真，1991）</vt:lpstr>
      <vt:lpstr>學習策略：認知心理學取向 （參考邱上真，1991；張景媛，2009）</vt:lpstr>
      <vt:lpstr>語文學習策略</vt:lpstr>
      <vt:lpstr>教學策略：鷹架與輔助</vt:lpstr>
      <vt:lpstr>教學策略：內容調整</vt:lpstr>
      <vt:lpstr>教學策略：教學方法</vt:lpstr>
      <vt:lpstr>教學策略：教學方法</vt:lpstr>
      <vt:lpstr>投影片 45</vt:lpstr>
      <vt:lpstr>教學策略：教學方法</vt:lpstr>
      <vt:lpstr>教學策略：教學方法</vt:lpstr>
      <vt:lpstr>教學策略：教學方法</vt:lpstr>
      <vt:lpstr>差異化教學的實施：成果評量</vt:lpstr>
      <vt:lpstr>英語科不同程度之目標</vt:lpstr>
      <vt:lpstr>差異化的調整</vt:lpstr>
      <vt:lpstr>常見的問題Q &amp; A</vt:lpstr>
      <vt:lpstr>投影片 53</vt:lpstr>
      <vt:lpstr>投影片 54</vt:lpstr>
      <vt:lpstr>投影片 55</vt:lpstr>
      <vt:lpstr>多層次教學：促成不同學生相同成功機會</vt:lpstr>
      <vt:lpstr>投影片 57</vt:lpstr>
      <vt:lpstr>因應學生差異—分組教學方法</vt:lpstr>
      <vt:lpstr>一、配對學習</vt:lpstr>
      <vt:lpstr>配對學習：六分鐘流暢性教學</vt:lpstr>
      <vt:lpstr>做配對學習，一點點的提醒…</vt:lpstr>
      <vt:lpstr>二、小組教學</vt:lpstr>
      <vt:lpstr>合作學習</vt:lpstr>
      <vt:lpstr>任務式合作學習</vt:lpstr>
      <vt:lpstr>拼圖式合作學習</vt:lpstr>
      <vt:lpstr>分站教學</vt:lpstr>
      <vt:lpstr>分站學習</vt:lpstr>
      <vt:lpstr>類分站式教學（小組輪流教學）</vt:lpstr>
      <vt:lpstr>幸福國中吳老師的例子</vt:lpstr>
      <vt:lpstr>自學</vt:lpstr>
      <vt:lpstr>教學策略案例：記憶</vt:lpstr>
      <vt:lpstr>教學策略案例：記憶</vt:lpstr>
      <vt:lpstr>投影片 73</vt:lpstr>
      <vt:lpstr>投影片 74</vt:lpstr>
      <vt:lpstr>教學策略案例：理解與延伸</vt:lpstr>
      <vt:lpstr>寫作前的構思：快樂的真諦</vt:lpstr>
      <vt:lpstr>投影片 77</vt:lpstr>
      <vt:lpstr>                   寫作前的構思：論自由</vt:lpstr>
      <vt:lpstr>投影片 79</vt:lpstr>
      <vt:lpstr>促成類化：寫作題目設計</vt:lpstr>
      <vt:lpstr>教材來源：調整-加注音、標生字詞</vt:lpstr>
      <vt:lpstr>學習反應的差異化</vt:lpstr>
      <vt:lpstr>不同層次的引導學習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差異化教學策略</dc:title>
  <dc:creator>ntnu</dc:creator>
  <cp:lastModifiedBy>user</cp:lastModifiedBy>
  <cp:revision>356</cp:revision>
  <dcterms:created xsi:type="dcterms:W3CDTF">2012-08-29T07:52:08Z</dcterms:created>
  <dcterms:modified xsi:type="dcterms:W3CDTF">2013-11-04T01:02:45Z</dcterms:modified>
</cp:coreProperties>
</file>