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1" r:id="rId5"/>
    <p:sldId id="265" r:id="rId6"/>
    <p:sldId id="266" r:id="rId7"/>
    <p:sldId id="269" r:id="rId8"/>
    <p:sldId id="270" r:id="rId9"/>
    <p:sldId id="271" r:id="rId10"/>
    <p:sldId id="272" r:id="rId11"/>
    <p:sldId id="275" r:id="rId12"/>
    <p:sldId id="258" r:id="rId13"/>
    <p:sldId id="260" r:id="rId14"/>
    <p:sldId id="298" r:id="rId15"/>
    <p:sldId id="294" r:id="rId16"/>
    <p:sldId id="304" r:id="rId17"/>
    <p:sldId id="305" r:id="rId18"/>
    <p:sldId id="316" r:id="rId19"/>
    <p:sldId id="307" r:id="rId20"/>
    <p:sldId id="315" r:id="rId21"/>
    <p:sldId id="314" r:id="rId22"/>
    <p:sldId id="300" r:id="rId23"/>
    <p:sldId id="308" r:id="rId24"/>
    <p:sldId id="317" r:id="rId25"/>
    <p:sldId id="286" r:id="rId26"/>
    <p:sldId id="293" r:id="rId27"/>
    <p:sldId id="280" r:id="rId28"/>
    <p:sldId id="303" r:id="rId29"/>
    <p:sldId id="295" r:id="rId30"/>
    <p:sldId id="301" r:id="rId31"/>
    <p:sldId id="277" r:id="rId32"/>
    <p:sldId id="311" r:id="rId33"/>
    <p:sldId id="302" r:id="rId34"/>
    <p:sldId id="310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17" autoAdjust="0"/>
  </p:normalViewPr>
  <p:slideViewPr>
    <p:cSldViewPr>
      <p:cViewPr varScale="1">
        <p:scale>
          <a:sx n="78" d="100"/>
          <a:sy n="78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58BA7-0D56-4275-8A28-7275F6451B7D}" type="doc">
      <dgm:prSet loTypeId="urn:microsoft.com/office/officeart/2005/8/layout/cycle2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6129579E-256E-47F9-B072-070F18546AF9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內容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AC38A2F8-81A0-4B38-8BFA-F3F41B83F912}" type="parTrans" cxnId="{2A873C2F-6DB6-461E-916F-37B95E4F246C}">
      <dgm:prSet/>
      <dgm:spPr/>
      <dgm:t>
        <a:bodyPr/>
        <a:lstStyle/>
        <a:p>
          <a:endParaRPr lang="zh-TW" altLang="en-US"/>
        </a:p>
      </dgm:t>
    </dgm:pt>
    <dgm:pt modelId="{A696BF1A-64DC-40C4-A36C-004C6391AECB}" type="sibTrans" cxnId="{2A873C2F-6DB6-461E-916F-37B95E4F246C}">
      <dgm:prSet/>
      <dgm:spPr/>
      <dgm:t>
        <a:bodyPr/>
        <a:lstStyle/>
        <a:p>
          <a:endParaRPr lang="zh-TW" altLang="en-US"/>
        </a:p>
      </dgm:t>
    </dgm:pt>
    <dgm:pt modelId="{B16546EC-C290-422F-98F5-2E0969B640ED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過程</a:t>
          </a:r>
        </a:p>
      </dgm:t>
    </dgm:pt>
    <dgm:pt modelId="{7AEF3897-B66F-45DE-80FE-9C22E32D7549}" type="parTrans" cxnId="{092F64F6-9742-4C88-BFE6-E6EEE32F7988}">
      <dgm:prSet/>
      <dgm:spPr/>
      <dgm:t>
        <a:bodyPr/>
        <a:lstStyle/>
        <a:p>
          <a:endParaRPr lang="zh-TW" altLang="en-US"/>
        </a:p>
      </dgm:t>
    </dgm:pt>
    <dgm:pt modelId="{299E9C63-07E1-40C4-915E-83376C8A7F79}" type="sibTrans" cxnId="{092F64F6-9742-4C88-BFE6-E6EEE32F7988}">
      <dgm:prSet/>
      <dgm:spPr/>
      <dgm:t>
        <a:bodyPr/>
        <a:lstStyle/>
        <a:p>
          <a:endParaRPr lang="zh-TW" altLang="en-US"/>
        </a:p>
      </dgm:t>
    </dgm:pt>
    <dgm:pt modelId="{38B7C003-35C9-436D-8524-DAC06A4C5C3A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成果</a:t>
          </a:r>
        </a:p>
      </dgm:t>
    </dgm:pt>
    <dgm:pt modelId="{9E2DE763-BFAF-4EDF-BB0C-8DCCA7E04991}" type="parTrans" cxnId="{681D5912-034B-43B4-AB7B-92CFBB69C3CA}">
      <dgm:prSet/>
      <dgm:spPr/>
      <dgm:t>
        <a:bodyPr/>
        <a:lstStyle/>
        <a:p>
          <a:endParaRPr lang="zh-TW" altLang="en-US"/>
        </a:p>
      </dgm:t>
    </dgm:pt>
    <dgm:pt modelId="{40EC0E01-DBD4-48C7-B969-5717C02C6969}" type="sibTrans" cxnId="{681D5912-034B-43B4-AB7B-92CFBB69C3CA}">
      <dgm:prSet/>
      <dgm:spPr/>
      <dgm:t>
        <a:bodyPr/>
        <a:lstStyle/>
        <a:p>
          <a:endParaRPr lang="zh-TW" altLang="en-US"/>
        </a:p>
      </dgm:t>
    </dgm:pt>
    <dgm:pt modelId="{3CBF8766-6995-44D6-936F-B8351DD525A7}" type="pres">
      <dgm:prSet presAssocID="{1A358BA7-0D56-4275-8A28-7275F6451B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38309BE-B192-4396-B304-A9DC666D2FB1}" type="pres">
      <dgm:prSet presAssocID="{6129579E-256E-47F9-B072-070F18546A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2BA24D-AB73-4802-9C87-70CA0F2C2055}" type="pres">
      <dgm:prSet presAssocID="{A696BF1A-64DC-40C4-A36C-004C6391AECB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0D1410B-B2E5-46C6-9B68-C8D40208F917}" type="pres">
      <dgm:prSet presAssocID="{A696BF1A-64DC-40C4-A36C-004C6391AECB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2C8BD570-D78A-4AA2-BE1E-1F90BD476CB0}" type="pres">
      <dgm:prSet presAssocID="{B16546EC-C290-422F-98F5-2E0969B640E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43FB81-7EEE-4FB4-8FC7-C58D64BB4A81}" type="pres">
      <dgm:prSet presAssocID="{299E9C63-07E1-40C4-915E-83376C8A7F79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0337C1DD-05C5-4D89-A1E3-F92A8DE8A959}" type="pres">
      <dgm:prSet presAssocID="{299E9C63-07E1-40C4-915E-83376C8A7F79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97510FB5-C140-47EA-9DBF-C8BB3FFE3542}" type="pres">
      <dgm:prSet presAssocID="{38B7C003-35C9-436D-8524-DAC06A4C5C3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A0242D-DB59-4E98-B5AA-5DA391A48E15}" type="pres">
      <dgm:prSet presAssocID="{40EC0E01-DBD4-48C7-B969-5717C02C6969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174ECD65-49AA-4CE7-8B0D-B770BD382711}" type="pres">
      <dgm:prSet presAssocID="{40EC0E01-DBD4-48C7-B969-5717C02C6969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A873C2F-6DB6-461E-916F-37B95E4F246C}" srcId="{1A358BA7-0D56-4275-8A28-7275F6451B7D}" destId="{6129579E-256E-47F9-B072-070F18546AF9}" srcOrd="0" destOrd="0" parTransId="{AC38A2F8-81A0-4B38-8BFA-F3F41B83F912}" sibTransId="{A696BF1A-64DC-40C4-A36C-004C6391AECB}"/>
    <dgm:cxn modelId="{B245B6A9-6AD0-4B01-AFF9-07A6F6463684}" type="presOf" srcId="{6129579E-256E-47F9-B072-070F18546AF9}" destId="{E38309BE-B192-4396-B304-A9DC666D2FB1}" srcOrd="0" destOrd="0" presId="urn:microsoft.com/office/officeart/2005/8/layout/cycle2"/>
    <dgm:cxn modelId="{5A4741D3-85C6-4E73-9434-4D690E972DCA}" type="presOf" srcId="{A696BF1A-64DC-40C4-A36C-004C6391AECB}" destId="{20D1410B-B2E5-46C6-9B68-C8D40208F917}" srcOrd="1" destOrd="0" presId="urn:microsoft.com/office/officeart/2005/8/layout/cycle2"/>
    <dgm:cxn modelId="{E999D69E-1899-4175-BFAD-1FD3D6FD67BE}" type="presOf" srcId="{1A358BA7-0D56-4275-8A28-7275F6451B7D}" destId="{3CBF8766-6995-44D6-936F-B8351DD525A7}" srcOrd="0" destOrd="0" presId="urn:microsoft.com/office/officeart/2005/8/layout/cycle2"/>
    <dgm:cxn modelId="{6C68C78B-C335-40AF-8445-906360BE1951}" type="presOf" srcId="{299E9C63-07E1-40C4-915E-83376C8A7F79}" destId="{0337C1DD-05C5-4D89-A1E3-F92A8DE8A959}" srcOrd="1" destOrd="0" presId="urn:microsoft.com/office/officeart/2005/8/layout/cycle2"/>
    <dgm:cxn modelId="{8386BD0F-5EB7-4684-A79A-E8726F61564C}" type="presOf" srcId="{38B7C003-35C9-436D-8524-DAC06A4C5C3A}" destId="{97510FB5-C140-47EA-9DBF-C8BB3FFE3542}" srcOrd="0" destOrd="0" presId="urn:microsoft.com/office/officeart/2005/8/layout/cycle2"/>
    <dgm:cxn modelId="{C26178EB-867E-4501-A23B-6DE1FBE1E3ED}" type="presOf" srcId="{A696BF1A-64DC-40C4-A36C-004C6391AECB}" destId="{C52BA24D-AB73-4802-9C87-70CA0F2C2055}" srcOrd="0" destOrd="0" presId="urn:microsoft.com/office/officeart/2005/8/layout/cycle2"/>
    <dgm:cxn modelId="{092F64F6-9742-4C88-BFE6-E6EEE32F7988}" srcId="{1A358BA7-0D56-4275-8A28-7275F6451B7D}" destId="{B16546EC-C290-422F-98F5-2E0969B640ED}" srcOrd="1" destOrd="0" parTransId="{7AEF3897-B66F-45DE-80FE-9C22E32D7549}" sibTransId="{299E9C63-07E1-40C4-915E-83376C8A7F79}"/>
    <dgm:cxn modelId="{E47530FD-8D99-46EA-8BDB-40DEA8AB80F1}" type="presOf" srcId="{299E9C63-07E1-40C4-915E-83376C8A7F79}" destId="{D643FB81-7EEE-4FB4-8FC7-C58D64BB4A81}" srcOrd="0" destOrd="0" presId="urn:microsoft.com/office/officeart/2005/8/layout/cycle2"/>
    <dgm:cxn modelId="{681D5912-034B-43B4-AB7B-92CFBB69C3CA}" srcId="{1A358BA7-0D56-4275-8A28-7275F6451B7D}" destId="{38B7C003-35C9-436D-8524-DAC06A4C5C3A}" srcOrd="2" destOrd="0" parTransId="{9E2DE763-BFAF-4EDF-BB0C-8DCCA7E04991}" sibTransId="{40EC0E01-DBD4-48C7-B969-5717C02C6969}"/>
    <dgm:cxn modelId="{7805BB6C-55A0-4C6C-AFD2-D7B9B13667AF}" type="presOf" srcId="{40EC0E01-DBD4-48C7-B969-5717C02C6969}" destId="{3CA0242D-DB59-4E98-B5AA-5DA391A48E15}" srcOrd="0" destOrd="0" presId="urn:microsoft.com/office/officeart/2005/8/layout/cycle2"/>
    <dgm:cxn modelId="{CE0B0D31-E926-43AC-A68E-E571C45ED854}" type="presOf" srcId="{B16546EC-C290-422F-98F5-2E0969B640ED}" destId="{2C8BD570-D78A-4AA2-BE1E-1F90BD476CB0}" srcOrd="0" destOrd="0" presId="urn:microsoft.com/office/officeart/2005/8/layout/cycle2"/>
    <dgm:cxn modelId="{2AD6836F-93CE-4FEB-9EA3-75F62BAE9182}" type="presOf" srcId="{40EC0E01-DBD4-48C7-B969-5717C02C6969}" destId="{174ECD65-49AA-4CE7-8B0D-B770BD382711}" srcOrd="1" destOrd="0" presId="urn:microsoft.com/office/officeart/2005/8/layout/cycle2"/>
    <dgm:cxn modelId="{FA64868F-5B94-4212-B1B2-D0F9122DD0E5}" type="presParOf" srcId="{3CBF8766-6995-44D6-936F-B8351DD525A7}" destId="{E38309BE-B192-4396-B304-A9DC666D2FB1}" srcOrd="0" destOrd="0" presId="urn:microsoft.com/office/officeart/2005/8/layout/cycle2"/>
    <dgm:cxn modelId="{5A03AF5A-4CEE-43EC-807A-FEC61062E084}" type="presParOf" srcId="{3CBF8766-6995-44D6-936F-B8351DD525A7}" destId="{C52BA24D-AB73-4802-9C87-70CA0F2C2055}" srcOrd="1" destOrd="0" presId="urn:microsoft.com/office/officeart/2005/8/layout/cycle2"/>
    <dgm:cxn modelId="{49333A1D-2585-4E5D-955B-4098BEED6084}" type="presParOf" srcId="{C52BA24D-AB73-4802-9C87-70CA0F2C2055}" destId="{20D1410B-B2E5-46C6-9B68-C8D40208F917}" srcOrd="0" destOrd="0" presId="urn:microsoft.com/office/officeart/2005/8/layout/cycle2"/>
    <dgm:cxn modelId="{21EDC15D-11B6-4927-B04E-2CF6E51B4494}" type="presParOf" srcId="{3CBF8766-6995-44D6-936F-B8351DD525A7}" destId="{2C8BD570-D78A-4AA2-BE1E-1F90BD476CB0}" srcOrd="2" destOrd="0" presId="urn:microsoft.com/office/officeart/2005/8/layout/cycle2"/>
    <dgm:cxn modelId="{9631814E-B70E-45D4-95BF-D3912A24D2EB}" type="presParOf" srcId="{3CBF8766-6995-44D6-936F-B8351DD525A7}" destId="{D643FB81-7EEE-4FB4-8FC7-C58D64BB4A81}" srcOrd="3" destOrd="0" presId="urn:microsoft.com/office/officeart/2005/8/layout/cycle2"/>
    <dgm:cxn modelId="{A752CD72-B90E-4C92-910D-34C0D822C4B2}" type="presParOf" srcId="{D643FB81-7EEE-4FB4-8FC7-C58D64BB4A81}" destId="{0337C1DD-05C5-4D89-A1E3-F92A8DE8A959}" srcOrd="0" destOrd="0" presId="urn:microsoft.com/office/officeart/2005/8/layout/cycle2"/>
    <dgm:cxn modelId="{7D9A96A6-CC80-4D10-94E8-5D47C0BA126D}" type="presParOf" srcId="{3CBF8766-6995-44D6-936F-B8351DD525A7}" destId="{97510FB5-C140-47EA-9DBF-C8BB3FFE3542}" srcOrd="4" destOrd="0" presId="urn:microsoft.com/office/officeart/2005/8/layout/cycle2"/>
    <dgm:cxn modelId="{A050FC94-9C5F-46A6-A329-6DF9F5B6FB46}" type="presParOf" srcId="{3CBF8766-6995-44D6-936F-B8351DD525A7}" destId="{3CA0242D-DB59-4E98-B5AA-5DA391A48E15}" srcOrd="5" destOrd="0" presId="urn:microsoft.com/office/officeart/2005/8/layout/cycle2"/>
    <dgm:cxn modelId="{378B4CBC-824C-44E5-9A14-7E4186EDD22E}" type="presParOf" srcId="{3CA0242D-DB59-4E98-B5AA-5DA391A48E15}" destId="{174ECD65-49AA-4CE7-8B0D-B770BD38271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BE3BA-D180-47A3-8A2C-BF8C0A6CAC61}" type="doc">
      <dgm:prSet loTypeId="urn:microsoft.com/office/officeart/2005/8/layout/cycle6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E876EDC2-CAF6-46C9-A7F4-35E0DC361387}">
      <dgm:prSet phldrT="[文字]" custT="1"/>
      <dgm:spPr/>
      <dgm:t>
        <a:bodyPr/>
        <a:lstStyle/>
        <a:p>
          <a:r>
            <a:rPr lang="zh-TW" altLang="en-US" sz="2800" b="1" smtClean="0">
              <a:latin typeface="微軟正黑體" pitchFamily="34" charset="-120"/>
              <a:ea typeface="微軟正黑體" pitchFamily="34" charset="-120"/>
            </a:rPr>
            <a:t>教材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9C5E032E-B5AB-4541-B3A8-99E8989CCD67}" type="parTrans" cxnId="{1ADE6B12-939F-425B-841D-3B8729177308}">
      <dgm:prSet/>
      <dgm:spPr/>
      <dgm:t>
        <a:bodyPr/>
        <a:lstStyle/>
        <a:p>
          <a:endParaRPr lang="zh-TW" altLang="en-US"/>
        </a:p>
      </dgm:t>
    </dgm:pt>
    <dgm:pt modelId="{9F2FCCAE-C26C-4856-9CAD-748AA4E46497}" type="sibTrans" cxnId="{1ADE6B12-939F-425B-841D-3B8729177308}">
      <dgm:prSet/>
      <dgm:spPr>
        <a:ln w="63500"/>
      </dgm:spPr>
      <dgm:t>
        <a:bodyPr/>
        <a:lstStyle/>
        <a:p>
          <a:endParaRPr lang="zh-TW" altLang="en-US"/>
        </a:p>
      </dgm:t>
    </dgm:pt>
    <dgm:pt modelId="{195E4705-D181-4F0F-B214-14E92384FFC4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80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smtClean="0">
              <a:latin typeface="微軟正黑體" pitchFamily="34" charset="-120"/>
              <a:ea typeface="微軟正黑體" pitchFamily="34" charset="-120"/>
            </a:rPr>
            <a:t>評量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dirty="0"/>
        </a:p>
      </dgm:t>
    </dgm:pt>
    <dgm:pt modelId="{D43CB1DD-BC17-4FDC-B791-F763837BA212}" type="parTrans" cxnId="{4F14F863-4D5E-4BD5-B641-38E91AACAA37}">
      <dgm:prSet/>
      <dgm:spPr/>
      <dgm:t>
        <a:bodyPr/>
        <a:lstStyle/>
        <a:p>
          <a:endParaRPr lang="zh-TW" altLang="en-US"/>
        </a:p>
      </dgm:t>
    </dgm:pt>
    <dgm:pt modelId="{DF33CA0D-9959-4535-8755-BBAC641BBCDF}" type="sibTrans" cxnId="{4F14F863-4D5E-4BD5-B641-38E91AACAA37}">
      <dgm:prSet/>
      <dgm:spPr>
        <a:ln w="63500"/>
      </dgm:spPr>
      <dgm:t>
        <a:bodyPr/>
        <a:lstStyle/>
        <a:p>
          <a:endParaRPr lang="zh-TW" altLang="en-US"/>
        </a:p>
      </dgm:t>
    </dgm:pt>
    <dgm:pt modelId="{0A5DDC65-3D5B-49EF-9856-10793B76D3F5}">
      <dgm:prSet phldrT="[文字]" custT="1"/>
      <dgm:spPr/>
      <dgm:t>
        <a:bodyPr/>
        <a:lstStyle/>
        <a:p>
          <a:r>
            <a:rPr lang="zh-TW" altLang="en-US" sz="2400" b="1" smtClean="0">
              <a:latin typeface="微軟正黑體" pitchFamily="34" charset="-120"/>
              <a:ea typeface="微軟正黑體" pitchFamily="34" charset="-120"/>
            </a:rPr>
            <a:t>資源與支援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00D496BC-7CBF-4C67-9509-248605F6912A}" type="parTrans" cxnId="{028AD378-2006-45B9-BF41-A10B4F0DFB85}">
      <dgm:prSet/>
      <dgm:spPr/>
      <dgm:t>
        <a:bodyPr/>
        <a:lstStyle/>
        <a:p>
          <a:endParaRPr lang="zh-TW" altLang="en-US"/>
        </a:p>
      </dgm:t>
    </dgm:pt>
    <dgm:pt modelId="{7EAB2081-76CC-45E9-AF30-6CB9AF4ED451}" type="sibTrans" cxnId="{028AD378-2006-45B9-BF41-A10B4F0DFB85}">
      <dgm:prSet/>
      <dgm:spPr>
        <a:ln w="63500"/>
      </dgm:spPr>
      <dgm:t>
        <a:bodyPr/>
        <a:lstStyle/>
        <a:p>
          <a:endParaRPr lang="zh-TW" altLang="en-US"/>
        </a:p>
      </dgm:t>
    </dgm:pt>
    <dgm:pt modelId="{844F7007-EDF8-47B3-8DD4-36FC6CE9E11B}">
      <dgm:prSet phldrT="[文字]" custT="1"/>
      <dgm:spPr/>
      <dgm:t>
        <a:bodyPr/>
        <a:lstStyle/>
        <a:p>
          <a:r>
            <a:rPr lang="zh-TW" altLang="en-US" sz="2800" b="1" smtClean="0">
              <a:latin typeface="微軟正黑體" pitchFamily="34" charset="-120"/>
              <a:ea typeface="微軟正黑體" pitchFamily="34" charset="-120"/>
            </a:rPr>
            <a:t>分組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F1BC6C98-475E-4CFB-B84E-8D05593DB1A9}" type="parTrans" cxnId="{05CE3752-9BEE-474D-BE70-28C1B03E49F5}">
      <dgm:prSet/>
      <dgm:spPr/>
      <dgm:t>
        <a:bodyPr/>
        <a:lstStyle/>
        <a:p>
          <a:endParaRPr lang="zh-TW" altLang="en-US"/>
        </a:p>
      </dgm:t>
    </dgm:pt>
    <dgm:pt modelId="{3F1A5915-4E68-416E-BA8B-3975E8C1D968}" type="sibTrans" cxnId="{05CE3752-9BEE-474D-BE70-28C1B03E49F5}">
      <dgm:prSet/>
      <dgm:spPr>
        <a:ln w="63500"/>
      </dgm:spPr>
      <dgm:t>
        <a:bodyPr/>
        <a:lstStyle/>
        <a:p>
          <a:endParaRPr lang="zh-TW" altLang="en-US"/>
        </a:p>
      </dgm:t>
    </dgm:pt>
    <dgm:pt modelId="{B0E667E8-A952-41DD-A9A0-BEFDE56BB57F}">
      <dgm:prSet phldrT="[文字]" custT="1"/>
      <dgm:spPr/>
      <dgm:t>
        <a:bodyPr/>
        <a:lstStyle/>
        <a:p>
          <a:r>
            <a:rPr lang="zh-TW" altLang="en-US" sz="2800" b="1" smtClean="0">
              <a:latin typeface="微軟正黑體" pitchFamily="34" charset="-120"/>
              <a:ea typeface="微軟正黑體" pitchFamily="34" charset="-120"/>
            </a:rPr>
            <a:t>時間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71D937EE-06CD-480B-BA87-AE8FD8C1DC19}" type="parTrans" cxnId="{03360728-4445-4A49-961C-35BBB8001635}">
      <dgm:prSet/>
      <dgm:spPr/>
      <dgm:t>
        <a:bodyPr/>
        <a:lstStyle/>
        <a:p>
          <a:endParaRPr lang="zh-TW" altLang="en-US"/>
        </a:p>
      </dgm:t>
    </dgm:pt>
    <dgm:pt modelId="{003DF9F7-236C-4A07-ADA9-11F9B46E8455}" type="sibTrans" cxnId="{03360728-4445-4A49-961C-35BBB8001635}">
      <dgm:prSet/>
      <dgm:spPr>
        <a:ln w="63500"/>
      </dgm:spPr>
      <dgm:t>
        <a:bodyPr/>
        <a:lstStyle/>
        <a:p>
          <a:endParaRPr lang="zh-TW" altLang="en-US"/>
        </a:p>
      </dgm:t>
    </dgm:pt>
    <dgm:pt modelId="{3F1C6164-C9EE-48AC-A215-29B5EDFCB21B}">
      <dgm:prSet custT="1"/>
      <dgm:spPr/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教法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23A83DAF-94EE-4B8C-9723-A98E21310B1D}" type="parTrans" cxnId="{16DE35DC-708A-4C7B-8601-B4551D51C28F}">
      <dgm:prSet/>
      <dgm:spPr/>
      <dgm:t>
        <a:bodyPr/>
        <a:lstStyle/>
        <a:p>
          <a:endParaRPr lang="zh-TW" altLang="en-US"/>
        </a:p>
      </dgm:t>
    </dgm:pt>
    <dgm:pt modelId="{8CA891B6-A5CC-4B56-ADCE-2752DED7AEA0}" type="sibTrans" cxnId="{16DE35DC-708A-4C7B-8601-B4551D51C28F}">
      <dgm:prSet/>
      <dgm:spPr>
        <a:ln w="63500"/>
      </dgm:spPr>
      <dgm:t>
        <a:bodyPr/>
        <a:lstStyle/>
        <a:p>
          <a:endParaRPr lang="zh-TW" altLang="en-US"/>
        </a:p>
      </dgm:t>
    </dgm:pt>
    <dgm:pt modelId="{906B2D03-6A59-4BD0-AA72-C793D35A6BBB}" type="pres">
      <dgm:prSet presAssocID="{745BE3BA-D180-47A3-8A2C-BF8C0A6CAC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40842E4-3758-4194-BD94-2881DB1A8059}" type="pres">
      <dgm:prSet presAssocID="{E876EDC2-CAF6-46C9-A7F4-35E0DC36138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62F13A-7B74-4842-9683-9D091B894F43}" type="pres">
      <dgm:prSet presAssocID="{E876EDC2-CAF6-46C9-A7F4-35E0DC361387}" presName="spNode" presStyleCnt="0"/>
      <dgm:spPr/>
      <dgm:t>
        <a:bodyPr/>
        <a:lstStyle/>
        <a:p>
          <a:endParaRPr lang="zh-TW" altLang="en-US"/>
        </a:p>
      </dgm:t>
    </dgm:pt>
    <dgm:pt modelId="{EAEDD57D-9C0F-43C3-8EC2-6FB284948A84}" type="pres">
      <dgm:prSet presAssocID="{9F2FCCAE-C26C-4856-9CAD-748AA4E46497}" presName="sibTrans" presStyleLbl="sibTrans1D1" presStyleIdx="0" presStyleCnt="6"/>
      <dgm:spPr/>
      <dgm:t>
        <a:bodyPr/>
        <a:lstStyle/>
        <a:p>
          <a:endParaRPr lang="zh-TW" altLang="en-US"/>
        </a:p>
      </dgm:t>
    </dgm:pt>
    <dgm:pt modelId="{DA388E50-DCC8-4C47-999E-A7708B2D6547}" type="pres">
      <dgm:prSet presAssocID="{3F1C6164-C9EE-48AC-A215-29B5EDFCB21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0212F4-CC17-4F3A-996B-E59EC6F3AD42}" type="pres">
      <dgm:prSet presAssocID="{3F1C6164-C9EE-48AC-A215-29B5EDFCB21B}" presName="spNode" presStyleCnt="0"/>
      <dgm:spPr/>
      <dgm:t>
        <a:bodyPr/>
        <a:lstStyle/>
        <a:p>
          <a:endParaRPr lang="zh-TW" altLang="en-US"/>
        </a:p>
      </dgm:t>
    </dgm:pt>
    <dgm:pt modelId="{FC2C4D5D-BD80-46B5-ADD0-D7BC1265DC14}" type="pres">
      <dgm:prSet presAssocID="{8CA891B6-A5CC-4B56-ADCE-2752DED7AEA0}" presName="sibTrans" presStyleLbl="sibTrans1D1" presStyleIdx="1" presStyleCnt="6"/>
      <dgm:spPr/>
      <dgm:t>
        <a:bodyPr/>
        <a:lstStyle/>
        <a:p>
          <a:endParaRPr lang="zh-TW" altLang="en-US"/>
        </a:p>
      </dgm:t>
    </dgm:pt>
    <dgm:pt modelId="{1503CF43-53B6-4101-A859-2F7546943C63}" type="pres">
      <dgm:prSet presAssocID="{195E4705-D181-4F0F-B214-14E92384FFC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CFE2A6-3738-41EF-8E9F-CA8FF8EF3C41}" type="pres">
      <dgm:prSet presAssocID="{195E4705-D181-4F0F-B214-14E92384FFC4}" presName="spNode" presStyleCnt="0"/>
      <dgm:spPr/>
      <dgm:t>
        <a:bodyPr/>
        <a:lstStyle/>
        <a:p>
          <a:endParaRPr lang="zh-TW" altLang="en-US"/>
        </a:p>
      </dgm:t>
    </dgm:pt>
    <dgm:pt modelId="{3511A3EF-BAE2-4614-B4DF-796898328177}" type="pres">
      <dgm:prSet presAssocID="{DF33CA0D-9959-4535-8755-BBAC641BBCDF}" presName="sibTrans" presStyleLbl="sibTrans1D1" presStyleIdx="2" presStyleCnt="6"/>
      <dgm:spPr/>
      <dgm:t>
        <a:bodyPr/>
        <a:lstStyle/>
        <a:p>
          <a:endParaRPr lang="zh-TW" altLang="en-US"/>
        </a:p>
      </dgm:t>
    </dgm:pt>
    <dgm:pt modelId="{55A46CF1-9A56-4814-B0DC-1FDDFF5C74C7}" type="pres">
      <dgm:prSet presAssocID="{0A5DDC65-3D5B-49EF-9856-10793B76D3F5}" presName="node" presStyleLbl="node1" presStyleIdx="3" presStyleCnt="6" custRadScaleRad="101574" custRadScaleInc="-12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85FD34-FC97-48B1-9B4D-4A99265416AA}" type="pres">
      <dgm:prSet presAssocID="{0A5DDC65-3D5B-49EF-9856-10793B76D3F5}" presName="spNode" presStyleCnt="0"/>
      <dgm:spPr/>
      <dgm:t>
        <a:bodyPr/>
        <a:lstStyle/>
        <a:p>
          <a:endParaRPr lang="zh-TW" altLang="en-US"/>
        </a:p>
      </dgm:t>
    </dgm:pt>
    <dgm:pt modelId="{3FA52D93-C22A-47F9-AA48-EC63F5D8FA49}" type="pres">
      <dgm:prSet presAssocID="{7EAB2081-76CC-45E9-AF30-6CB9AF4ED451}" presName="sibTrans" presStyleLbl="sibTrans1D1" presStyleIdx="3" presStyleCnt="6"/>
      <dgm:spPr/>
      <dgm:t>
        <a:bodyPr/>
        <a:lstStyle/>
        <a:p>
          <a:endParaRPr lang="zh-TW" altLang="en-US"/>
        </a:p>
      </dgm:t>
    </dgm:pt>
    <dgm:pt modelId="{930C9588-C0B4-4EA7-B67A-88D327178608}" type="pres">
      <dgm:prSet presAssocID="{844F7007-EDF8-47B3-8DD4-36FC6CE9E1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FDAD18-F9AC-4187-8BEC-F914DD9A9C17}" type="pres">
      <dgm:prSet presAssocID="{844F7007-EDF8-47B3-8DD4-36FC6CE9E11B}" presName="spNode" presStyleCnt="0"/>
      <dgm:spPr/>
      <dgm:t>
        <a:bodyPr/>
        <a:lstStyle/>
        <a:p>
          <a:endParaRPr lang="zh-TW" altLang="en-US"/>
        </a:p>
      </dgm:t>
    </dgm:pt>
    <dgm:pt modelId="{C6531B5F-9740-42B3-BBC6-242D031543E3}" type="pres">
      <dgm:prSet presAssocID="{3F1A5915-4E68-416E-BA8B-3975E8C1D968}" presName="sibTrans" presStyleLbl="sibTrans1D1" presStyleIdx="4" presStyleCnt="6"/>
      <dgm:spPr/>
      <dgm:t>
        <a:bodyPr/>
        <a:lstStyle/>
        <a:p>
          <a:endParaRPr lang="zh-TW" altLang="en-US"/>
        </a:p>
      </dgm:t>
    </dgm:pt>
    <dgm:pt modelId="{34FB72AE-D83B-48A9-966C-52F180AC03BE}" type="pres">
      <dgm:prSet presAssocID="{B0E667E8-A952-41DD-A9A0-BEFDE56BB57F}" presName="node" presStyleLbl="node1" presStyleIdx="5" presStyleCnt="6" custRadScaleRad="96216" custRadScaleInc="9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481E5D-3FAD-4374-9DF8-9A2E246BDE9E}" type="pres">
      <dgm:prSet presAssocID="{B0E667E8-A952-41DD-A9A0-BEFDE56BB57F}" presName="spNode" presStyleCnt="0"/>
      <dgm:spPr/>
      <dgm:t>
        <a:bodyPr/>
        <a:lstStyle/>
        <a:p>
          <a:endParaRPr lang="zh-TW" altLang="en-US"/>
        </a:p>
      </dgm:t>
    </dgm:pt>
    <dgm:pt modelId="{14E43AB5-C422-4A43-8D1B-ABD2E2270607}" type="pres">
      <dgm:prSet presAssocID="{003DF9F7-236C-4A07-ADA9-11F9B46E8455}" presName="sibTrans" presStyleLbl="sibTrans1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1ADE6B12-939F-425B-841D-3B8729177308}" srcId="{745BE3BA-D180-47A3-8A2C-BF8C0A6CAC61}" destId="{E876EDC2-CAF6-46C9-A7F4-35E0DC361387}" srcOrd="0" destOrd="0" parTransId="{9C5E032E-B5AB-4541-B3A8-99E8989CCD67}" sibTransId="{9F2FCCAE-C26C-4856-9CAD-748AA4E46497}"/>
    <dgm:cxn modelId="{37B292A4-74F7-4A51-B8B0-6835A24EBD47}" type="presOf" srcId="{DF33CA0D-9959-4535-8755-BBAC641BBCDF}" destId="{3511A3EF-BAE2-4614-B4DF-796898328177}" srcOrd="0" destOrd="0" presId="urn:microsoft.com/office/officeart/2005/8/layout/cycle6"/>
    <dgm:cxn modelId="{4B6A607D-DEB4-48AE-BC79-5B00E1F17C2D}" type="presOf" srcId="{844F7007-EDF8-47B3-8DD4-36FC6CE9E11B}" destId="{930C9588-C0B4-4EA7-B67A-88D327178608}" srcOrd="0" destOrd="0" presId="urn:microsoft.com/office/officeart/2005/8/layout/cycle6"/>
    <dgm:cxn modelId="{16DE35DC-708A-4C7B-8601-B4551D51C28F}" srcId="{745BE3BA-D180-47A3-8A2C-BF8C0A6CAC61}" destId="{3F1C6164-C9EE-48AC-A215-29B5EDFCB21B}" srcOrd="1" destOrd="0" parTransId="{23A83DAF-94EE-4B8C-9723-A98E21310B1D}" sibTransId="{8CA891B6-A5CC-4B56-ADCE-2752DED7AEA0}"/>
    <dgm:cxn modelId="{173E005C-3CF5-49BC-B924-B32852322D20}" type="presOf" srcId="{0A5DDC65-3D5B-49EF-9856-10793B76D3F5}" destId="{55A46CF1-9A56-4814-B0DC-1FDDFF5C74C7}" srcOrd="0" destOrd="0" presId="urn:microsoft.com/office/officeart/2005/8/layout/cycle6"/>
    <dgm:cxn modelId="{99133BCE-09AA-40CB-928C-736C0D26E4BE}" type="presOf" srcId="{745BE3BA-D180-47A3-8A2C-BF8C0A6CAC61}" destId="{906B2D03-6A59-4BD0-AA72-C793D35A6BBB}" srcOrd="0" destOrd="0" presId="urn:microsoft.com/office/officeart/2005/8/layout/cycle6"/>
    <dgm:cxn modelId="{4D7E73A6-8CFA-4B6E-A15E-F1EF08ABBA31}" type="presOf" srcId="{3F1A5915-4E68-416E-BA8B-3975E8C1D968}" destId="{C6531B5F-9740-42B3-BBC6-242D031543E3}" srcOrd="0" destOrd="0" presId="urn:microsoft.com/office/officeart/2005/8/layout/cycle6"/>
    <dgm:cxn modelId="{9098F5C6-4CCF-4DFD-8D0D-CA8F7B1EBD1F}" type="presOf" srcId="{B0E667E8-A952-41DD-A9A0-BEFDE56BB57F}" destId="{34FB72AE-D83B-48A9-966C-52F180AC03BE}" srcOrd="0" destOrd="0" presId="urn:microsoft.com/office/officeart/2005/8/layout/cycle6"/>
    <dgm:cxn modelId="{6B7F6093-D525-4000-90D8-9874545E1AA0}" type="presOf" srcId="{8CA891B6-A5CC-4B56-ADCE-2752DED7AEA0}" destId="{FC2C4D5D-BD80-46B5-ADD0-D7BC1265DC14}" srcOrd="0" destOrd="0" presId="urn:microsoft.com/office/officeart/2005/8/layout/cycle6"/>
    <dgm:cxn modelId="{4F14F863-4D5E-4BD5-B641-38E91AACAA37}" srcId="{745BE3BA-D180-47A3-8A2C-BF8C0A6CAC61}" destId="{195E4705-D181-4F0F-B214-14E92384FFC4}" srcOrd="2" destOrd="0" parTransId="{D43CB1DD-BC17-4FDC-B791-F763837BA212}" sibTransId="{DF33CA0D-9959-4535-8755-BBAC641BBCDF}"/>
    <dgm:cxn modelId="{03360728-4445-4A49-961C-35BBB8001635}" srcId="{745BE3BA-D180-47A3-8A2C-BF8C0A6CAC61}" destId="{B0E667E8-A952-41DD-A9A0-BEFDE56BB57F}" srcOrd="5" destOrd="0" parTransId="{71D937EE-06CD-480B-BA87-AE8FD8C1DC19}" sibTransId="{003DF9F7-236C-4A07-ADA9-11F9B46E8455}"/>
    <dgm:cxn modelId="{7027B56B-631B-4D45-9D16-244659D03317}" type="presOf" srcId="{7EAB2081-76CC-45E9-AF30-6CB9AF4ED451}" destId="{3FA52D93-C22A-47F9-AA48-EC63F5D8FA49}" srcOrd="0" destOrd="0" presId="urn:microsoft.com/office/officeart/2005/8/layout/cycle6"/>
    <dgm:cxn modelId="{7FE14043-7B45-4386-8F4D-F99AE8BAF2F5}" type="presOf" srcId="{E876EDC2-CAF6-46C9-A7F4-35E0DC361387}" destId="{040842E4-3758-4194-BD94-2881DB1A8059}" srcOrd="0" destOrd="0" presId="urn:microsoft.com/office/officeart/2005/8/layout/cycle6"/>
    <dgm:cxn modelId="{E1AEED18-B551-4B57-A63A-89AF98B4CB38}" type="presOf" srcId="{003DF9F7-236C-4A07-ADA9-11F9B46E8455}" destId="{14E43AB5-C422-4A43-8D1B-ABD2E2270607}" srcOrd="0" destOrd="0" presId="urn:microsoft.com/office/officeart/2005/8/layout/cycle6"/>
    <dgm:cxn modelId="{1E97B6AD-89DD-476F-BAD1-2C29FBE958A1}" type="presOf" srcId="{9F2FCCAE-C26C-4856-9CAD-748AA4E46497}" destId="{EAEDD57D-9C0F-43C3-8EC2-6FB284948A84}" srcOrd="0" destOrd="0" presId="urn:microsoft.com/office/officeart/2005/8/layout/cycle6"/>
    <dgm:cxn modelId="{028AD378-2006-45B9-BF41-A10B4F0DFB85}" srcId="{745BE3BA-D180-47A3-8A2C-BF8C0A6CAC61}" destId="{0A5DDC65-3D5B-49EF-9856-10793B76D3F5}" srcOrd="3" destOrd="0" parTransId="{00D496BC-7CBF-4C67-9509-248605F6912A}" sibTransId="{7EAB2081-76CC-45E9-AF30-6CB9AF4ED451}"/>
    <dgm:cxn modelId="{6C7CC180-D734-4220-AE7B-988C24800A3C}" type="presOf" srcId="{3F1C6164-C9EE-48AC-A215-29B5EDFCB21B}" destId="{DA388E50-DCC8-4C47-999E-A7708B2D6547}" srcOrd="0" destOrd="0" presId="urn:microsoft.com/office/officeart/2005/8/layout/cycle6"/>
    <dgm:cxn modelId="{05CE3752-9BEE-474D-BE70-28C1B03E49F5}" srcId="{745BE3BA-D180-47A3-8A2C-BF8C0A6CAC61}" destId="{844F7007-EDF8-47B3-8DD4-36FC6CE9E11B}" srcOrd="4" destOrd="0" parTransId="{F1BC6C98-475E-4CFB-B84E-8D05593DB1A9}" sibTransId="{3F1A5915-4E68-416E-BA8B-3975E8C1D968}"/>
    <dgm:cxn modelId="{C220CCDA-72CB-488B-AE79-E01388505F28}" type="presOf" srcId="{195E4705-D181-4F0F-B214-14E92384FFC4}" destId="{1503CF43-53B6-4101-A859-2F7546943C63}" srcOrd="0" destOrd="0" presId="urn:microsoft.com/office/officeart/2005/8/layout/cycle6"/>
    <dgm:cxn modelId="{7029391A-EDC8-4B22-B7D4-705B5449C8A5}" type="presParOf" srcId="{906B2D03-6A59-4BD0-AA72-C793D35A6BBB}" destId="{040842E4-3758-4194-BD94-2881DB1A8059}" srcOrd="0" destOrd="0" presId="urn:microsoft.com/office/officeart/2005/8/layout/cycle6"/>
    <dgm:cxn modelId="{375AC817-4B53-4196-B366-598542D288C8}" type="presParOf" srcId="{906B2D03-6A59-4BD0-AA72-C793D35A6BBB}" destId="{9262F13A-7B74-4842-9683-9D091B894F43}" srcOrd="1" destOrd="0" presId="urn:microsoft.com/office/officeart/2005/8/layout/cycle6"/>
    <dgm:cxn modelId="{C5E9BD25-26CD-4C88-A660-9C96CD3662F7}" type="presParOf" srcId="{906B2D03-6A59-4BD0-AA72-C793D35A6BBB}" destId="{EAEDD57D-9C0F-43C3-8EC2-6FB284948A84}" srcOrd="2" destOrd="0" presId="urn:microsoft.com/office/officeart/2005/8/layout/cycle6"/>
    <dgm:cxn modelId="{DAFA18DC-7C6A-490B-A920-F5D864E41E37}" type="presParOf" srcId="{906B2D03-6A59-4BD0-AA72-C793D35A6BBB}" destId="{DA388E50-DCC8-4C47-999E-A7708B2D6547}" srcOrd="3" destOrd="0" presId="urn:microsoft.com/office/officeart/2005/8/layout/cycle6"/>
    <dgm:cxn modelId="{4C1FBDC9-3BE2-4298-9A1C-399497253771}" type="presParOf" srcId="{906B2D03-6A59-4BD0-AA72-C793D35A6BBB}" destId="{B00212F4-CC17-4F3A-996B-E59EC6F3AD42}" srcOrd="4" destOrd="0" presId="urn:microsoft.com/office/officeart/2005/8/layout/cycle6"/>
    <dgm:cxn modelId="{E485270E-2BD8-4C1C-B898-321509375090}" type="presParOf" srcId="{906B2D03-6A59-4BD0-AA72-C793D35A6BBB}" destId="{FC2C4D5D-BD80-46B5-ADD0-D7BC1265DC14}" srcOrd="5" destOrd="0" presId="urn:microsoft.com/office/officeart/2005/8/layout/cycle6"/>
    <dgm:cxn modelId="{69634B1B-ABDC-4AF0-B25A-F1792FF9D0D7}" type="presParOf" srcId="{906B2D03-6A59-4BD0-AA72-C793D35A6BBB}" destId="{1503CF43-53B6-4101-A859-2F7546943C63}" srcOrd="6" destOrd="0" presId="urn:microsoft.com/office/officeart/2005/8/layout/cycle6"/>
    <dgm:cxn modelId="{69E18F0F-4FBE-4EF0-85C2-1F3FB72DA47C}" type="presParOf" srcId="{906B2D03-6A59-4BD0-AA72-C793D35A6BBB}" destId="{4ACFE2A6-3738-41EF-8E9F-CA8FF8EF3C41}" srcOrd="7" destOrd="0" presId="urn:microsoft.com/office/officeart/2005/8/layout/cycle6"/>
    <dgm:cxn modelId="{D5FA6523-258B-4C9A-8233-A48DDACC4AE6}" type="presParOf" srcId="{906B2D03-6A59-4BD0-AA72-C793D35A6BBB}" destId="{3511A3EF-BAE2-4614-B4DF-796898328177}" srcOrd="8" destOrd="0" presId="urn:microsoft.com/office/officeart/2005/8/layout/cycle6"/>
    <dgm:cxn modelId="{E9E805B7-4A97-4315-AA55-C6ABA18E5863}" type="presParOf" srcId="{906B2D03-6A59-4BD0-AA72-C793D35A6BBB}" destId="{55A46CF1-9A56-4814-B0DC-1FDDFF5C74C7}" srcOrd="9" destOrd="0" presId="urn:microsoft.com/office/officeart/2005/8/layout/cycle6"/>
    <dgm:cxn modelId="{0F03E21F-BC1A-464E-8BE5-F779D51D2AED}" type="presParOf" srcId="{906B2D03-6A59-4BD0-AA72-C793D35A6BBB}" destId="{2585FD34-FC97-48B1-9B4D-4A99265416AA}" srcOrd="10" destOrd="0" presId="urn:microsoft.com/office/officeart/2005/8/layout/cycle6"/>
    <dgm:cxn modelId="{20D3BE1A-D1C7-49F0-AF5B-91843633CF9D}" type="presParOf" srcId="{906B2D03-6A59-4BD0-AA72-C793D35A6BBB}" destId="{3FA52D93-C22A-47F9-AA48-EC63F5D8FA49}" srcOrd="11" destOrd="0" presId="urn:microsoft.com/office/officeart/2005/8/layout/cycle6"/>
    <dgm:cxn modelId="{8BF4CA1F-BEC1-471F-A8CD-A198393FF69C}" type="presParOf" srcId="{906B2D03-6A59-4BD0-AA72-C793D35A6BBB}" destId="{930C9588-C0B4-4EA7-B67A-88D327178608}" srcOrd="12" destOrd="0" presId="urn:microsoft.com/office/officeart/2005/8/layout/cycle6"/>
    <dgm:cxn modelId="{0762158A-07F3-4CA0-8AAA-17810C8173DF}" type="presParOf" srcId="{906B2D03-6A59-4BD0-AA72-C793D35A6BBB}" destId="{CFFDAD18-F9AC-4187-8BEC-F914DD9A9C17}" srcOrd="13" destOrd="0" presId="urn:microsoft.com/office/officeart/2005/8/layout/cycle6"/>
    <dgm:cxn modelId="{887A59C0-BF13-4FF1-AE62-C2337CEDC3DD}" type="presParOf" srcId="{906B2D03-6A59-4BD0-AA72-C793D35A6BBB}" destId="{C6531B5F-9740-42B3-BBC6-242D031543E3}" srcOrd="14" destOrd="0" presId="urn:microsoft.com/office/officeart/2005/8/layout/cycle6"/>
    <dgm:cxn modelId="{EE7CF8AA-C176-433F-A945-CF0FA91A795A}" type="presParOf" srcId="{906B2D03-6A59-4BD0-AA72-C793D35A6BBB}" destId="{34FB72AE-D83B-48A9-966C-52F180AC03BE}" srcOrd="15" destOrd="0" presId="urn:microsoft.com/office/officeart/2005/8/layout/cycle6"/>
    <dgm:cxn modelId="{57B97020-F826-4E27-AFDE-0B8ED0C67A2B}" type="presParOf" srcId="{906B2D03-6A59-4BD0-AA72-C793D35A6BBB}" destId="{99481E5D-3FAD-4374-9DF8-9A2E246BDE9E}" srcOrd="16" destOrd="0" presId="urn:microsoft.com/office/officeart/2005/8/layout/cycle6"/>
    <dgm:cxn modelId="{EB10F536-234A-418B-9ACE-8195BE0E377C}" type="presParOf" srcId="{906B2D03-6A59-4BD0-AA72-C793D35A6BBB}" destId="{14E43AB5-C422-4A43-8D1B-ABD2E227060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8309BE-B192-4396-B304-A9DC666D2FB1}">
      <dsp:nvSpPr>
        <dsp:cNvPr id="0" name=""/>
        <dsp:cNvSpPr/>
      </dsp:nvSpPr>
      <dsp:spPr>
        <a:xfrm>
          <a:off x="2640979" y="608"/>
          <a:ext cx="1963488" cy="19634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900" kern="1200" dirty="0" smtClean="0">
              <a:latin typeface="微軟正黑體" pitchFamily="34" charset="-120"/>
              <a:ea typeface="微軟正黑體" pitchFamily="34" charset="-120"/>
            </a:rPr>
            <a:t>內容</a:t>
          </a:r>
          <a:endParaRPr lang="zh-TW" altLang="en-US" sz="49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640979" y="608"/>
        <a:ext cx="1963488" cy="1963488"/>
      </dsp:txXfrm>
    </dsp:sp>
    <dsp:sp modelId="{C52BA24D-AB73-4802-9C87-70CA0F2C2055}">
      <dsp:nvSpPr>
        <dsp:cNvPr id="0" name=""/>
        <dsp:cNvSpPr/>
      </dsp:nvSpPr>
      <dsp:spPr>
        <a:xfrm rot="3600000">
          <a:off x="4091505" y="1913614"/>
          <a:ext cx="520363" cy="6626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/>
        </a:p>
      </dsp:txBody>
      <dsp:txXfrm rot="3600000">
        <a:off x="4091505" y="1913614"/>
        <a:ext cx="520363" cy="662677"/>
      </dsp:txXfrm>
    </dsp:sp>
    <dsp:sp modelId="{2C8BD570-D78A-4AA2-BE1E-1F90BD476CB0}">
      <dsp:nvSpPr>
        <dsp:cNvPr id="0" name=""/>
        <dsp:cNvSpPr/>
      </dsp:nvSpPr>
      <dsp:spPr>
        <a:xfrm>
          <a:off x="4113632" y="2551317"/>
          <a:ext cx="1963488" cy="19634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900" kern="1200" dirty="0" smtClean="0">
              <a:latin typeface="微軟正黑體" pitchFamily="34" charset="-120"/>
              <a:ea typeface="微軟正黑體" pitchFamily="34" charset="-120"/>
            </a:rPr>
            <a:t>過程</a:t>
          </a:r>
        </a:p>
      </dsp:txBody>
      <dsp:txXfrm>
        <a:off x="4113632" y="2551317"/>
        <a:ext cx="1963488" cy="1963488"/>
      </dsp:txXfrm>
    </dsp:sp>
    <dsp:sp modelId="{D643FB81-7EEE-4FB4-8FC7-C58D64BB4A81}">
      <dsp:nvSpPr>
        <dsp:cNvPr id="0" name=""/>
        <dsp:cNvSpPr/>
      </dsp:nvSpPr>
      <dsp:spPr>
        <a:xfrm rot="10800000">
          <a:off x="3377269" y="3201722"/>
          <a:ext cx="520363" cy="6626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/>
        </a:p>
      </dsp:txBody>
      <dsp:txXfrm rot="10800000">
        <a:off x="3377269" y="3201722"/>
        <a:ext cx="520363" cy="662677"/>
      </dsp:txXfrm>
    </dsp:sp>
    <dsp:sp modelId="{97510FB5-C140-47EA-9DBF-C8BB3FFE3542}">
      <dsp:nvSpPr>
        <dsp:cNvPr id="0" name=""/>
        <dsp:cNvSpPr/>
      </dsp:nvSpPr>
      <dsp:spPr>
        <a:xfrm>
          <a:off x="1168327" y="2551317"/>
          <a:ext cx="1963488" cy="19634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900" kern="1200" dirty="0" smtClean="0">
              <a:latin typeface="微軟正黑體" pitchFamily="34" charset="-120"/>
              <a:ea typeface="微軟正黑體" pitchFamily="34" charset="-120"/>
            </a:rPr>
            <a:t>成果</a:t>
          </a:r>
        </a:p>
      </dsp:txBody>
      <dsp:txXfrm>
        <a:off x="1168327" y="2551317"/>
        <a:ext cx="1963488" cy="1963488"/>
      </dsp:txXfrm>
    </dsp:sp>
    <dsp:sp modelId="{3CA0242D-DB59-4E98-B5AA-5DA391A48E15}">
      <dsp:nvSpPr>
        <dsp:cNvPr id="0" name=""/>
        <dsp:cNvSpPr/>
      </dsp:nvSpPr>
      <dsp:spPr>
        <a:xfrm rot="18000000">
          <a:off x="2618852" y="1939122"/>
          <a:ext cx="520363" cy="6626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/>
        </a:p>
      </dsp:txBody>
      <dsp:txXfrm rot="18000000">
        <a:off x="2618852" y="1939122"/>
        <a:ext cx="520363" cy="6626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0842E4-3758-4194-BD94-2881DB1A8059}">
      <dsp:nvSpPr>
        <dsp:cNvPr id="0" name=""/>
        <dsp:cNvSpPr/>
      </dsp:nvSpPr>
      <dsp:spPr>
        <a:xfrm>
          <a:off x="4290893" y="437"/>
          <a:ext cx="1404292" cy="9127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smtClean="0">
              <a:latin typeface="微軟正黑體" pitchFamily="34" charset="-120"/>
              <a:ea typeface="微軟正黑體" pitchFamily="34" charset="-120"/>
            </a:rPr>
            <a:t>教材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90893" y="437"/>
        <a:ext cx="1404292" cy="912790"/>
      </dsp:txXfrm>
    </dsp:sp>
    <dsp:sp modelId="{EAEDD57D-9C0F-43C3-8EC2-6FB284948A84}">
      <dsp:nvSpPr>
        <dsp:cNvPr id="0" name=""/>
        <dsp:cNvSpPr/>
      </dsp:nvSpPr>
      <dsp:spPr>
        <a:xfrm>
          <a:off x="2842401" y="456832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2861760" y="120970"/>
              </a:moveTo>
              <a:arcTo wR="2150638" hR="2150638" stAng="17358517" swAng="1501373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88E50-DCC8-4C47-999E-A7708B2D6547}">
      <dsp:nvSpPr>
        <dsp:cNvPr id="0" name=""/>
        <dsp:cNvSpPr/>
      </dsp:nvSpPr>
      <dsp:spPr>
        <a:xfrm>
          <a:off x="6153401" y="1075756"/>
          <a:ext cx="1404292" cy="9127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教法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153401" y="1075756"/>
        <a:ext cx="1404292" cy="912790"/>
      </dsp:txXfrm>
    </dsp:sp>
    <dsp:sp modelId="{FC2C4D5D-BD80-46B5-ADD0-D7BC1265DC14}">
      <dsp:nvSpPr>
        <dsp:cNvPr id="0" name=""/>
        <dsp:cNvSpPr/>
      </dsp:nvSpPr>
      <dsp:spPr>
        <a:xfrm>
          <a:off x="2842401" y="456832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4213821" y="1543579"/>
              </a:moveTo>
              <a:arcTo wR="2150638" hR="2150638" stAng="20616259" swAng="1967483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3CF43-53B6-4101-A859-2F7546943C63}">
      <dsp:nvSpPr>
        <dsp:cNvPr id="0" name=""/>
        <dsp:cNvSpPr/>
      </dsp:nvSpPr>
      <dsp:spPr>
        <a:xfrm>
          <a:off x="6153401" y="3226395"/>
          <a:ext cx="1404292" cy="9127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800" kern="120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kern="1200" smtClean="0">
              <a:latin typeface="微軟正黑體" pitchFamily="34" charset="-120"/>
              <a:ea typeface="微軟正黑體" pitchFamily="34" charset="-120"/>
            </a:rPr>
            <a:t>評量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6153401" y="3226395"/>
        <a:ext cx="1404292" cy="912790"/>
      </dsp:txXfrm>
    </dsp:sp>
    <dsp:sp modelId="{3511A3EF-BAE2-4614-B4DF-796898328177}">
      <dsp:nvSpPr>
        <dsp:cNvPr id="0" name=""/>
        <dsp:cNvSpPr/>
      </dsp:nvSpPr>
      <dsp:spPr>
        <a:xfrm>
          <a:off x="2841634" y="457589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3654364" y="3688186"/>
              </a:moveTo>
              <a:arcTo wR="2150638" hR="2150638" stAng="2738229" swAng="1485501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46CF1-9A56-4814-B0DC-1FDDFF5C74C7}">
      <dsp:nvSpPr>
        <dsp:cNvPr id="0" name=""/>
        <dsp:cNvSpPr/>
      </dsp:nvSpPr>
      <dsp:spPr>
        <a:xfrm>
          <a:off x="4300707" y="4302151"/>
          <a:ext cx="1404292" cy="9127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latin typeface="微軟正黑體" pitchFamily="34" charset="-120"/>
              <a:ea typeface="微軟正黑體" pitchFamily="34" charset="-120"/>
            </a:rPr>
            <a:t>資源與支援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300707" y="4302151"/>
        <a:ext cx="1404292" cy="912790"/>
      </dsp:txXfrm>
    </dsp:sp>
    <dsp:sp modelId="{3FA52D93-C22A-47F9-AA48-EC63F5D8FA49}">
      <dsp:nvSpPr>
        <dsp:cNvPr id="0" name=""/>
        <dsp:cNvSpPr/>
      </dsp:nvSpPr>
      <dsp:spPr>
        <a:xfrm>
          <a:off x="2843153" y="457574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1448466" y="4183419"/>
              </a:moveTo>
              <a:arcTo wR="2150638" hR="2150638" stAng="6543370" swAng="1518043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C9588-C0B4-4EA7-B67A-88D327178608}">
      <dsp:nvSpPr>
        <dsp:cNvPr id="0" name=""/>
        <dsp:cNvSpPr/>
      </dsp:nvSpPr>
      <dsp:spPr>
        <a:xfrm>
          <a:off x="2428386" y="3226395"/>
          <a:ext cx="1404292" cy="91279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smtClean="0">
              <a:latin typeface="微軟正黑體" pitchFamily="34" charset="-120"/>
              <a:ea typeface="微軟正黑體" pitchFamily="34" charset="-120"/>
            </a:rPr>
            <a:t>分組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28386" y="3226395"/>
        <a:ext cx="1404292" cy="912790"/>
      </dsp:txXfrm>
    </dsp:sp>
    <dsp:sp modelId="{C6531B5F-9740-42B3-BBC6-242D031543E3}">
      <dsp:nvSpPr>
        <dsp:cNvPr id="0" name=""/>
        <dsp:cNvSpPr/>
      </dsp:nvSpPr>
      <dsp:spPr>
        <a:xfrm>
          <a:off x="2880537" y="601921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50224" y="2612708"/>
              </a:moveTo>
              <a:arcTo wR="2150638" hR="2150638" stAng="10055587" swAng="1914379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B72AE-D83B-48A9-966C-52F180AC03BE}">
      <dsp:nvSpPr>
        <dsp:cNvPr id="0" name=""/>
        <dsp:cNvSpPr/>
      </dsp:nvSpPr>
      <dsp:spPr>
        <a:xfrm>
          <a:off x="2502286" y="1110541"/>
          <a:ext cx="1404292" cy="9127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smtClean="0">
              <a:latin typeface="微軟正黑體" pitchFamily="34" charset="-120"/>
              <a:ea typeface="微軟正黑體" pitchFamily="34" charset="-120"/>
            </a:rPr>
            <a:t>時間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502286" y="1110541"/>
        <a:ext cx="1404292" cy="912790"/>
      </dsp:txXfrm>
    </dsp:sp>
    <dsp:sp modelId="{14E43AB5-C422-4A43-8D1B-ABD2E2270607}">
      <dsp:nvSpPr>
        <dsp:cNvPr id="0" name=""/>
        <dsp:cNvSpPr/>
      </dsp:nvSpPr>
      <dsp:spPr>
        <a:xfrm>
          <a:off x="3025169" y="384188"/>
          <a:ext cx="4301276" cy="4301276"/>
        </a:xfrm>
        <a:custGeom>
          <a:avLst/>
          <a:gdLst/>
          <a:ahLst/>
          <a:cxnLst/>
          <a:rect l="0" t="0" r="0" b="0"/>
          <a:pathLst>
            <a:path>
              <a:moveTo>
                <a:pt x="545216" y="719601"/>
              </a:moveTo>
              <a:arcTo wR="2150638" hR="2150638" stAng="13302786" swAng="1424967"/>
            </a:path>
          </a:pathLst>
        </a:custGeom>
        <a:noFill/>
        <a:ln w="635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EFA6B-932C-402B-8B74-A81C0B0DD154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D9243-66CA-4C69-93D0-EC1E24962F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5621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本來該做的事只是一直被遺忘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zh-TW" smtClean="0"/>
          </a:p>
        </p:txBody>
      </p:sp>
      <p:sp>
        <p:nvSpPr>
          <p:cNvPr id="2970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F56692A-942D-4F5A-9D9B-511AD2D2075D}" type="slidenum">
              <a:rPr kumimoji="0" lang="zh-TW" altLang="en-US" sz="1200">
                <a:latin typeface="+mn-lt"/>
                <a:ea typeface="+mn-ea"/>
              </a:rPr>
              <a:pPr algn="r">
                <a:defRPr/>
              </a:pPr>
              <a:t>7</a:t>
            </a:fld>
            <a:endParaRPr kumimoji="0" lang="zh-TW" altLang="en-US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語文智能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邏輯數學智能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空間智能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音樂智能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肢體動覺智能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人際智能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內省智能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自然觀察智能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Tutored</a:t>
            </a:r>
            <a:r>
              <a:rPr lang="zh-TW" altLang="en-US" dirty="0" smtClean="0"/>
              <a:t>***輔導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分組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發個人學習單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播影片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每小段約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1~3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分鐘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)</a:t>
            </a: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學生在該段影片空欄回答問題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共完成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9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個小段影片及內容記錄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發組學習單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從個人學習單中挑選最完整的答案服貼到組學習單上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看影片回答問題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完成組學習單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9FBF5-716E-45F8-9F55-A3855752967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可由課程內容、實施過程、實施成果三項要素考慮如何差異化教學。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243-66CA-4C69-93D0-EC1E24962FCD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4F90-9B18-4BED-B1C1-310305045003}" type="datetimeFigureOut">
              <a:rPr lang="zh-TW" altLang="en-US" smtClean="0"/>
              <a:pPr/>
              <a:t>2013/12/11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A442-68FE-4818-A930-FBF21A22CB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issuu.com/bell5/docs/z11909-22.pptx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964" y="32038"/>
            <a:ext cx="7772400" cy="936104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差異化教學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19672" y="5877272"/>
            <a:ext cx="6400800" cy="638164"/>
          </a:xfrm>
        </p:spPr>
        <p:txBody>
          <a:bodyPr>
            <a:normAutofit/>
          </a:bodyPr>
          <a:lstStyle/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102/11/27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吳月鈴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@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礁溪國中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758" y="1268760"/>
            <a:ext cx="5358386" cy="417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683568" y="260648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生物多樣性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---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一樣米養百樣人</a:t>
            </a:r>
            <a:endParaRPr kumimoji="1" lang="zh-TW" altLang="en-US" sz="4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5842" name="Picture 2" descr="http://farm5.staticflickr.com/4113/4965690364_9b903c3a41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80732"/>
            <a:ext cx="5245852" cy="559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施教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怎麼教？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71287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不必打破重練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….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毀壞它，自然有動態怪力說早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663482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因為你一定做過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….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13966"/>
          <a:stretch>
            <a:fillRect/>
          </a:stretch>
        </p:blipFill>
        <p:spPr bwMode="auto">
          <a:xfrm>
            <a:off x="1285852" y="1357298"/>
            <a:ext cx="678657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85860"/>
            <a:ext cx="7534892" cy="501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做些小改變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讓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更有效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i.imgur.com/kq9Gdy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8568952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我這樣做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----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常、見動植物電子書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600" dirty="0" err="1" smtClean="0">
                <a:latin typeface="微軟正黑體" pitchFamily="34" charset="-120"/>
                <a:ea typeface="微軟正黑體" pitchFamily="34" charset="-120"/>
                <a:hlinkClick r:id="rId2"/>
              </a:rPr>
              <a:t>ISS</a:t>
            </a:r>
            <a:r>
              <a:rPr lang="en-US" altLang="zh-TW" sz="3600" dirty="0" err="1" smtClean="0">
                <a:latin typeface="微軟正黑體" pitchFamily="34" charset="-120"/>
                <a:ea typeface="微軟正黑體" pitchFamily="34" charset="-120"/>
              </a:rPr>
              <a:t>uu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475656" y="1340768"/>
            <a:ext cx="6768752" cy="49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找書寫出玉米或毛豆的特徵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老師檢查書寫的特徵是否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發該項實物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/>
            </a:r>
            <a:br>
              <a:rPr lang="en-US" altLang="zh-TW" sz="3200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</a:b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3.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畫下特徵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,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老師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檢查後發另一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實物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104456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164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67544" y="26064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教學流程及學習單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5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到校園中找兩樣植物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動物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素描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完成規定項目後交作業</a:t>
            </a:r>
            <a:r>
              <a:rPr lang="zh-TW" altLang="en-US" sz="3100" dirty="0">
                <a:latin typeface="微軟正黑體" pitchFamily="34" charset="-120"/>
                <a:ea typeface="微軟正黑體" pitchFamily="34" charset="-120"/>
              </a:rPr>
              <a:t>老師批進度成績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可加工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封面封底上色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en-US" altLang="zh-TW" sz="31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以爭取加分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71323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6928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55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設定不同的評量標準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323528" y="1556792"/>
          <a:ext cx="8820472" cy="5070394"/>
        </p:xfrm>
        <a:graphic>
          <a:graphicData uri="http://schemas.openxmlformats.org/drawingml/2006/table">
            <a:tbl>
              <a:tblPr/>
              <a:tblGrid>
                <a:gridCol w="1440160"/>
                <a:gridCol w="3259050"/>
                <a:gridCol w="4121262"/>
              </a:tblGrid>
              <a:tr h="737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目標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評量項目與標準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4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A</a:t>
                      </a:r>
                      <a:endParaRPr kumimoji="1" lang="en-US" altLang="zh-TW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認識各類生物的特徵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能查書寫出每一生物的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項特徵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(60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B</a:t>
                      </a:r>
                      <a:endParaRPr kumimoji="1" lang="en-US" altLang="zh-TW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了解生物特徵和功能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能畫出生物的整體外形和活動模式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(85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C</a:t>
                      </a:r>
                      <a:endParaRPr kumimoji="1" lang="en-US" altLang="zh-TW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了解生物特徵和功能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能畫出生物在環境中的生活方式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和其他生物的互動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(95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我這樣做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內分泌教學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052736"/>
            <a:ext cx="862647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400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年國教的新政策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00" name="Picture 4" descr="http://pic.pimg.tw/markleeblog/1383024883-2558044216.jpg?v=13830248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214422"/>
            <a:ext cx="5388699" cy="5419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t="17722"/>
          <a:stretch>
            <a:fillRect/>
          </a:stretch>
        </p:blipFill>
        <p:spPr bwMode="auto">
          <a:xfrm>
            <a:off x="539552" y="980728"/>
            <a:ext cx="8208912" cy="5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教學目標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教學流程及學習單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6" name="AutoShape 2" descr="http://2.bp.blogspot.com/-GXC_gG4pWi8/UF2AI8_5F6I/AAAAAAAABfg/OOhJjz6FsjA/s1600/%E9%9D%9E%E5%B8%B8%E6%BC%82%E4%BA%AE%E7%9A%84%E8%B3%87%E6%BA%90%E5%9B%9E%E6%94%B6%E8%97%9D%E8%A1%93%EF%BD%9E%E8%9B%8B%E6%AE%BC%E9%9B%9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560" y="2996952"/>
            <a:ext cx="42484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59648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5000628" y="2465512"/>
            <a:ext cx="399593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教學策略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每個學生都有學習任務但容許看書寫答案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互助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合作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---</a:t>
            </a: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挑最好的答案做整組作業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用多媒體呈現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評量方法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----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繪圖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口頭發表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91646"/>
            <a:ext cx="3770066" cy="242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差異化教學精神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容許看書寫答案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容許不同進度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作業分基本分與加分法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互助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合作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多媒體呈現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評量方法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----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繪圖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口頭發表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3525978" cy="37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85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179512" y="1299740"/>
          <a:ext cx="8820472" cy="5289216"/>
        </p:xfrm>
        <a:graphic>
          <a:graphicData uri="http://schemas.openxmlformats.org/drawingml/2006/table">
            <a:tbl>
              <a:tblPr/>
              <a:tblGrid>
                <a:gridCol w="1512168"/>
                <a:gridCol w="3600400"/>
                <a:gridCol w="3707904"/>
              </a:tblGrid>
              <a:tr h="563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目標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評量項目與標準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3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A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知道各腺體名稱及位置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能查書標出學習單上腺體的名稱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(60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2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B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了解各腺體分泌的激素及主要功能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能查書統整影片中各腺體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激素的主要功能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(85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層級</a:t>
                      </a:r>
                      <a:r>
                        <a:rPr kumimoji="1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C</a:t>
                      </a:r>
                      <a:endParaRPr kumimoji="1" lang="en-US" altLang="zh-TW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能綜合判斷激素的整體調控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能從新的情境中判斷腺體異常情況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(95</a:t>
                      </a: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kumimoji="1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設定不同的評量標準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差異化教學的切入點？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142976" y="1556792"/>
          <a:ext cx="7245448" cy="4515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-642974" y="571480"/>
          <a:ext cx="9986080" cy="521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4929190" y="571480"/>
            <a:ext cx="3500462" cy="6429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刪減、添加、重組</a:t>
            </a:r>
          </a:p>
        </p:txBody>
      </p:sp>
      <p:sp>
        <p:nvSpPr>
          <p:cNvPr id="6" name="矩形 5"/>
          <p:cNvSpPr/>
          <p:nvPr/>
        </p:nvSpPr>
        <p:spPr>
          <a:xfrm>
            <a:off x="4929158" y="2643182"/>
            <a:ext cx="4214842" cy="7858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教學法、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作業多元化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43636" y="3929066"/>
            <a:ext cx="4000496" cy="7858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多元評量</a:t>
            </a:r>
            <a:endParaRPr lang="en-US" altLang="zh-TW" sz="3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42493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作業沒交應該給零分嗎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7346" name="Picture 2" descr="http://www.hjjh.kh.edu.tw/%E8%B6%A3%E5%91%B3%E8%B3%87%E6%BA%90/pictures/%E4%BA%A4%E4%BD%9C%E6%A5%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7138764" cy="5354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學校不是工廠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http://files.coloribus.com/files/adsarchive/part_1505/15052105/file/you-move-english-school-factory-600-17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37206" cy="5002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82594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祖師爺的話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4" descr="http://store.wave4psychology.com/images/%E5%AD%94%E5%AD%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7" t="8839" r="5537" b="2199"/>
          <a:stretch>
            <a:fillRect/>
          </a:stretch>
        </p:blipFill>
        <p:spPr bwMode="auto">
          <a:xfrm>
            <a:off x="3000364" y="1285860"/>
            <a:ext cx="3214710" cy="5072098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971600" y="1714464"/>
            <a:ext cx="800219" cy="514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有   教   無   類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143768" y="1714464"/>
            <a:ext cx="800219" cy="514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因   材   施   教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讓每一個不同形的人都有出路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2226" name="Picture 2" descr="http://teacherstraining.com.au/wp-content/uploads/2012/09/standardised-testing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8136904" cy="4921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社會需要不同的人才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0" name="Picture 2" descr="http://img.sc115.com/uploads/allimg/101102/201011022032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84" y="1196752"/>
            <a:ext cx="8604567" cy="4365104"/>
          </a:xfrm>
          <a:prstGeom prst="rect">
            <a:avLst/>
          </a:prstGeom>
          <a:noFill/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4795" y="379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對每個孩子好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07" y="1340768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考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分的學生你要對他好，以後他會成為科學家； </a:t>
            </a:r>
          </a:p>
          <a:p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考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80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分的你要對他好，他可能和你做同事； </a:t>
            </a:r>
          </a:p>
          <a:p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考試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不及格的學生你要對他好，以後他會捐錢給學校； </a:t>
            </a:r>
          </a:p>
          <a:p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考試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作弊的你也要對他好，他將來會從政； </a:t>
            </a:r>
          </a:p>
          <a:p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中途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退學的，你也要對他好，他會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成為賈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伯斯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4548187"/>
            <a:ext cx="34559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7739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每個孩子都是天才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fish 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052736"/>
            <a:ext cx="5096608" cy="5657313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學校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讓孩子成就自己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5733256"/>
            <a:ext cx="8229600" cy="8926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給前段孩子們冒險的機會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給後段孩子們成功的機會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38893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7420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852"/>
            <a:ext cx="8929718" cy="1143000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臣服於理念、非屈服於政策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484" name="Picture 4" descr="https://fbcdn-sphotos-h-a.akamaihd.net/hphotos-ak-frc3/1454691_10202396196364454_16506648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298"/>
            <a:ext cx="6429420" cy="482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92867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差異化教學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5643578"/>
            <a:ext cx="8443914" cy="714380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尊重孩子的不同 、給予適合的學習方法和進度</a:t>
            </a: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0"/>
            <a:ext cx="6505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孩子有哪些不同的「材」？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4" descr="http://thegivingnet.com/wp-content/uploads/2013/10/children-atl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68760"/>
            <a:ext cx="7786742" cy="5303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投影片編號版面配置區 3"/>
          <p:cNvSpPr txBox="1">
            <a:spLocks noGrp="1"/>
          </p:cNvSpPr>
          <p:nvPr/>
        </p:nvSpPr>
        <p:spPr bwMode="auto">
          <a:xfrm>
            <a:off x="8613775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CA611AB2-8C98-461B-9165-9C89AFE5A95D}" type="slidenum">
              <a:rPr kumimoji="0" lang="zh-TW" altLang="en-US" sz="1200" b="1">
                <a:latin typeface="標楷體" pitchFamily="65" charset="-120"/>
                <a:ea typeface="標楷體" pitchFamily="65" charset="-120"/>
              </a:rPr>
              <a:pPr algn="ctr"/>
              <a:t>7</a:t>
            </a:fld>
            <a:endParaRPr kumimoji="0" lang="en-US" altLang="zh-TW" sz="1200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6" name="Rectangle 5"/>
          <p:cNvSpPr>
            <a:spLocks/>
          </p:cNvSpPr>
          <p:nvPr/>
        </p:nvSpPr>
        <p:spPr bwMode="auto">
          <a:xfrm>
            <a:off x="428596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zh-TW" altLang="en-US" sz="3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學習風格的差異</a:t>
            </a:r>
          </a:p>
        </p:txBody>
      </p:sp>
      <p:pic>
        <p:nvPicPr>
          <p:cNvPr id="28678" name="Picture 6" descr="http://cdn0.techbang.com.tw/system/images/132021/original/8b93a51483cc9576af124946e3e5fbd6.jpg?137753815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290" y="5000636"/>
            <a:ext cx="3214710" cy="1857364"/>
          </a:xfrm>
          <a:prstGeom prst="rect">
            <a:avLst/>
          </a:prstGeom>
          <a:noFill/>
        </p:spPr>
      </p:pic>
      <p:pic>
        <p:nvPicPr>
          <p:cNvPr id="5" name="Picture 4" descr="http://www2.ndap.org.tw/newsletter06/news/img/0203/jun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071546"/>
            <a:ext cx="735811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642910" y="285728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1" lang="zh-TW" alt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預備度</a:t>
            </a:r>
            <a:r>
              <a:rPr kumimoji="1" lang="en-US" altLang="zh-TW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kumimoji="1" lang="zh-TW" alt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先備知能</a:t>
            </a:r>
            <a:r>
              <a:rPr kumimoji="1" lang="en-US" altLang="zh-TW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的差異</a:t>
            </a:r>
            <a:endParaRPr kumimoji="1" lang="zh-TW" altLang="en-US" sz="4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5" name="Picture 4" descr="http://pic1a.nipic.com/2008-11-27/2008112712832555_2.jpg"/>
          <p:cNvPicPr>
            <a:picLocks noChangeAspect="1" noChangeArrowheads="1"/>
          </p:cNvPicPr>
          <p:nvPr/>
        </p:nvPicPr>
        <p:blipFill>
          <a:blip r:embed="rId2" cstate="print"/>
          <a:srcRect t="7892"/>
          <a:stretch>
            <a:fillRect/>
          </a:stretch>
        </p:blipFill>
        <p:spPr bwMode="auto">
          <a:xfrm>
            <a:off x="714348" y="1571612"/>
            <a:ext cx="7986107" cy="459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642910" y="285728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多元智能的差異</a:t>
            </a:r>
            <a:endParaRPr kumimoji="1" lang="zh-TW" altLang="en-US" sz="4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2774" name="Picture 6" descr="http://www.connectionsacademy.com/Libraries/blog/multiple-intelligences-learning-sty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171575"/>
            <a:ext cx="5724525" cy="568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717</Words>
  <Application>Microsoft Office PowerPoint</Application>
  <PresentationFormat>如螢幕大小 (4:3)</PresentationFormat>
  <Paragraphs>122</Paragraphs>
  <Slides>34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差異化教學</vt:lpstr>
      <vt:lpstr>12年國教的新政策?</vt:lpstr>
      <vt:lpstr>祖師爺的話</vt:lpstr>
      <vt:lpstr>臣服於理念、非屈服於政策</vt:lpstr>
      <vt:lpstr>差異化教學</vt:lpstr>
      <vt:lpstr>孩子有哪些不同的「材」？</vt:lpstr>
      <vt:lpstr>投影片 7</vt:lpstr>
      <vt:lpstr>投影片 8</vt:lpstr>
      <vt:lpstr>投影片 9</vt:lpstr>
      <vt:lpstr>投影片 10</vt:lpstr>
      <vt:lpstr>施教---怎麼教？</vt:lpstr>
      <vt:lpstr>不必打破重練….</vt:lpstr>
      <vt:lpstr>因為你一定做過….</vt:lpstr>
      <vt:lpstr>做些小改變,讓學習更有效</vt:lpstr>
      <vt:lpstr>我這樣做----常、見動植物電子書(ISSuu)</vt:lpstr>
      <vt:lpstr>1.找書寫出玉米或毛豆的特徵 2.老師檢查書寫的特徵是否發該項實物 3.畫下特徵,老師檢查後發另一實物</vt:lpstr>
      <vt:lpstr>4.到校園中找兩樣植物(動物)素描 5.完成規定項目後交作業老師批進度成績 6.可加工(封面封底上色…等)以爭取加分 </vt:lpstr>
      <vt:lpstr>設定不同的評量標準</vt:lpstr>
      <vt:lpstr>我這樣做---內分泌教學</vt:lpstr>
      <vt:lpstr>投影片 20</vt:lpstr>
      <vt:lpstr>教學流程及學習單</vt:lpstr>
      <vt:lpstr>教學策略</vt:lpstr>
      <vt:lpstr>差異化教學精神</vt:lpstr>
      <vt:lpstr>投影片 24</vt:lpstr>
      <vt:lpstr>差異化教學的切入點？</vt:lpstr>
      <vt:lpstr>投影片 26</vt:lpstr>
      <vt:lpstr>投影片 27</vt:lpstr>
      <vt:lpstr>作業沒交應該給零分嗎?</vt:lpstr>
      <vt:lpstr>學校不是工廠</vt:lpstr>
      <vt:lpstr>讓每一個不同形的人都有出路</vt:lpstr>
      <vt:lpstr>社會需要不同的人才</vt:lpstr>
      <vt:lpstr>對每個孩子好</vt:lpstr>
      <vt:lpstr>每個孩子都是天才…</vt:lpstr>
      <vt:lpstr>學校---讓孩子成就自己</vt:lpstr>
    </vt:vector>
  </TitlesOfParts>
  <Company>Create By Siose ... 2011 Sept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差異化教學</dc:title>
  <dc:creator>SAXP-System for Customer</dc:creator>
  <cp:lastModifiedBy>SAXP-System for Customer</cp:lastModifiedBy>
  <cp:revision>69</cp:revision>
  <dcterms:created xsi:type="dcterms:W3CDTF">2013-11-26T03:49:03Z</dcterms:created>
  <dcterms:modified xsi:type="dcterms:W3CDTF">2013-12-11T04:27:51Z</dcterms:modified>
</cp:coreProperties>
</file>