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FF4F-365F-4EB5-8E17-64DE4B5B71BF}" type="datetimeFigureOut">
              <a:rPr lang="zh-TW" altLang="en-US" smtClean="0"/>
              <a:t>2019/5/19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680B-C0E6-4F39-907F-311F59A9423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FF4F-365F-4EB5-8E17-64DE4B5B71BF}" type="datetimeFigureOut">
              <a:rPr lang="zh-TW" altLang="en-US" smtClean="0"/>
              <a:t>2019/5/19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680B-C0E6-4F39-907F-311F59A9423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FF4F-365F-4EB5-8E17-64DE4B5B71BF}" type="datetimeFigureOut">
              <a:rPr lang="zh-TW" altLang="en-US" smtClean="0"/>
              <a:t>2019/5/19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680B-C0E6-4F39-907F-311F59A9423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FF4F-365F-4EB5-8E17-64DE4B5B71BF}" type="datetimeFigureOut">
              <a:rPr lang="zh-TW" altLang="en-US" smtClean="0"/>
              <a:t>2019/5/19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680B-C0E6-4F39-907F-311F59A9423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FF4F-365F-4EB5-8E17-64DE4B5B71BF}" type="datetimeFigureOut">
              <a:rPr lang="zh-TW" altLang="en-US" smtClean="0"/>
              <a:t>2019/5/19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680B-C0E6-4F39-907F-311F59A9423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FF4F-365F-4EB5-8E17-64DE4B5B71BF}" type="datetimeFigureOut">
              <a:rPr lang="zh-TW" altLang="en-US" smtClean="0"/>
              <a:t>2019/5/19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680B-C0E6-4F39-907F-311F59A9423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FF4F-365F-4EB5-8E17-64DE4B5B71BF}" type="datetimeFigureOut">
              <a:rPr lang="zh-TW" altLang="en-US" smtClean="0"/>
              <a:t>2019/5/19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680B-C0E6-4F39-907F-311F59A9423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FF4F-365F-4EB5-8E17-64DE4B5B71BF}" type="datetimeFigureOut">
              <a:rPr lang="zh-TW" altLang="en-US" smtClean="0"/>
              <a:t>2019/5/19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680B-C0E6-4F39-907F-311F59A9423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FF4F-365F-4EB5-8E17-64DE4B5B71BF}" type="datetimeFigureOut">
              <a:rPr lang="zh-TW" altLang="en-US" smtClean="0"/>
              <a:t>2019/5/19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680B-C0E6-4F39-907F-311F59A9423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FF4F-365F-4EB5-8E17-64DE4B5B71BF}" type="datetimeFigureOut">
              <a:rPr lang="zh-TW" altLang="en-US" smtClean="0"/>
              <a:t>2019/5/19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680B-C0E6-4F39-907F-311F59A9423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FF4F-365F-4EB5-8E17-64DE4B5B71BF}" type="datetimeFigureOut">
              <a:rPr lang="zh-TW" altLang="en-US" smtClean="0"/>
              <a:t>2019/5/19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FA2680B-C0E6-4F39-907F-311F59A9423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F5FF4F-365F-4EB5-8E17-64DE4B5B71BF}" type="datetimeFigureOut">
              <a:rPr lang="zh-TW" altLang="en-US" smtClean="0"/>
              <a:t>2019/5/19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A2680B-C0E6-4F39-907F-311F59A9423A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108</a:t>
            </a:r>
            <a:r>
              <a:rPr lang="zh-TW" altLang="en-US" dirty="0" smtClean="0"/>
              <a:t>國中教育會考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國文科試題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160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428875"/>
            <a:ext cx="89249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44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Ａ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605088"/>
            <a:ext cx="90106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88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Ａ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2636912"/>
            <a:ext cx="90201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48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Ｄ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492896"/>
            <a:ext cx="90297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13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Ｃ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564904"/>
            <a:ext cx="89439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61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492896"/>
            <a:ext cx="88963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29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Ｃ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4" y="2636912"/>
            <a:ext cx="90297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34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Ｃ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708920"/>
            <a:ext cx="8892479" cy="160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44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Ｄ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524125"/>
            <a:ext cx="88011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72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6" y="2564904"/>
            <a:ext cx="90678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97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D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7" y="2708920"/>
            <a:ext cx="89439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0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Ａ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2564904"/>
            <a:ext cx="90201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30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64" y="1412776"/>
            <a:ext cx="8229600" cy="438912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Ｃ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9" y="1924050"/>
            <a:ext cx="889635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70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Ａ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562225"/>
            <a:ext cx="90678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4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68" y="2708920"/>
            <a:ext cx="8886728" cy="255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24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Ａ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890868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45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690813"/>
            <a:ext cx="90011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12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2828029"/>
            <a:ext cx="8928992" cy="161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45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Ｃ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89630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20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Ｃ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887692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91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Ｄ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730500"/>
            <a:ext cx="9046300" cy="206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38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A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14588"/>
            <a:ext cx="89916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71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Ｃ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492896"/>
            <a:ext cx="91059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90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Ｃ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492896"/>
            <a:ext cx="861785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97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Ａ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887878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427224"/>
            <a:ext cx="8952503" cy="287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55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Ｄ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400300"/>
            <a:ext cx="90868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72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8912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Ｄ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1" y="1844824"/>
            <a:ext cx="8986145" cy="388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42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64"/>
            <a:ext cx="7208848" cy="667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2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8912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Ａ／Ａ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1" y="1988840"/>
            <a:ext cx="898207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31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75544"/>
            <a:ext cx="883894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0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8912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Ｃ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0" y="2132856"/>
            <a:ext cx="90297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65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D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414588"/>
            <a:ext cx="89154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45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8912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85927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45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04664"/>
            <a:ext cx="896052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5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8912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Ａ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" y="2204864"/>
            <a:ext cx="91059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8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8912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Ｄ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88840"/>
            <a:ext cx="904048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53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6499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3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8912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07536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27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8912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Ｄ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157413"/>
            <a:ext cx="91059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0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1520"/>
            <a:ext cx="7128792" cy="670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0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8912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6" y="1924832"/>
            <a:ext cx="8923210" cy="204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05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8912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Ｄ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204864"/>
            <a:ext cx="856368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22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Ｃ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424113"/>
            <a:ext cx="89249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31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8912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Ｃ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3" y="1844824"/>
            <a:ext cx="909637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69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8912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45409"/>
            <a:ext cx="8892480" cy="171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9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1" y="692696"/>
            <a:ext cx="869469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8912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Ａ／Ｂ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89278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2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D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714625"/>
            <a:ext cx="89058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01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D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20" y="2780928"/>
            <a:ext cx="88868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72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Ａ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564904"/>
            <a:ext cx="89249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22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Ｃ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452688"/>
            <a:ext cx="88963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64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</TotalTime>
  <Words>53</Words>
  <Application>Microsoft Office PowerPoint</Application>
  <PresentationFormat>如螢幕大小 (4:3)</PresentationFormat>
  <Paragraphs>48</Paragraphs>
  <Slides>53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53</vt:i4>
      </vt:variant>
    </vt:vector>
  </HeadingPairs>
  <TitlesOfParts>
    <vt:vector size="54" baseType="lpstr">
      <vt:lpstr>流線</vt:lpstr>
      <vt:lpstr>108國中教育會考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108國中教育會考</dc:title>
  <dc:creator>User</dc:creator>
  <cp:lastModifiedBy>User</cp:lastModifiedBy>
  <cp:revision>28</cp:revision>
  <dcterms:created xsi:type="dcterms:W3CDTF">2019-05-19T09:57:26Z</dcterms:created>
  <dcterms:modified xsi:type="dcterms:W3CDTF">2019-05-19T10:55:14Z</dcterms:modified>
</cp:coreProperties>
</file>