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0" r:id="rId3"/>
    <p:sldId id="280" r:id="rId4"/>
    <p:sldId id="263" r:id="rId5"/>
    <p:sldId id="264" r:id="rId6"/>
    <p:sldId id="265" r:id="rId7"/>
    <p:sldId id="266" r:id="rId8"/>
    <p:sldId id="267" r:id="rId9"/>
    <p:sldId id="268" r:id="rId10"/>
    <p:sldId id="281" r:id="rId11"/>
    <p:sldId id="271" r:id="rId12"/>
    <p:sldId id="272" r:id="rId13"/>
    <p:sldId id="273" r:id="rId14"/>
    <p:sldId id="274" r:id="rId15"/>
    <p:sldId id="275" r:id="rId16"/>
    <p:sldId id="282" r:id="rId17"/>
    <p:sldId id="277" r:id="rId18"/>
    <p:sldId id="278" r:id="rId19"/>
    <p:sldId id="279" r:id="rId20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111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29E5D-8047-470B-9FDD-FAB5CA90DF81}" type="datetimeFigureOut">
              <a:rPr lang="zh-TW" altLang="en-US" smtClean="0"/>
              <a:t>2016/6/21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8EB5D-D9E9-4705-B303-E37BCF8A64E7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29E5D-8047-470B-9FDD-FAB5CA90DF81}" type="datetimeFigureOut">
              <a:rPr lang="zh-TW" altLang="en-US" smtClean="0"/>
              <a:t>2016/6/21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8EB5D-D9E9-4705-B303-E37BCF8A64E7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29E5D-8047-470B-9FDD-FAB5CA90DF81}" type="datetimeFigureOut">
              <a:rPr lang="zh-TW" altLang="en-US" smtClean="0"/>
              <a:t>2016/6/21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8EB5D-D9E9-4705-B303-E37BCF8A64E7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29E5D-8047-470B-9FDD-FAB5CA90DF81}" type="datetimeFigureOut">
              <a:rPr lang="zh-TW" altLang="en-US" smtClean="0"/>
              <a:t>2016/6/21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8EB5D-D9E9-4705-B303-E37BCF8A64E7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29E5D-8047-470B-9FDD-FAB5CA90DF81}" type="datetimeFigureOut">
              <a:rPr lang="zh-TW" altLang="en-US" smtClean="0"/>
              <a:t>2016/6/21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8EB5D-D9E9-4705-B303-E37BCF8A64E7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29E5D-8047-470B-9FDD-FAB5CA90DF81}" type="datetimeFigureOut">
              <a:rPr lang="zh-TW" altLang="en-US" smtClean="0"/>
              <a:t>2016/6/21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8EB5D-D9E9-4705-B303-E37BCF8A64E7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29E5D-8047-470B-9FDD-FAB5CA90DF81}" type="datetimeFigureOut">
              <a:rPr lang="zh-TW" altLang="en-US" smtClean="0"/>
              <a:t>2016/6/21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8EB5D-D9E9-4705-B303-E37BCF8A64E7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29E5D-8047-470B-9FDD-FAB5CA90DF81}" type="datetimeFigureOut">
              <a:rPr lang="zh-TW" altLang="en-US" smtClean="0"/>
              <a:t>2016/6/21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8EB5D-D9E9-4705-B303-E37BCF8A64E7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29E5D-8047-470B-9FDD-FAB5CA90DF81}" type="datetimeFigureOut">
              <a:rPr lang="zh-TW" altLang="en-US" smtClean="0"/>
              <a:t>2016/6/21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8EB5D-D9E9-4705-B303-E37BCF8A64E7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29E5D-8047-470B-9FDD-FAB5CA90DF81}" type="datetimeFigureOut">
              <a:rPr lang="zh-TW" altLang="en-US" smtClean="0"/>
              <a:t>2016/6/21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BB8EB5D-D9E9-4705-B303-E37BCF8A64E7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29E5D-8047-470B-9FDD-FAB5CA90DF81}" type="datetimeFigureOut">
              <a:rPr lang="zh-TW" altLang="en-US" smtClean="0"/>
              <a:t>2016/6/21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8EB5D-D9E9-4705-B303-E37BCF8A64E7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36229E5D-8047-470B-9FDD-FAB5CA90DF81}" type="datetimeFigureOut">
              <a:rPr lang="zh-TW" altLang="en-US" smtClean="0"/>
              <a:t>2016/6/21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1BB8EB5D-D9E9-4705-B303-E37BCF8A64E7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dodocook.blogspot.tw/2012/04/blog-post_18.html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.youtube.com/watch?v=hN6FgZv_pL8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 smtClean="0"/>
              <a:t>四季蔬果介紹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99218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種子介紹</a:t>
            </a:r>
            <a:endParaRPr lang="zh-TW" alt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9615" y="1100138"/>
            <a:ext cx="4766994" cy="3579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66099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124744"/>
            <a:ext cx="2684859" cy="3579812"/>
          </a:xfr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260648"/>
            <a:ext cx="4549434" cy="6065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2527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124744"/>
            <a:ext cx="2684859" cy="3579812"/>
          </a:xfr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0500" y="-1678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3007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052736"/>
            <a:ext cx="2684859" cy="3579812"/>
          </a:xfr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050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5541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124744"/>
            <a:ext cx="2684859" cy="3579812"/>
          </a:xfr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7647" y="-6215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136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124744"/>
            <a:ext cx="2684859" cy="3579812"/>
          </a:xfr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9945" y="-25429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899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育苗介紹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116566"/>
            <a:ext cx="49530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817146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育苗所需日數參考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番茄：</a:t>
            </a:r>
            <a:r>
              <a:rPr lang="en-US" altLang="zh-TW" dirty="0" smtClean="0"/>
              <a:t>60</a:t>
            </a:r>
            <a:r>
              <a:rPr lang="zh-TW" altLang="en-US" dirty="0" smtClean="0"/>
              <a:t>日</a:t>
            </a:r>
            <a:endParaRPr lang="en-US" altLang="zh-TW" dirty="0" smtClean="0"/>
          </a:p>
          <a:p>
            <a:r>
              <a:rPr lang="zh-TW" altLang="en-US" dirty="0"/>
              <a:t>第</a:t>
            </a:r>
            <a:r>
              <a:rPr lang="zh-TW" altLang="en-US" dirty="0" smtClean="0"/>
              <a:t>一層花開即為最佳定植時間。</a:t>
            </a:r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r>
              <a:rPr lang="zh-TW" altLang="en-US" dirty="0"/>
              <a:t>茄子</a:t>
            </a:r>
            <a:r>
              <a:rPr lang="zh-TW" altLang="en-US" dirty="0" smtClean="0"/>
              <a:t>：</a:t>
            </a:r>
            <a:r>
              <a:rPr lang="en-US" altLang="zh-TW" dirty="0" smtClean="0"/>
              <a:t>70</a:t>
            </a:r>
            <a:r>
              <a:rPr lang="zh-TW" altLang="en-US" dirty="0"/>
              <a:t>天</a:t>
            </a:r>
            <a:endParaRPr lang="en-US" altLang="zh-TW" dirty="0"/>
          </a:p>
          <a:p>
            <a:r>
              <a:rPr lang="zh-TW" altLang="en-US" dirty="0" smtClean="0"/>
              <a:t>第一朵花開前為</a:t>
            </a:r>
            <a:r>
              <a:rPr lang="zh-TW" altLang="en-US" dirty="0"/>
              <a:t>最佳定植時間。</a:t>
            </a:r>
            <a:endParaRPr lang="en-US" altLang="zh-TW" dirty="0"/>
          </a:p>
          <a:p>
            <a:endParaRPr lang="en-US" altLang="zh-TW" dirty="0" smtClean="0"/>
          </a:p>
          <a:p>
            <a:endParaRPr lang="en-US" altLang="zh-TW" dirty="0" smtClean="0"/>
          </a:p>
          <a:p>
            <a:r>
              <a:rPr lang="zh-TW" altLang="en-US" dirty="0"/>
              <a:t>青椒</a:t>
            </a:r>
            <a:r>
              <a:rPr lang="zh-TW" altLang="en-US" dirty="0" smtClean="0"/>
              <a:t>：</a:t>
            </a:r>
            <a:r>
              <a:rPr lang="en-US" altLang="zh-TW" dirty="0" smtClean="0"/>
              <a:t>60</a:t>
            </a:r>
            <a:r>
              <a:rPr lang="zh-TW" altLang="en-US" dirty="0" smtClean="0"/>
              <a:t>天</a:t>
            </a:r>
            <a:endParaRPr lang="en-US" altLang="zh-TW" dirty="0"/>
          </a:p>
          <a:p>
            <a:r>
              <a:rPr lang="zh-TW" altLang="en-US" dirty="0" smtClean="0"/>
              <a:t>第一朵花開前為</a:t>
            </a:r>
            <a:r>
              <a:rPr lang="zh-TW" altLang="en-US" dirty="0"/>
              <a:t>最佳定植時間。</a:t>
            </a:r>
            <a:endParaRPr lang="en-US" altLang="zh-TW" dirty="0"/>
          </a:p>
          <a:p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541563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育苗所需日數參考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小黃瓜</a:t>
            </a:r>
            <a:r>
              <a:rPr lang="zh-TW" altLang="en-US" dirty="0" smtClean="0"/>
              <a:t>：</a:t>
            </a:r>
            <a:r>
              <a:rPr lang="en-US" altLang="zh-TW" dirty="0" smtClean="0"/>
              <a:t>30</a:t>
            </a:r>
            <a:r>
              <a:rPr lang="zh-TW" altLang="en-US" dirty="0"/>
              <a:t>天</a:t>
            </a:r>
            <a:endParaRPr lang="en-US" altLang="zh-TW" dirty="0" smtClean="0"/>
          </a:p>
          <a:p>
            <a:r>
              <a:rPr lang="zh-TW" altLang="en-US" dirty="0"/>
              <a:t>長</a:t>
            </a:r>
            <a:r>
              <a:rPr lang="zh-TW" altLang="en-US" dirty="0" smtClean="0"/>
              <a:t>出</a:t>
            </a:r>
            <a:r>
              <a:rPr lang="en-US" altLang="zh-TW" dirty="0" smtClean="0"/>
              <a:t>3~4</a:t>
            </a:r>
            <a:r>
              <a:rPr lang="zh-TW" altLang="en-US" dirty="0" smtClean="0"/>
              <a:t>片本葉為最佳定植時間。</a:t>
            </a:r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r>
              <a:rPr lang="zh-TW" altLang="en-US" dirty="0"/>
              <a:t>西瓜</a:t>
            </a:r>
            <a:r>
              <a:rPr lang="zh-TW" altLang="en-US" dirty="0" smtClean="0"/>
              <a:t>：</a:t>
            </a:r>
            <a:r>
              <a:rPr lang="en-US" altLang="zh-TW" dirty="0" smtClean="0"/>
              <a:t>45</a:t>
            </a:r>
            <a:r>
              <a:rPr lang="zh-TW" altLang="en-US" dirty="0"/>
              <a:t>天</a:t>
            </a:r>
            <a:endParaRPr lang="en-US" altLang="zh-TW" dirty="0"/>
          </a:p>
          <a:p>
            <a:r>
              <a:rPr lang="zh-TW" altLang="en-US" dirty="0"/>
              <a:t>長</a:t>
            </a:r>
            <a:r>
              <a:rPr lang="zh-TW" altLang="en-US" dirty="0" smtClean="0"/>
              <a:t>出</a:t>
            </a:r>
            <a:r>
              <a:rPr lang="en-US" altLang="zh-TW" dirty="0" smtClean="0"/>
              <a:t>4~5</a:t>
            </a:r>
            <a:r>
              <a:rPr lang="zh-TW" altLang="en-US" dirty="0" smtClean="0"/>
              <a:t>片</a:t>
            </a:r>
            <a:r>
              <a:rPr lang="zh-TW" altLang="en-US" dirty="0"/>
              <a:t>本葉為最佳定植時間。</a:t>
            </a:r>
            <a:endParaRPr lang="en-US" altLang="zh-TW" dirty="0"/>
          </a:p>
          <a:p>
            <a:endParaRPr lang="en-US" altLang="zh-TW" dirty="0" smtClean="0"/>
          </a:p>
          <a:p>
            <a:endParaRPr lang="en-US" altLang="zh-TW" dirty="0" smtClean="0"/>
          </a:p>
          <a:p>
            <a:r>
              <a:rPr lang="zh-TW" altLang="en-US" dirty="0" smtClean="0"/>
              <a:t>哈密瓜：</a:t>
            </a:r>
            <a:r>
              <a:rPr lang="en-US" altLang="zh-TW" dirty="0" smtClean="0"/>
              <a:t>45</a:t>
            </a:r>
            <a:r>
              <a:rPr lang="zh-TW" altLang="en-US" dirty="0"/>
              <a:t>天</a:t>
            </a:r>
            <a:endParaRPr lang="en-US" altLang="zh-TW" dirty="0"/>
          </a:p>
          <a:p>
            <a:r>
              <a:rPr lang="zh-TW" altLang="en-US" dirty="0"/>
              <a:t>長出</a:t>
            </a:r>
            <a:r>
              <a:rPr lang="en-US" altLang="zh-TW" dirty="0"/>
              <a:t>3~4</a:t>
            </a:r>
            <a:r>
              <a:rPr lang="zh-TW" altLang="en-US" dirty="0"/>
              <a:t>片本葉為最佳定植時間。</a:t>
            </a:r>
            <a:endParaRPr lang="en-US" altLang="zh-TW" dirty="0"/>
          </a:p>
          <a:p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093596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育苗所需日數參考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22960" y="1100628"/>
            <a:ext cx="7520940" cy="4344596"/>
          </a:xfrm>
        </p:spPr>
        <p:txBody>
          <a:bodyPr>
            <a:normAutofit/>
          </a:bodyPr>
          <a:lstStyle/>
          <a:p>
            <a:r>
              <a:rPr lang="zh-TW" altLang="en-US" dirty="0"/>
              <a:t>南瓜</a:t>
            </a:r>
            <a:r>
              <a:rPr lang="zh-TW" altLang="en-US" dirty="0" smtClean="0"/>
              <a:t>：</a:t>
            </a:r>
            <a:r>
              <a:rPr lang="en-US" altLang="zh-TW" dirty="0" smtClean="0"/>
              <a:t>30</a:t>
            </a:r>
            <a:r>
              <a:rPr lang="zh-TW" altLang="en-US" dirty="0"/>
              <a:t>天</a:t>
            </a:r>
            <a:endParaRPr lang="en-US" altLang="zh-TW" dirty="0" smtClean="0"/>
          </a:p>
          <a:p>
            <a:r>
              <a:rPr lang="zh-TW" altLang="en-US" dirty="0"/>
              <a:t>長出</a:t>
            </a:r>
            <a:r>
              <a:rPr lang="en-US" altLang="zh-TW" dirty="0"/>
              <a:t>3~4</a:t>
            </a:r>
            <a:r>
              <a:rPr lang="zh-TW" altLang="en-US" dirty="0"/>
              <a:t>片本葉為最佳定植時間。</a:t>
            </a:r>
            <a:endParaRPr lang="en-US" altLang="zh-TW" dirty="0"/>
          </a:p>
          <a:p>
            <a:endParaRPr lang="en-US" altLang="zh-TW" dirty="0"/>
          </a:p>
          <a:p>
            <a:r>
              <a:rPr lang="zh-TW" altLang="en-US" dirty="0" smtClean="0"/>
              <a:t>高麗菜：</a:t>
            </a:r>
            <a:r>
              <a:rPr lang="en-US" altLang="zh-TW" dirty="0" smtClean="0"/>
              <a:t>30</a:t>
            </a:r>
            <a:r>
              <a:rPr lang="zh-TW" altLang="en-US" dirty="0"/>
              <a:t>天</a:t>
            </a:r>
            <a:endParaRPr lang="en-US" altLang="zh-TW" dirty="0"/>
          </a:p>
          <a:p>
            <a:r>
              <a:rPr lang="zh-TW" altLang="en-US" dirty="0"/>
              <a:t>長</a:t>
            </a:r>
            <a:r>
              <a:rPr lang="zh-TW" altLang="en-US" dirty="0" smtClean="0"/>
              <a:t>出</a:t>
            </a:r>
            <a:r>
              <a:rPr lang="en-US" altLang="zh-TW" dirty="0" smtClean="0"/>
              <a:t>4~6</a:t>
            </a:r>
            <a:r>
              <a:rPr lang="zh-TW" altLang="en-US" dirty="0" smtClean="0"/>
              <a:t>片</a:t>
            </a:r>
            <a:r>
              <a:rPr lang="zh-TW" altLang="en-US" dirty="0"/>
              <a:t>本葉為最佳定植時間。</a:t>
            </a:r>
            <a:endParaRPr lang="en-US" altLang="zh-TW" dirty="0"/>
          </a:p>
          <a:p>
            <a:endParaRPr lang="en-US" altLang="zh-TW" dirty="0" smtClean="0"/>
          </a:p>
          <a:p>
            <a:r>
              <a:rPr lang="zh-TW" altLang="en-US" dirty="0" smtClean="0"/>
              <a:t>青</a:t>
            </a:r>
            <a:r>
              <a:rPr lang="zh-TW" altLang="en-US" dirty="0"/>
              <a:t>江菜</a:t>
            </a:r>
            <a:r>
              <a:rPr lang="zh-TW" altLang="en-US" dirty="0" smtClean="0"/>
              <a:t>：</a:t>
            </a:r>
            <a:r>
              <a:rPr lang="en-US" altLang="zh-TW" dirty="0" smtClean="0"/>
              <a:t>30</a:t>
            </a:r>
            <a:r>
              <a:rPr lang="zh-TW" altLang="en-US" dirty="0" smtClean="0"/>
              <a:t>天</a:t>
            </a:r>
            <a:endParaRPr lang="en-US" altLang="zh-TW" dirty="0"/>
          </a:p>
          <a:p>
            <a:r>
              <a:rPr lang="zh-TW" altLang="en-US" dirty="0"/>
              <a:t>長出</a:t>
            </a:r>
            <a:r>
              <a:rPr lang="en-US" altLang="zh-TW" dirty="0"/>
              <a:t>3~4</a:t>
            </a:r>
            <a:r>
              <a:rPr lang="zh-TW" altLang="en-US" dirty="0"/>
              <a:t>片本葉為最佳定植</a:t>
            </a:r>
            <a:r>
              <a:rPr lang="zh-TW" altLang="en-US" dirty="0" smtClean="0"/>
              <a:t>時間。</a:t>
            </a:r>
            <a:endParaRPr lang="en-US" altLang="zh-TW" dirty="0" smtClean="0"/>
          </a:p>
          <a:p>
            <a:endParaRPr lang="en-US" altLang="zh-TW" dirty="0"/>
          </a:p>
          <a:p>
            <a:r>
              <a:rPr lang="zh-TW" altLang="en-US" dirty="0" smtClean="0"/>
              <a:t>萵苣：</a:t>
            </a:r>
            <a:r>
              <a:rPr lang="en-US" altLang="zh-TW" dirty="0" smtClean="0"/>
              <a:t>30</a:t>
            </a:r>
            <a:r>
              <a:rPr lang="zh-TW" altLang="en-US" dirty="0" smtClean="0"/>
              <a:t>日</a:t>
            </a:r>
            <a:endParaRPr lang="en-US" altLang="zh-TW" dirty="0" smtClean="0"/>
          </a:p>
          <a:p>
            <a:r>
              <a:rPr lang="zh-TW" altLang="en-US" dirty="0"/>
              <a:t>長出</a:t>
            </a:r>
            <a:r>
              <a:rPr lang="en-US" altLang="zh-TW" dirty="0"/>
              <a:t>3~4</a:t>
            </a:r>
            <a:r>
              <a:rPr lang="zh-TW" altLang="en-US" dirty="0"/>
              <a:t>片本葉為最佳定植時間。</a:t>
            </a:r>
            <a:endParaRPr lang="en-US" altLang="zh-TW" dirty="0"/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093596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古代人的智慧</a:t>
            </a:r>
            <a:endParaRPr lang="zh-TW" altLang="en-US" b="1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27584" y="2204864"/>
            <a:ext cx="7520940" cy="3579849"/>
          </a:xfrm>
        </p:spPr>
        <p:txBody>
          <a:bodyPr>
            <a:normAutofit/>
          </a:bodyPr>
          <a:lstStyle/>
          <a:p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 農諺：「正月蔥，二月韭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，三月</a:t>
            </a: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莧，四月蕹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，</a:t>
            </a:r>
            <a:endParaRPr lang="en-US" altLang="zh-TW" sz="28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        五月</a:t>
            </a: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匏，六月瓜，七月筍，八月芋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，</a:t>
            </a:r>
            <a:endParaRPr lang="en-US" altLang="zh-TW" sz="28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        九</a:t>
            </a: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芥藍，十芹菜，十一蒜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，</a:t>
            </a:r>
            <a:endParaRPr lang="en-US" altLang="zh-TW" sz="28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        十二白</a:t>
            </a: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指白菜</a:t>
            </a:r>
            <a:r>
              <a:rPr lang="en-US" altLang="zh-TW" sz="2800" dirty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」</a:t>
            </a:r>
          </a:p>
        </p:txBody>
      </p:sp>
    </p:spTree>
    <p:extLst>
      <p:ext uri="{BB962C8B-B14F-4D97-AF65-F5344CB8AC3E}">
        <p14:creationId xmlns:p14="http://schemas.microsoft.com/office/powerpoint/2010/main" val="3052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4098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90500"/>
            <a:ext cx="6477000" cy="647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27420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026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88640"/>
            <a:ext cx="7488832" cy="468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39867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四季盛產 代表</a:t>
            </a:r>
            <a:r>
              <a:rPr lang="zh-TW" altLang="en-US" dirty="0" smtClean="0"/>
              <a:t>作物</a:t>
            </a:r>
            <a:r>
              <a:rPr lang="en-US" altLang="zh-TW" dirty="0" smtClean="0"/>
              <a:t>—</a:t>
            </a:r>
            <a:r>
              <a:rPr lang="zh-TW" altLang="en-US" dirty="0" smtClean="0"/>
              <a:t>春季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22960" y="2204864"/>
            <a:ext cx="7520940" cy="2475613"/>
          </a:xfrm>
        </p:spPr>
        <p:txBody>
          <a:bodyPr>
            <a:normAutofit/>
          </a:bodyPr>
          <a:lstStyle/>
          <a:p>
            <a:r>
              <a:rPr lang="zh-TW" altLang="en-US" sz="2400" dirty="0">
                <a:latin typeface="標楷體" pitchFamily="65" charset="-120"/>
                <a:ea typeface="標楷體" pitchFamily="65" charset="-120"/>
              </a:rPr>
              <a:t>蓮霧、番石榴、金棗、山藥、甜椒、芋頭、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番茄</a:t>
            </a:r>
            <a:endParaRPr lang="en-US" altLang="zh-TW" sz="24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、</a:t>
            </a:r>
            <a:r>
              <a:rPr lang="zh-TW" altLang="en-US" sz="2400" dirty="0">
                <a:latin typeface="標楷體" pitchFamily="65" charset="-120"/>
                <a:ea typeface="標楷體" pitchFamily="65" charset="-120"/>
              </a:rPr>
              <a:t>枇杷、甘藍、南瓜、甘藷、奇異果、楊桃、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草莓</a:t>
            </a:r>
            <a:endParaRPr lang="en-US" altLang="zh-TW" sz="24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、</a:t>
            </a:r>
            <a:r>
              <a:rPr lang="zh-TW" altLang="en-US" sz="2400" dirty="0">
                <a:latin typeface="標楷體" pitchFamily="65" charset="-120"/>
                <a:ea typeface="標楷體" pitchFamily="65" charset="-120"/>
              </a:rPr>
              <a:t>蘆筍、絲瓜、杏鮑菇、洋蔥、茄子、毛豆等。</a:t>
            </a:r>
          </a:p>
        </p:txBody>
      </p:sp>
    </p:spTree>
    <p:extLst>
      <p:ext uri="{BB962C8B-B14F-4D97-AF65-F5344CB8AC3E}">
        <p14:creationId xmlns:p14="http://schemas.microsoft.com/office/powerpoint/2010/main" val="2962386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四季盛產 代表</a:t>
            </a:r>
            <a:r>
              <a:rPr lang="zh-TW" altLang="en-US" dirty="0" smtClean="0"/>
              <a:t>作物</a:t>
            </a:r>
            <a:r>
              <a:rPr lang="en-US" altLang="zh-TW" dirty="0" smtClean="0"/>
              <a:t>—</a:t>
            </a:r>
            <a:r>
              <a:rPr lang="zh-TW" altLang="en-US" dirty="0"/>
              <a:t>夏</a:t>
            </a:r>
            <a:r>
              <a:rPr lang="zh-TW" altLang="en-US" dirty="0" smtClean="0"/>
              <a:t>季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22960" y="2204864"/>
            <a:ext cx="7520940" cy="2475613"/>
          </a:xfrm>
        </p:spPr>
        <p:txBody>
          <a:bodyPr>
            <a:normAutofit/>
          </a:bodyPr>
          <a:lstStyle/>
          <a:p>
            <a:r>
              <a:rPr lang="zh-TW" altLang="en-US" sz="2400" dirty="0">
                <a:latin typeface="標楷體" pitchFamily="65" charset="-120"/>
                <a:ea typeface="標楷體" pitchFamily="65" charset="-120"/>
              </a:rPr>
              <a:t>文旦柚、高接梨、洋香瓜、西瓜、水蜜桃、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釋迦</a:t>
            </a:r>
            <a:endParaRPr lang="en-US" altLang="zh-TW" sz="24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、</a:t>
            </a:r>
            <a:r>
              <a:rPr lang="zh-TW" altLang="en-US" sz="2400" dirty="0">
                <a:latin typeface="標楷體" pitchFamily="65" charset="-120"/>
                <a:ea typeface="標楷體" pitchFamily="65" charset="-120"/>
              </a:rPr>
              <a:t>酪梨、荔枝、鳳梨、龍眼、苦瓜、百香果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、</a:t>
            </a:r>
            <a:endParaRPr lang="en-US" altLang="zh-TW" sz="24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南瓜</a:t>
            </a:r>
            <a:r>
              <a:rPr lang="zh-TW" altLang="en-US" sz="2400" dirty="0">
                <a:latin typeface="標楷體" pitchFamily="65" charset="-120"/>
                <a:ea typeface="標楷體" pitchFamily="65" charset="-120"/>
              </a:rPr>
              <a:t>、甘藷、葡萄、芒果、絲瓜、杏鮑菇、檸檬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等。</a:t>
            </a:r>
            <a:endParaRPr lang="zh-TW" altLang="en-US" sz="2400" dirty="0"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538635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四季盛產 代表</a:t>
            </a:r>
            <a:r>
              <a:rPr lang="zh-TW" altLang="en-US" dirty="0" smtClean="0"/>
              <a:t>作物</a:t>
            </a:r>
            <a:r>
              <a:rPr lang="en-US" altLang="zh-TW" dirty="0" smtClean="0"/>
              <a:t>—</a:t>
            </a:r>
            <a:r>
              <a:rPr lang="zh-TW" altLang="en-US" dirty="0" smtClean="0"/>
              <a:t>秋季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22960" y="2204864"/>
            <a:ext cx="7520940" cy="2475613"/>
          </a:xfrm>
        </p:spPr>
        <p:txBody>
          <a:bodyPr>
            <a:normAutofit/>
          </a:bodyPr>
          <a:lstStyle/>
          <a:p>
            <a:r>
              <a:rPr lang="zh-TW" altLang="en-US" sz="2400" dirty="0">
                <a:latin typeface="標楷體" pitchFamily="65" charset="-120"/>
                <a:ea typeface="標楷體" pitchFamily="65" charset="-120"/>
              </a:rPr>
              <a:t>文旦柚、山藥、甜椒、釋迦、酪梨、柿、大白柚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、</a:t>
            </a:r>
            <a:endParaRPr lang="en-US" altLang="zh-TW" sz="24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甘藍</a:t>
            </a:r>
            <a:r>
              <a:rPr lang="zh-TW" altLang="en-US" sz="2400" dirty="0">
                <a:latin typeface="標楷體" pitchFamily="65" charset="-120"/>
                <a:ea typeface="標楷體" pitchFamily="65" charset="-120"/>
              </a:rPr>
              <a:t>、苦瓜、柑橘、百香果、蘋果、花椰菜、奇異果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、</a:t>
            </a:r>
            <a:endParaRPr lang="en-US" altLang="zh-TW" sz="24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葡萄</a:t>
            </a:r>
            <a:r>
              <a:rPr lang="zh-TW" altLang="en-US" sz="2400" dirty="0">
                <a:latin typeface="標楷體" pitchFamily="65" charset="-120"/>
                <a:ea typeface="標楷體" pitchFamily="65" charset="-120"/>
              </a:rPr>
              <a:t>、楊桃、木瓜等。</a:t>
            </a:r>
          </a:p>
        </p:txBody>
      </p:sp>
    </p:spTree>
    <p:extLst>
      <p:ext uri="{BB962C8B-B14F-4D97-AF65-F5344CB8AC3E}">
        <p14:creationId xmlns:p14="http://schemas.microsoft.com/office/powerpoint/2010/main" val="4042399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四季盛產 代表</a:t>
            </a:r>
            <a:r>
              <a:rPr lang="zh-TW" altLang="en-US" dirty="0" smtClean="0"/>
              <a:t>作物</a:t>
            </a:r>
            <a:r>
              <a:rPr lang="en-US" altLang="zh-TW" dirty="0" smtClean="0"/>
              <a:t>—</a:t>
            </a:r>
            <a:r>
              <a:rPr lang="zh-TW" altLang="en-US" dirty="0" smtClean="0"/>
              <a:t>冬季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22960" y="2204864"/>
            <a:ext cx="7520940" cy="2475613"/>
          </a:xfrm>
        </p:spPr>
        <p:txBody>
          <a:bodyPr>
            <a:normAutofit/>
          </a:bodyPr>
          <a:lstStyle/>
          <a:p>
            <a:r>
              <a:rPr lang="zh-TW" altLang="en-US" sz="2400" dirty="0">
                <a:latin typeface="標楷體" pitchFamily="65" charset="-120"/>
                <a:ea typeface="標楷體" pitchFamily="65" charset="-120"/>
              </a:rPr>
              <a:t>桶柑、蓮霧、金棗、山藥、甜椒、芋頭、釋迦、番茄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、</a:t>
            </a:r>
            <a:endParaRPr lang="en-US" altLang="zh-TW" sz="24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枇杷</a:t>
            </a:r>
            <a:r>
              <a:rPr lang="zh-TW" altLang="en-US" sz="2400" dirty="0">
                <a:latin typeface="標楷體" pitchFamily="65" charset="-120"/>
                <a:ea typeface="標楷體" pitchFamily="65" charset="-120"/>
              </a:rPr>
              <a:t>、甘藍、苦瓜、南瓜、蘋果、花椰菜、奇異果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、</a:t>
            </a:r>
            <a:endParaRPr lang="en-US" altLang="zh-TW" sz="24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蘿蔔</a:t>
            </a:r>
            <a:r>
              <a:rPr lang="zh-TW" altLang="en-US" sz="2400" dirty="0">
                <a:latin typeface="標楷體" pitchFamily="65" charset="-120"/>
                <a:ea typeface="標楷體" pitchFamily="65" charset="-120"/>
              </a:rPr>
              <a:t>、海芋、葡萄、楊桃、草莓、木瓜、咖啡、柳橙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、</a:t>
            </a:r>
            <a:endParaRPr lang="en-US" altLang="zh-TW" sz="24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馬鈴薯</a:t>
            </a:r>
            <a:r>
              <a:rPr lang="zh-TW" altLang="en-US" sz="2400" dirty="0">
                <a:latin typeface="標楷體" pitchFamily="65" charset="-120"/>
                <a:ea typeface="標楷體" pitchFamily="65" charset="-120"/>
              </a:rPr>
              <a:t>、絲瓜、青花菜、杏鮑菇、洋蔥、茄子、紅豆等。</a:t>
            </a:r>
          </a:p>
        </p:txBody>
      </p:sp>
    </p:spTree>
    <p:extLst>
      <p:ext uri="{BB962C8B-B14F-4D97-AF65-F5344CB8AC3E}">
        <p14:creationId xmlns:p14="http://schemas.microsoft.com/office/powerpoint/2010/main" val="3085162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一年四季都有產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  <a:p>
            <a:r>
              <a:rPr lang="zh-TW" altLang="en-US" sz="2400" dirty="0">
                <a:latin typeface="標楷體" pitchFamily="65" charset="-120"/>
                <a:ea typeface="標楷體" pitchFamily="65" charset="-120"/>
              </a:rPr>
              <a:t>香蕉、蔥、辣椒、山蘇、番石榴、玉米、韭菜等。</a:t>
            </a:r>
          </a:p>
          <a:p>
            <a:endParaRPr lang="zh-TW" altLang="en-US" sz="2000" dirty="0"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780259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角度">
  <a:themeElements>
    <a:clrScheme name="角度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角度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角度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50</TotalTime>
  <Words>480</Words>
  <Application>Microsoft Office PowerPoint</Application>
  <PresentationFormat>如螢幕大小 (4:3)</PresentationFormat>
  <Paragraphs>69</Paragraphs>
  <Slides>19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19</vt:i4>
      </vt:variant>
    </vt:vector>
  </HeadingPairs>
  <TitlesOfParts>
    <vt:vector size="20" baseType="lpstr">
      <vt:lpstr>角度</vt:lpstr>
      <vt:lpstr>四季蔬果介紹</vt:lpstr>
      <vt:lpstr>古代人的智慧</vt:lpstr>
      <vt:lpstr>PowerPoint 簡報</vt:lpstr>
      <vt:lpstr>PowerPoint 簡報</vt:lpstr>
      <vt:lpstr>四季盛產 代表作物—春季</vt:lpstr>
      <vt:lpstr>四季盛產 代表作物—夏季</vt:lpstr>
      <vt:lpstr>四季盛產 代表作物—秋季</vt:lpstr>
      <vt:lpstr>四季盛產 代表作物—冬季</vt:lpstr>
      <vt:lpstr>一年四季都有產</vt:lpstr>
      <vt:lpstr>種子介紹</vt:lpstr>
      <vt:lpstr>PowerPoint 簡報</vt:lpstr>
      <vt:lpstr>PowerPoint 簡報</vt:lpstr>
      <vt:lpstr>PowerPoint 簡報</vt:lpstr>
      <vt:lpstr>PowerPoint 簡報</vt:lpstr>
      <vt:lpstr>PowerPoint 簡報</vt:lpstr>
      <vt:lpstr>育苗介紹</vt:lpstr>
      <vt:lpstr>育苗所需日數參考</vt:lpstr>
      <vt:lpstr>育苗所需日數參考</vt:lpstr>
      <vt:lpstr>育苗所需日數參考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四季蔬果介紹</dc:title>
  <dc:creator>USER</dc:creator>
  <cp:lastModifiedBy>Sky123.Org</cp:lastModifiedBy>
  <cp:revision>28</cp:revision>
  <dcterms:created xsi:type="dcterms:W3CDTF">2016-06-13T07:02:07Z</dcterms:created>
  <dcterms:modified xsi:type="dcterms:W3CDTF">2016-06-21T12:45:45Z</dcterms:modified>
</cp:coreProperties>
</file>