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12" autoAdjust="0"/>
    <p:restoredTop sz="93411" autoAdjust="0"/>
  </p:normalViewPr>
  <p:slideViewPr>
    <p:cSldViewPr>
      <p:cViewPr varScale="1">
        <p:scale>
          <a:sx n="111" d="100"/>
          <a:sy n="111" d="100"/>
        </p:scale>
        <p:origin x="205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2A36-0791-4A1A-A5D2-6D0B3B0DFC26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CD0DF-C0C8-43B1-97E5-373D89E3E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4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CD0DF-C0C8-43B1-97E5-373D89E3E5A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64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6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9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69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92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93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76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28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36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67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0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97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0CB6-98BC-488B-83EB-B20B580FD10E}" type="datetimeFigureOut">
              <a:rPr lang="zh-TW" altLang="en-US" smtClean="0"/>
              <a:t>2023/6/11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F37A-1942-469C-854E-853CEB77E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0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圓角矩形 20"/>
          <p:cNvSpPr/>
          <p:nvPr/>
        </p:nvSpPr>
        <p:spPr>
          <a:xfrm>
            <a:off x="5132116" y="4709643"/>
            <a:ext cx="4321162" cy="14510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5088296" y="5931418"/>
            <a:ext cx="2467772" cy="6216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7" name="圓角矩形 146"/>
          <p:cNvSpPr/>
          <p:nvPr/>
        </p:nvSpPr>
        <p:spPr>
          <a:xfrm>
            <a:off x="1535093" y="4776795"/>
            <a:ext cx="3514070" cy="17067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47243" y="3944089"/>
            <a:ext cx="477262" cy="25394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7595201" y="4761519"/>
            <a:ext cx="1780191" cy="15121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44488" y="404664"/>
            <a:ext cx="3384376" cy="12393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100572" y="1664267"/>
            <a:ext cx="6876764" cy="1908749"/>
          </a:xfrm>
          <a:prstGeom prst="roundRect">
            <a:avLst>
              <a:gd name="adj" fmla="val 4763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992560" y="3861048"/>
            <a:ext cx="43204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568624" y="3861048"/>
            <a:ext cx="410445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781127" y="4941168"/>
            <a:ext cx="985182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262252" y="1736275"/>
            <a:ext cx="1008112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591780" y="4283804"/>
            <a:ext cx="26785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520969" y="775380"/>
            <a:ext cx="102430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781127" y="775380"/>
            <a:ext cx="102430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697670" y="775380"/>
            <a:ext cx="102430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接點 25"/>
          <p:cNvCxnSpPr/>
          <p:nvPr/>
        </p:nvCxnSpPr>
        <p:spPr>
          <a:xfrm>
            <a:off x="7781126" y="4674614"/>
            <a:ext cx="0" cy="28803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9270364" y="4653136"/>
            <a:ext cx="0" cy="28803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424608" y="3861048"/>
            <a:ext cx="144016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424608" y="4653136"/>
            <a:ext cx="144016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60512" y="3861048"/>
            <a:ext cx="43204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992560" y="4653136"/>
            <a:ext cx="43204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560512" y="4653136"/>
            <a:ext cx="43204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992560" y="5445224"/>
            <a:ext cx="43204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560512" y="5445224"/>
            <a:ext cx="43204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2144688" y="5047761"/>
            <a:ext cx="1584176" cy="14041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5158284" y="5984117"/>
            <a:ext cx="2184812" cy="4658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9" name="直線接點 48"/>
          <p:cNvCxnSpPr/>
          <p:nvPr/>
        </p:nvCxnSpPr>
        <p:spPr>
          <a:xfrm>
            <a:off x="5169024" y="6093297"/>
            <a:ext cx="2184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5167399" y="6021288"/>
            <a:ext cx="2184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5169024" y="6165305"/>
            <a:ext cx="2184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5169024" y="6237313"/>
            <a:ext cx="2184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5169024" y="6309321"/>
            <a:ext cx="2184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5197775" y="6398925"/>
            <a:ext cx="2184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5673080" y="4221088"/>
            <a:ext cx="9187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5673080" y="4149080"/>
            <a:ext cx="9187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5673080" y="4077072"/>
            <a:ext cx="9187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5673080" y="4005064"/>
            <a:ext cx="9187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5673080" y="3933056"/>
            <a:ext cx="9187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5673080" y="3861048"/>
            <a:ext cx="91870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4707683" y="4314237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4664968" y="3861048"/>
            <a:ext cx="0" cy="792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/>
          <p:nvPr/>
        </p:nvCxnSpPr>
        <p:spPr>
          <a:xfrm>
            <a:off x="1568624" y="4277116"/>
            <a:ext cx="2736304" cy="39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4304928" y="3861048"/>
            <a:ext cx="0" cy="792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>
            <a:off x="3080792" y="3861048"/>
            <a:ext cx="0" cy="792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接點 89"/>
          <p:cNvCxnSpPr/>
          <p:nvPr/>
        </p:nvCxnSpPr>
        <p:spPr>
          <a:xfrm>
            <a:off x="3584848" y="4277116"/>
            <a:ext cx="0" cy="3640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接點 91"/>
          <p:cNvCxnSpPr/>
          <p:nvPr/>
        </p:nvCxnSpPr>
        <p:spPr>
          <a:xfrm>
            <a:off x="2000672" y="4281111"/>
            <a:ext cx="0" cy="3640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5961112" y="1303530"/>
            <a:ext cx="86409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5" name="直線接點 114"/>
          <p:cNvCxnSpPr>
            <a:stCxn id="95" idx="1"/>
            <a:endCxn id="95" idx="3"/>
          </p:cNvCxnSpPr>
          <p:nvPr/>
        </p:nvCxnSpPr>
        <p:spPr>
          <a:xfrm>
            <a:off x="5961112" y="1447546"/>
            <a:ext cx="8640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>
            <a:off x="5961112" y="1412776"/>
            <a:ext cx="8640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>
            <a:off x="5961112" y="1484784"/>
            <a:ext cx="8640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>
            <a:off x="5961112" y="1556792"/>
            <a:ext cx="8640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/>
          <p:cNvCxnSpPr/>
          <p:nvPr/>
        </p:nvCxnSpPr>
        <p:spPr>
          <a:xfrm>
            <a:off x="5961112" y="1340768"/>
            <a:ext cx="8640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文字方塊 120"/>
          <p:cNvSpPr txBox="1"/>
          <p:nvPr/>
        </p:nvSpPr>
        <p:spPr>
          <a:xfrm>
            <a:off x="2036676" y="25101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操場</a:t>
            </a:r>
          </a:p>
        </p:txBody>
      </p:sp>
      <p:sp>
        <p:nvSpPr>
          <p:cNvPr id="122" name="文字方塊 121"/>
          <p:cNvSpPr txBox="1"/>
          <p:nvPr/>
        </p:nvSpPr>
        <p:spPr>
          <a:xfrm>
            <a:off x="1424608" y="42838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舞蹈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道具室</a:t>
            </a:r>
          </a:p>
        </p:txBody>
      </p:sp>
      <p:sp>
        <p:nvSpPr>
          <p:cNvPr id="123" name="文字方塊 122"/>
          <p:cNvSpPr txBox="1"/>
          <p:nvPr/>
        </p:nvSpPr>
        <p:spPr>
          <a:xfrm>
            <a:off x="1784648" y="388608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圖書室</a:t>
            </a:r>
          </a:p>
        </p:txBody>
      </p:sp>
      <p:sp>
        <p:nvSpPr>
          <p:cNvPr id="124" name="文字方塊 123"/>
          <p:cNvSpPr txBox="1"/>
          <p:nvPr/>
        </p:nvSpPr>
        <p:spPr>
          <a:xfrm>
            <a:off x="3116796" y="3944089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多元學習教室</a:t>
            </a:r>
          </a:p>
        </p:txBody>
      </p:sp>
      <p:sp>
        <p:nvSpPr>
          <p:cNvPr id="125" name="文字方塊 124"/>
          <p:cNvSpPr txBox="1"/>
          <p:nvPr/>
        </p:nvSpPr>
        <p:spPr>
          <a:xfrm>
            <a:off x="2000672" y="4324628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六年忠班</a:t>
            </a:r>
          </a:p>
        </p:txBody>
      </p:sp>
      <p:sp>
        <p:nvSpPr>
          <p:cNvPr id="126" name="文字方塊 125"/>
          <p:cNvSpPr txBox="1"/>
          <p:nvPr/>
        </p:nvSpPr>
        <p:spPr>
          <a:xfrm>
            <a:off x="4664968" y="4324628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五年忠班</a:t>
            </a:r>
          </a:p>
        </p:txBody>
      </p:sp>
      <p:sp>
        <p:nvSpPr>
          <p:cNvPr id="127" name="文字方塊 126"/>
          <p:cNvSpPr txBox="1"/>
          <p:nvPr/>
        </p:nvSpPr>
        <p:spPr>
          <a:xfrm>
            <a:off x="4652832" y="3814065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資訊教室</a:t>
            </a:r>
          </a:p>
        </p:txBody>
      </p:sp>
      <p:sp>
        <p:nvSpPr>
          <p:cNvPr id="128" name="文字方塊 127"/>
          <p:cNvSpPr txBox="1"/>
          <p:nvPr/>
        </p:nvSpPr>
        <p:spPr>
          <a:xfrm>
            <a:off x="3436228" y="4344746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保健室</a:t>
            </a:r>
          </a:p>
        </p:txBody>
      </p:sp>
      <p:sp>
        <p:nvSpPr>
          <p:cNvPr id="129" name="文字方塊 128"/>
          <p:cNvSpPr txBox="1"/>
          <p:nvPr/>
        </p:nvSpPr>
        <p:spPr>
          <a:xfrm>
            <a:off x="2812443" y="4261410"/>
            <a:ext cx="10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器材室</a:t>
            </a:r>
          </a:p>
        </p:txBody>
      </p:sp>
      <p:sp>
        <p:nvSpPr>
          <p:cNvPr id="130" name="文字方塊 129"/>
          <p:cNvSpPr txBox="1"/>
          <p:nvPr/>
        </p:nvSpPr>
        <p:spPr>
          <a:xfrm>
            <a:off x="5516093" y="4336059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川堂</a:t>
            </a:r>
          </a:p>
        </p:txBody>
      </p:sp>
      <p:sp>
        <p:nvSpPr>
          <p:cNvPr id="131" name="文字方塊 130"/>
          <p:cNvSpPr txBox="1"/>
          <p:nvPr/>
        </p:nvSpPr>
        <p:spPr>
          <a:xfrm>
            <a:off x="2485045" y="5445224"/>
            <a:ext cx="919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中庭 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遊戲區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5739372" y="6451917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校門</a:t>
            </a:r>
          </a:p>
        </p:txBody>
      </p:sp>
      <p:sp>
        <p:nvSpPr>
          <p:cNvPr id="133" name="矩形 132"/>
          <p:cNvSpPr/>
          <p:nvPr/>
        </p:nvSpPr>
        <p:spPr>
          <a:xfrm>
            <a:off x="560512" y="892974"/>
            <a:ext cx="144016" cy="925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4" name="文字方塊 133"/>
          <p:cNvSpPr txBox="1"/>
          <p:nvPr/>
        </p:nvSpPr>
        <p:spPr>
          <a:xfrm>
            <a:off x="128463" y="1295182"/>
            <a:ext cx="50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側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</a:t>
            </a:r>
          </a:p>
        </p:txBody>
      </p:sp>
      <p:sp>
        <p:nvSpPr>
          <p:cNvPr id="135" name="文字方塊 134"/>
          <p:cNvSpPr txBox="1"/>
          <p:nvPr/>
        </p:nvSpPr>
        <p:spPr>
          <a:xfrm>
            <a:off x="524507" y="4005064"/>
            <a:ext cx="50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956555" y="4012894"/>
            <a:ext cx="50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7" name="文字方塊 136"/>
          <p:cNvSpPr txBox="1"/>
          <p:nvPr/>
        </p:nvSpPr>
        <p:spPr>
          <a:xfrm>
            <a:off x="524504" y="4693486"/>
            <a:ext cx="504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2" name="文字方塊 141"/>
          <p:cNvSpPr txBox="1"/>
          <p:nvPr/>
        </p:nvSpPr>
        <p:spPr>
          <a:xfrm>
            <a:off x="992561" y="6237312"/>
            <a:ext cx="504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3" name="文字方塊 142"/>
          <p:cNvSpPr txBox="1"/>
          <p:nvPr/>
        </p:nvSpPr>
        <p:spPr>
          <a:xfrm>
            <a:off x="560512" y="6237312"/>
            <a:ext cx="504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947981" y="4668786"/>
            <a:ext cx="504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524505" y="5471936"/>
            <a:ext cx="504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" name="文字方塊 145"/>
          <p:cNvSpPr txBox="1"/>
          <p:nvPr/>
        </p:nvSpPr>
        <p:spPr>
          <a:xfrm>
            <a:off x="956555" y="5478370"/>
            <a:ext cx="504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6591779" y="3861048"/>
            <a:ext cx="2033629" cy="422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3" name="直線接點 152"/>
          <p:cNvCxnSpPr/>
          <p:nvPr/>
        </p:nvCxnSpPr>
        <p:spPr>
          <a:xfrm>
            <a:off x="8625408" y="4293096"/>
            <a:ext cx="0" cy="3693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7905328" y="3861048"/>
            <a:ext cx="0" cy="4227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7401272" y="3870340"/>
            <a:ext cx="0" cy="4227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文字方塊 157"/>
          <p:cNvSpPr txBox="1"/>
          <p:nvPr/>
        </p:nvSpPr>
        <p:spPr>
          <a:xfrm>
            <a:off x="8625502" y="4360118"/>
            <a:ext cx="675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廚房</a:t>
            </a:r>
          </a:p>
        </p:txBody>
      </p:sp>
      <p:sp>
        <p:nvSpPr>
          <p:cNvPr id="159" name="文字方塊 158"/>
          <p:cNvSpPr txBox="1"/>
          <p:nvPr/>
        </p:nvSpPr>
        <p:spPr>
          <a:xfrm>
            <a:off x="6676483" y="3944089"/>
            <a:ext cx="675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校長室</a:t>
            </a:r>
          </a:p>
        </p:txBody>
      </p:sp>
      <p:sp>
        <p:nvSpPr>
          <p:cNvPr id="160" name="文字方塊 159"/>
          <p:cNvSpPr txBox="1"/>
          <p:nvPr/>
        </p:nvSpPr>
        <p:spPr>
          <a:xfrm>
            <a:off x="7831371" y="3948445"/>
            <a:ext cx="884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特色教室</a:t>
            </a:r>
          </a:p>
        </p:txBody>
      </p:sp>
      <p:sp>
        <p:nvSpPr>
          <p:cNvPr id="161" name="文字方塊 160"/>
          <p:cNvSpPr txBox="1"/>
          <p:nvPr/>
        </p:nvSpPr>
        <p:spPr>
          <a:xfrm>
            <a:off x="7367626" y="3974867"/>
            <a:ext cx="577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檔案室</a:t>
            </a:r>
          </a:p>
        </p:txBody>
      </p:sp>
      <p:sp>
        <p:nvSpPr>
          <p:cNvPr id="162" name="文字方塊 161"/>
          <p:cNvSpPr txBox="1"/>
          <p:nvPr/>
        </p:nvSpPr>
        <p:spPr>
          <a:xfrm>
            <a:off x="7133745" y="4336059"/>
            <a:ext cx="104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教師辦公室</a:t>
            </a:r>
          </a:p>
        </p:txBody>
      </p:sp>
      <p:sp>
        <p:nvSpPr>
          <p:cNvPr id="163" name="文字方塊 162"/>
          <p:cNvSpPr txBox="1"/>
          <p:nvPr/>
        </p:nvSpPr>
        <p:spPr>
          <a:xfrm>
            <a:off x="7779754" y="5358407"/>
            <a:ext cx="104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原住民族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資源教室</a:t>
            </a:r>
          </a:p>
        </p:txBody>
      </p:sp>
      <p:sp>
        <p:nvSpPr>
          <p:cNvPr id="164" name="文字方塊 163"/>
          <p:cNvSpPr txBox="1"/>
          <p:nvPr/>
        </p:nvSpPr>
        <p:spPr>
          <a:xfrm>
            <a:off x="5532084" y="852904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莎韻廚房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5" name="文字方塊 164"/>
          <p:cNvSpPr txBox="1"/>
          <p:nvPr/>
        </p:nvSpPr>
        <p:spPr>
          <a:xfrm>
            <a:off x="6697670" y="856026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教師宿舍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6" name="文字方塊 165"/>
          <p:cNvSpPr txBox="1"/>
          <p:nvPr/>
        </p:nvSpPr>
        <p:spPr>
          <a:xfrm>
            <a:off x="7781126" y="870318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教師宿舍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7" name="文字方塊 166"/>
          <p:cNvSpPr txBox="1"/>
          <p:nvPr/>
        </p:nvSpPr>
        <p:spPr>
          <a:xfrm>
            <a:off x="8244250" y="2389863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停車場</a:t>
            </a:r>
          </a:p>
        </p:txBody>
      </p:sp>
      <p:sp>
        <p:nvSpPr>
          <p:cNvPr id="168" name="文字方塊 167"/>
          <p:cNvSpPr txBox="1"/>
          <p:nvPr/>
        </p:nvSpPr>
        <p:spPr>
          <a:xfrm>
            <a:off x="8609317" y="3967736"/>
            <a:ext cx="504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9" name="文字方塊 168"/>
          <p:cNvSpPr txBox="1"/>
          <p:nvPr/>
        </p:nvSpPr>
        <p:spPr>
          <a:xfrm>
            <a:off x="9235891" y="4336059"/>
            <a:ext cx="504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8766308" y="4941168"/>
            <a:ext cx="522058" cy="878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" name="矩形 170"/>
          <p:cNvSpPr/>
          <p:nvPr/>
        </p:nvSpPr>
        <p:spPr>
          <a:xfrm>
            <a:off x="8766309" y="5820072"/>
            <a:ext cx="522058" cy="4172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2" name="文字方塊 171"/>
          <p:cNvSpPr txBox="1"/>
          <p:nvPr/>
        </p:nvSpPr>
        <p:spPr>
          <a:xfrm>
            <a:off x="8657189" y="5278593"/>
            <a:ext cx="740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8657189" y="5852901"/>
            <a:ext cx="740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回收室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9" name="直線接點 178"/>
          <p:cNvCxnSpPr/>
          <p:nvPr/>
        </p:nvCxnSpPr>
        <p:spPr>
          <a:xfrm>
            <a:off x="4304928" y="400506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4304928" y="393305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接點 180"/>
          <p:cNvCxnSpPr/>
          <p:nvPr/>
        </p:nvCxnSpPr>
        <p:spPr>
          <a:xfrm>
            <a:off x="4304928" y="407707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>
            <a:off x="4304928" y="415746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接點 182"/>
          <p:cNvCxnSpPr/>
          <p:nvPr/>
        </p:nvCxnSpPr>
        <p:spPr>
          <a:xfrm>
            <a:off x="4304928" y="422108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接點 183"/>
          <p:cNvCxnSpPr/>
          <p:nvPr/>
        </p:nvCxnSpPr>
        <p:spPr>
          <a:xfrm>
            <a:off x="4304928" y="429309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接點 184"/>
          <p:cNvCxnSpPr/>
          <p:nvPr/>
        </p:nvCxnSpPr>
        <p:spPr>
          <a:xfrm>
            <a:off x="4304928" y="436510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接點 185"/>
          <p:cNvCxnSpPr/>
          <p:nvPr/>
        </p:nvCxnSpPr>
        <p:spPr>
          <a:xfrm>
            <a:off x="4304928" y="443711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V="1">
            <a:off x="4296863" y="4499829"/>
            <a:ext cx="368105" cy="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接點 187"/>
          <p:cNvCxnSpPr/>
          <p:nvPr/>
        </p:nvCxnSpPr>
        <p:spPr>
          <a:xfrm>
            <a:off x="4304928" y="458112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橢圓 1"/>
          <p:cNvSpPr/>
          <p:nvPr/>
        </p:nvSpPr>
        <p:spPr>
          <a:xfrm>
            <a:off x="1352600" y="629783"/>
            <a:ext cx="1981901" cy="817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金岳附設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幼兒園</a:t>
            </a:r>
            <a:endParaRPr lang="zh-TW" altLang="en-US" dirty="0"/>
          </a:p>
        </p:txBody>
      </p:sp>
      <p:sp>
        <p:nvSpPr>
          <p:cNvPr id="4" name="一般五邊形 3"/>
          <p:cNvSpPr/>
          <p:nvPr/>
        </p:nvSpPr>
        <p:spPr>
          <a:xfrm>
            <a:off x="117481" y="2209940"/>
            <a:ext cx="936105" cy="1224964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泰雅傳統屋</a:t>
            </a:r>
            <a:endParaRPr lang="zh-TW" altLang="en-US" sz="1400" dirty="0"/>
          </a:p>
        </p:txBody>
      </p:sp>
      <p:cxnSp>
        <p:nvCxnSpPr>
          <p:cNvPr id="149" name="直線接點 148"/>
          <p:cNvCxnSpPr/>
          <p:nvPr/>
        </p:nvCxnSpPr>
        <p:spPr>
          <a:xfrm>
            <a:off x="4457328" y="46615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接點 177"/>
          <p:cNvCxnSpPr/>
          <p:nvPr/>
        </p:nvCxnSpPr>
        <p:spPr>
          <a:xfrm>
            <a:off x="6645190" y="458112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接點 188"/>
          <p:cNvCxnSpPr/>
          <p:nvPr/>
        </p:nvCxnSpPr>
        <p:spPr>
          <a:xfrm>
            <a:off x="6644030" y="4366371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向下箭號 153"/>
          <p:cNvSpPr/>
          <p:nvPr/>
        </p:nvSpPr>
        <p:spPr>
          <a:xfrm rot="16200000">
            <a:off x="8900330" y="2566161"/>
            <a:ext cx="355854" cy="1265735"/>
          </a:xfrm>
          <a:prstGeom prst="downArrow">
            <a:avLst>
              <a:gd name="adj1" fmla="val 50000"/>
              <a:gd name="adj2" fmla="val 54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向下箭號 137"/>
          <p:cNvSpPr/>
          <p:nvPr/>
        </p:nvSpPr>
        <p:spPr>
          <a:xfrm>
            <a:off x="9389973" y="3386171"/>
            <a:ext cx="355854" cy="1265735"/>
          </a:xfrm>
          <a:prstGeom prst="downArrow">
            <a:avLst>
              <a:gd name="adj1" fmla="val 50000"/>
              <a:gd name="adj2" fmla="val 54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009" y="1673615"/>
            <a:ext cx="2404525" cy="1803394"/>
          </a:xfrm>
          <a:prstGeom prst="rect">
            <a:avLst/>
          </a:prstGeom>
        </p:spPr>
      </p:pic>
      <p:sp>
        <p:nvSpPr>
          <p:cNvPr id="32" name="向右箭號 31"/>
          <p:cNvSpPr/>
          <p:nvPr/>
        </p:nvSpPr>
        <p:spPr>
          <a:xfrm>
            <a:off x="7394804" y="2653651"/>
            <a:ext cx="1102293" cy="35423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圓角矩形 32"/>
          <p:cNvSpPr/>
          <p:nvPr/>
        </p:nvSpPr>
        <p:spPr>
          <a:xfrm>
            <a:off x="7326250" y="1436213"/>
            <a:ext cx="2501305" cy="7677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/>
              <a:t>教職員車子規劃與動線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2006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90</Words>
  <Application>Microsoft Office PowerPoint</Application>
  <PresentationFormat>A4 紙張 (210x297 公釐)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42</cp:revision>
  <dcterms:created xsi:type="dcterms:W3CDTF">2020-10-20T02:17:31Z</dcterms:created>
  <dcterms:modified xsi:type="dcterms:W3CDTF">2023-06-11T05:31:20Z</dcterms:modified>
</cp:coreProperties>
</file>