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0FCB7056-3863-4887-BA52-E152362EC7EE}">
          <p14:sldIdLst>
            <p14:sldId id="256"/>
            <p14:sldId id="257"/>
            <p14:sldId id="258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A19E8BB-C526-4643-9D38-433B3C12E32B}" type="datetimeFigureOut">
              <a:rPr lang="zh-TW" altLang="en-US" smtClean="0"/>
              <a:t>2020/12/24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DCEA04E-21DD-4116-A1A1-789F7DA51C7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962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E8BB-C526-4643-9D38-433B3C12E32B}" type="datetimeFigureOut">
              <a:rPr lang="zh-TW" altLang="en-US" smtClean="0"/>
              <a:t>2020/12/24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A04E-21DD-4116-A1A1-789F7DA51C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4473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E8BB-C526-4643-9D38-433B3C12E32B}" type="datetimeFigureOut">
              <a:rPr lang="zh-TW" altLang="en-US" smtClean="0"/>
              <a:t>2020/12/24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A04E-21DD-4116-A1A1-789F7DA51C7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151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E8BB-C526-4643-9D38-433B3C12E32B}" type="datetimeFigureOut">
              <a:rPr lang="zh-TW" altLang="en-US" smtClean="0"/>
              <a:t>2020/12/24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A04E-21DD-4116-A1A1-789F7DA51C7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673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E8BB-C526-4643-9D38-433B3C12E32B}" type="datetimeFigureOut">
              <a:rPr lang="zh-TW" altLang="en-US" smtClean="0"/>
              <a:t>2020/12/24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A04E-21DD-4116-A1A1-789F7DA51C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9542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E8BB-C526-4643-9D38-433B3C12E32B}" type="datetimeFigureOut">
              <a:rPr lang="zh-TW" altLang="en-US" smtClean="0"/>
              <a:t>2020/12/24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A04E-21DD-4116-A1A1-789F7DA51C7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210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E8BB-C526-4643-9D38-433B3C12E32B}" type="datetimeFigureOut">
              <a:rPr lang="zh-TW" altLang="en-US" smtClean="0"/>
              <a:t>2020/12/24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A04E-21DD-4116-A1A1-789F7DA51C7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853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E8BB-C526-4643-9D38-433B3C12E32B}" type="datetimeFigureOut">
              <a:rPr lang="zh-TW" altLang="en-US" smtClean="0"/>
              <a:t>2020/12/24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A04E-21DD-4116-A1A1-789F7DA51C7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092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E8BB-C526-4643-9D38-433B3C12E32B}" type="datetimeFigureOut">
              <a:rPr lang="zh-TW" altLang="en-US" smtClean="0"/>
              <a:t>2020/12/24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A04E-21DD-4116-A1A1-789F7DA51C7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24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E8BB-C526-4643-9D38-433B3C12E32B}" type="datetimeFigureOut">
              <a:rPr lang="zh-TW" altLang="en-US" smtClean="0"/>
              <a:t>2020/12/24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A04E-21DD-4116-A1A1-789F7DA51C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0021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E8BB-C526-4643-9D38-433B3C12E32B}" type="datetimeFigureOut">
              <a:rPr lang="zh-TW" altLang="en-US" smtClean="0"/>
              <a:t>2020/12/24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A04E-21DD-4116-A1A1-789F7DA51C7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21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E8BB-C526-4643-9D38-433B3C12E32B}" type="datetimeFigureOut">
              <a:rPr lang="zh-TW" altLang="en-US" smtClean="0"/>
              <a:t>2020/12/24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A04E-21DD-4116-A1A1-789F7DA51C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0659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E8BB-C526-4643-9D38-433B3C12E32B}" type="datetimeFigureOut">
              <a:rPr lang="zh-TW" altLang="en-US" smtClean="0"/>
              <a:t>2020/12/24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A04E-21DD-4116-A1A1-789F7DA51C7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2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E8BB-C526-4643-9D38-433B3C12E32B}" type="datetimeFigureOut">
              <a:rPr lang="zh-TW" altLang="en-US" smtClean="0"/>
              <a:t>2020/12/24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A04E-21DD-4116-A1A1-789F7DA51C7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328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E8BB-C526-4643-9D38-433B3C12E32B}" type="datetimeFigureOut">
              <a:rPr lang="zh-TW" altLang="en-US" smtClean="0"/>
              <a:t>2020/12/24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A04E-21DD-4116-A1A1-789F7DA51C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7785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E8BB-C526-4643-9D38-433B3C12E32B}" type="datetimeFigureOut">
              <a:rPr lang="zh-TW" altLang="en-US" smtClean="0"/>
              <a:t>2020/12/24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A04E-21DD-4116-A1A1-789F7DA51C7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540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E8BB-C526-4643-9D38-433B3C12E32B}" type="datetimeFigureOut">
              <a:rPr lang="zh-TW" altLang="en-US" smtClean="0"/>
              <a:t>2020/12/24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A04E-21DD-4116-A1A1-789F7DA51C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4063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19E8BB-C526-4643-9D38-433B3C12E32B}" type="datetimeFigureOut">
              <a:rPr lang="zh-TW" altLang="en-US" smtClean="0"/>
              <a:t>2020/12/24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CEA04E-21DD-4116-A1A1-789F7DA51C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642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374B39-9C8F-4952-BF6F-511A344F20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葡萄乾司康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B0FEAE5-2679-4AE3-8349-115D47939C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劉佳宇</a:t>
            </a:r>
          </a:p>
        </p:txBody>
      </p:sp>
    </p:spTree>
    <p:extLst>
      <p:ext uri="{BB962C8B-B14F-4D97-AF65-F5344CB8AC3E}">
        <p14:creationId xmlns:p14="http://schemas.microsoft.com/office/powerpoint/2010/main" val="3657367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EE3973-2480-409B-BDD1-E30894FF6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757" y="802251"/>
            <a:ext cx="2377188" cy="861658"/>
          </a:xfrm>
        </p:spPr>
        <p:txBody>
          <a:bodyPr/>
          <a:lstStyle/>
          <a:p>
            <a:r>
              <a:rPr lang="zh-TW" altLang="en-US" dirty="0"/>
              <a:t>材料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C10DB12-273B-4429-88F4-BC28E21A8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312" y="1663909"/>
            <a:ext cx="10551823" cy="3723948"/>
          </a:xfrm>
        </p:spPr>
        <p:txBody>
          <a:bodyPr>
            <a:noAutofit/>
          </a:bodyPr>
          <a:lstStyle/>
          <a:p>
            <a:r>
              <a:rPr lang="zh-TW" altLang="en-US" sz="3000" dirty="0"/>
              <a:t>中筋麵粉 </a:t>
            </a:r>
            <a:r>
              <a:rPr lang="en-US" altLang="zh-TW" sz="3000" dirty="0"/>
              <a:t>210g</a:t>
            </a:r>
          </a:p>
          <a:p>
            <a:r>
              <a:rPr lang="zh-TW" altLang="en-US" sz="3000" dirty="0"/>
              <a:t>細砂糖 </a:t>
            </a:r>
            <a:r>
              <a:rPr lang="en-US" altLang="zh-TW" sz="3000" dirty="0"/>
              <a:t>50g </a:t>
            </a:r>
          </a:p>
          <a:p>
            <a:r>
              <a:rPr lang="zh-TW" altLang="en-US" sz="3000" dirty="0"/>
              <a:t>一小撮鹽 </a:t>
            </a:r>
            <a:endParaRPr lang="en-US" altLang="zh-TW" sz="3000" dirty="0"/>
          </a:p>
          <a:p>
            <a:r>
              <a:rPr lang="zh-TW" altLang="en-US" sz="3000" dirty="0"/>
              <a:t>無鋁泡打粉 </a:t>
            </a:r>
            <a:r>
              <a:rPr lang="en-US" altLang="zh-TW" sz="3000" dirty="0"/>
              <a:t>8g</a:t>
            </a:r>
          </a:p>
          <a:p>
            <a:r>
              <a:rPr lang="en-US" altLang="zh-TW" sz="3000" dirty="0"/>
              <a:t> </a:t>
            </a:r>
            <a:r>
              <a:rPr lang="zh-TW" altLang="en-US" sz="3000" dirty="0"/>
              <a:t>冰凍的無鹽奶油</a:t>
            </a:r>
            <a:r>
              <a:rPr lang="en-US" altLang="zh-TW" sz="3000" dirty="0"/>
              <a:t>(butter/</a:t>
            </a:r>
            <a:r>
              <a:rPr lang="zh-TW" altLang="en-US" sz="3000" dirty="0"/>
              <a:t>黃油</a:t>
            </a:r>
            <a:r>
              <a:rPr lang="en-US" altLang="zh-TW" sz="3000" dirty="0"/>
              <a:t>) 55g, </a:t>
            </a:r>
            <a:r>
              <a:rPr lang="zh-TW" altLang="en-US" sz="3000" dirty="0"/>
              <a:t>切小塊 </a:t>
            </a:r>
            <a:endParaRPr lang="en-US" altLang="zh-TW" sz="3000" dirty="0"/>
          </a:p>
          <a:p>
            <a:r>
              <a:rPr lang="zh-TW" altLang="en-US" sz="3000" dirty="0"/>
              <a:t>冰的全脂牛奶 </a:t>
            </a:r>
            <a:r>
              <a:rPr lang="en-US" altLang="zh-TW" sz="3000" dirty="0"/>
              <a:t>85ml </a:t>
            </a:r>
            <a:r>
              <a:rPr lang="zh-TW" altLang="en-US" sz="3000" dirty="0"/>
              <a:t>冰的</a:t>
            </a:r>
            <a:endParaRPr lang="en-US" altLang="zh-TW" sz="3000" dirty="0"/>
          </a:p>
          <a:p>
            <a:r>
              <a:rPr lang="zh-TW" altLang="en-US" sz="3000" dirty="0"/>
              <a:t>雞蛋 半顆</a:t>
            </a:r>
            <a:r>
              <a:rPr lang="en-US" altLang="zh-TW" sz="3000" dirty="0"/>
              <a:t>, </a:t>
            </a:r>
            <a:r>
              <a:rPr lang="zh-TW" altLang="en-US" sz="3000" dirty="0"/>
              <a:t>打散</a:t>
            </a:r>
          </a:p>
        </p:txBody>
      </p:sp>
    </p:spTree>
    <p:extLst>
      <p:ext uri="{BB962C8B-B14F-4D97-AF65-F5344CB8AC3E}">
        <p14:creationId xmlns:p14="http://schemas.microsoft.com/office/powerpoint/2010/main" val="2596029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3A8DE20-EE51-4AEF-8563-318330F34018}"/>
              </a:ext>
            </a:extLst>
          </p:cNvPr>
          <p:cNvSpPr/>
          <p:nvPr/>
        </p:nvSpPr>
        <p:spPr>
          <a:xfrm>
            <a:off x="1249180" y="1182231"/>
            <a:ext cx="948377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zh-TW" altLang="en-US" sz="2600" dirty="0">
                <a:solidFill>
                  <a:srgbClr val="030303"/>
                </a:solidFill>
                <a:latin typeface="Roboto"/>
              </a:rPr>
              <a:t>準備一個大盆，將中粉、糖、泡打粉與一小撮鹽過篩，攪勻 </a:t>
            </a:r>
            <a:endParaRPr lang="en-US" altLang="zh-TW" sz="2600" dirty="0">
              <a:solidFill>
                <a:srgbClr val="030303"/>
              </a:solidFill>
              <a:latin typeface="Roboto"/>
            </a:endParaRPr>
          </a:p>
          <a:p>
            <a:r>
              <a:rPr lang="en-US" altLang="zh-TW" sz="2600" dirty="0">
                <a:solidFill>
                  <a:srgbClr val="030303"/>
                </a:solidFill>
                <a:latin typeface="Roboto"/>
              </a:rPr>
              <a:t>2. </a:t>
            </a:r>
            <a:r>
              <a:rPr lang="zh-TW" altLang="en-US" sz="2600" dirty="0">
                <a:solidFill>
                  <a:srgbClr val="030303"/>
                </a:solidFill>
                <a:latin typeface="Roboto"/>
              </a:rPr>
              <a:t>加入冷凍的奶油，雙手先沾滿麵粉，用麵粉蓋住奶油，然後用指腹隔著麵粉均勻地搓揉奶油，切記用手指而不是掌心，還有就是皮膚不要直接觸奶油，搓到像麵包粉或砂礫般鬆散的程度就可以了，送進冰箱冷藏 </a:t>
            </a:r>
            <a:r>
              <a:rPr lang="en-US" altLang="zh-TW" sz="2600" dirty="0">
                <a:solidFill>
                  <a:srgbClr val="030303"/>
                </a:solidFill>
                <a:latin typeface="Roboto"/>
              </a:rPr>
              <a:t>5-10 </a:t>
            </a:r>
            <a:r>
              <a:rPr lang="zh-TW" altLang="en-US" sz="2600" dirty="0">
                <a:solidFill>
                  <a:srgbClr val="030303"/>
                </a:solidFill>
                <a:latin typeface="Roboto"/>
              </a:rPr>
              <a:t>分鐘 </a:t>
            </a:r>
            <a:r>
              <a:rPr lang="en-US" altLang="zh-TW" sz="2600" dirty="0">
                <a:solidFill>
                  <a:srgbClr val="030303"/>
                </a:solidFill>
                <a:latin typeface="Roboto"/>
              </a:rPr>
              <a:t>(</a:t>
            </a:r>
            <a:r>
              <a:rPr lang="zh-TW" altLang="en-US" sz="2600" dirty="0">
                <a:solidFill>
                  <a:srgbClr val="030303"/>
                </a:solidFill>
                <a:latin typeface="Roboto"/>
              </a:rPr>
              <a:t>搓揉過程中若覺奶油融化就要停手，先冷藏</a:t>
            </a:r>
            <a:r>
              <a:rPr lang="en-US" altLang="zh-TW" sz="2600" dirty="0">
                <a:solidFill>
                  <a:srgbClr val="030303"/>
                </a:solidFill>
                <a:latin typeface="Roboto"/>
              </a:rPr>
              <a:t>)</a:t>
            </a:r>
          </a:p>
          <a:p>
            <a:r>
              <a:rPr lang="en-US" altLang="zh-TW" sz="2600" dirty="0">
                <a:solidFill>
                  <a:srgbClr val="030303"/>
                </a:solidFill>
                <a:latin typeface="Roboto"/>
              </a:rPr>
              <a:t> 3. </a:t>
            </a:r>
            <a:r>
              <a:rPr lang="zh-TW" altLang="en-US" sz="2600" dirty="0">
                <a:solidFill>
                  <a:srgbClr val="030303"/>
                </a:solidFill>
                <a:latin typeface="Roboto"/>
              </a:rPr>
              <a:t>蛋液部份只需要半顆蛋的量，所以把一顆雞蛋打散打勻，並平均分成兩半</a:t>
            </a:r>
            <a:endParaRPr lang="en-US" altLang="zh-TW" sz="2600" dirty="0">
              <a:solidFill>
                <a:srgbClr val="030303"/>
              </a:solidFill>
              <a:latin typeface="Roboto"/>
            </a:endParaRPr>
          </a:p>
          <a:p>
            <a:r>
              <a:rPr lang="zh-TW" altLang="en-US" sz="2600" dirty="0">
                <a:solidFill>
                  <a:srgbClr val="030303"/>
                </a:solidFill>
                <a:latin typeface="Roboto"/>
              </a:rPr>
              <a:t> </a:t>
            </a:r>
            <a:r>
              <a:rPr lang="en-US" altLang="zh-TW" sz="2600" dirty="0">
                <a:solidFill>
                  <a:srgbClr val="030303"/>
                </a:solidFill>
                <a:latin typeface="Roboto"/>
              </a:rPr>
              <a:t>4. </a:t>
            </a:r>
            <a:r>
              <a:rPr lang="zh-TW" altLang="en-US" sz="2600" dirty="0">
                <a:solidFill>
                  <a:srgbClr val="030303"/>
                </a:solidFill>
                <a:latin typeface="Roboto"/>
              </a:rPr>
              <a:t>加入半顆蛋的蛋液，以及一半的冰牛奶，一開始不要牛奶全下，要慢慢分次加，過程中不要揉壓麵糰，只要把乾料跟濕料充份混勻即可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173523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3A8DE20-EE51-4AEF-8563-318330F34018}"/>
              </a:ext>
            </a:extLst>
          </p:cNvPr>
          <p:cNvSpPr/>
          <p:nvPr/>
        </p:nvSpPr>
        <p:spPr>
          <a:xfrm>
            <a:off x="1249180" y="1182231"/>
            <a:ext cx="948377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600" dirty="0"/>
              <a:t>5. </a:t>
            </a:r>
            <a:r>
              <a:rPr lang="zh-TW" altLang="en-US" sz="2600" dirty="0"/>
              <a:t>繼續加入冰牛奶，這時不用在意麵糰是否光滑，而且千萬不要揉壓，以免壓實了，牛奶的量不一定要加完，只要麵糰完全成形成糰就可以</a:t>
            </a:r>
            <a:endParaRPr lang="en-US" altLang="zh-TW" sz="2600" dirty="0"/>
          </a:p>
          <a:p>
            <a:r>
              <a:rPr lang="en-US" altLang="zh-TW" sz="2600" dirty="0"/>
              <a:t>6. </a:t>
            </a:r>
            <a:r>
              <a:rPr lang="zh-TW" altLang="en-US" sz="2600" dirty="0"/>
              <a:t>揉麵板上灑一點麵粉，把麵糰放到案板上，此時可以很輕的揉幾下來， 把麵糰稍微整型， 整到麵糰厚度約</a:t>
            </a:r>
            <a:r>
              <a:rPr lang="en-US" altLang="zh-TW" sz="2600" dirty="0"/>
              <a:t>2.5</a:t>
            </a:r>
            <a:r>
              <a:rPr lang="zh-TW" altLang="en-US" sz="2600" dirty="0"/>
              <a:t>分公左右</a:t>
            </a:r>
            <a:endParaRPr lang="en-US" altLang="zh-TW" sz="2600" dirty="0"/>
          </a:p>
          <a:p>
            <a:r>
              <a:rPr lang="en-US" altLang="zh-TW" sz="2600" dirty="0"/>
              <a:t>7. </a:t>
            </a:r>
            <a:r>
              <a:rPr lang="zh-TW" altLang="en-US" sz="2600" dirty="0"/>
              <a:t>把司康切模沾粉，然後在麵糰壓出厚圓塊狀，在上面塗上均勻的蛋黃液 </a:t>
            </a:r>
            <a:endParaRPr lang="en-US" altLang="zh-TW" sz="2600" dirty="0"/>
          </a:p>
          <a:p>
            <a:r>
              <a:rPr lang="en-US" altLang="zh-TW" sz="2600" dirty="0"/>
              <a:t>8. </a:t>
            </a:r>
            <a:r>
              <a:rPr lang="zh-TW" altLang="en-US" sz="2600" dirty="0"/>
              <a:t>烤箱預熱 </a:t>
            </a:r>
            <a:r>
              <a:rPr lang="en-US" altLang="zh-TW" sz="2600" dirty="0"/>
              <a:t>180C</a:t>
            </a:r>
            <a:r>
              <a:rPr lang="zh-TW" altLang="en-US" sz="2600" dirty="0"/>
              <a:t>，烘烤</a:t>
            </a:r>
            <a:r>
              <a:rPr lang="en-US" altLang="zh-TW" sz="2600" dirty="0"/>
              <a:t>20-22</a:t>
            </a:r>
            <a:r>
              <a:rPr lang="zh-TW" altLang="en-US" sz="2600" dirty="0"/>
              <a:t>分鐘，實際以自家烤箱為主</a:t>
            </a:r>
            <a:endParaRPr lang="en-US" altLang="zh-TW" sz="2600" dirty="0"/>
          </a:p>
          <a:p>
            <a:r>
              <a:rPr lang="en-US" altLang="zh-TW" sz="2600" dirty="0"/>
              <a:t>9. </a:t>
            </a:r>
            <a:r>
              <a:rPr lang="zh-TW" altLang="en-US" sz="2600" dirty="0"/>
              <a:t>出爐後，把司康置於冷卻架上放涼，吃的時候可以搭配德文郡奶油跟果醬</a:t>
            </a:r>
          </a:p>
        </p:txBody>
      </p:sp>
    </p:spTree>
    <p:extLst>
      <p:ext uri="{BB962C8B-B14F-4D97-AF65-F5344CB8AC3E}">
        <p14:creationId xmlns:p14="http://schemas.microsoft.com/office/powerpoint/2010/main" val="13388358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180</TotalTime>
  <Words>382</Words>
  <Application>Microsoft Office PowerPoint</Application>
  <PresentationFormat>寬螢幕</PresentationFormat>
  <Paragraphs>19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Roboto</vt:lpstr>
      <vt:lpstr>微軟正黑體</vt:lpstr>
      <vt:lpstr>新細明體</vt:lpstr>
      <vt:lpstr>Arial</vt:lpstr>
      <vt:lpstr>Garamond</vt:lpstr>
      <vt:lpstr>有機</vt:lpstr>
      <vt:lpstr>葡萄乾司康</vt:lpstr>
      <vt:lpstr>材料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葡萄乾司康</dc:title>
  <dc:creator>ilc</dc:creator>
  <cp:lastModifiedBy>Police</cp:lastModifiedBy>
  <cp:revision>2</cp:revision>
  <dcterms:created xsi:type="dcterms:W3CDTF">2020-10-29T07:59:32Z</dcterms:created>
  <dcterms:modified xsi:type="dcterms:W3CDTF">2020-12-24T04:37:50Z</dcterms:modified>
</cp:coreProperties>
</file>