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5" r:id="rId6"/>
    <p:sldId id="266" r:id="rId7"/>
    <p:sldId id="267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B571A7-413B-4432-8A9F-E589AF15AB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3E9408-0069-496D-98C8-40050A0EB7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972616" y="1124744"/>
            <a:ext cx="7772400" cy="235455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宜蘭縣國教輔導團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自然科學領域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學年領域召集人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能研習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3888432" cy="17526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輔導員 林詠森老師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6165304"/>
            <a:ext cx="417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92D050"/>
                </a:solidFill>
              </a:rPr>
              <a:t>自然而然  與你相伴 與您同行</a:t>
            </a:r>
          </a:p>
        </p:txBody>
      </p:sp>
      <p:pic>
        <p:nvPicPr>
          <p:cNvPr id="10" name="圖片 9"/>
          <p:cNvPicPr/>
          <p:nvPr/>
        </p:nvPicPr>
        <p:blipFill rotWithShape="1">
          <a:blip r:embed="rId2"/>
          <a:srcRect l="18851" t="2414" r="56111" b="54682"/>
          <a:stretch/>
        </p:blipFill>
        <p:spPr bwMode="auto">
          <a:xfrm>
            <a:off x="96269" y="3573016"/>
            <a:ext cx="1319530" cy="1271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yslin\Desktop\宜蘭縣自然輔導團看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27" y="0"/>
            <a:ext cx="4051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4"/>
          <a:srcRect l="20437" t="49517" r="64370" b="15434"/>
          <a:stretch/>
        </p:blipFill>
        <p:spPr bwMode="auto">
          <a:xfrm>
            <a:off x="7948732" y="935792"/>
            <a:ext cx="1195268" cy="152722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6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回饋問卷</a:t>
            </a:r>
            <a:endParaRPr lang="zh-TW" altLang="en-US" dirty="0"/>
          </a:p>
        </p:txBody>
      </p:sp>
      <p:pic>
        <p:nvPicPr>
          <p:cNvPr id="1026" name="Picture 2" descr="C:\Users\yslin\Desktop\訪視巡迴\1081211宜蘭市巡迴服務\問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944717" cy="4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1"/>
          <a:stretch/>
        </p:blipFill>
        <p:spPr>
          <a:xfrm>
            <a:off x="4596086" y="548680"/>
            <a:ext cx="4272948" cy="694033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76627"/>
            <a:ext cx="8229600" cy="7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zh-TW" dirty="0"/>
              <a:t>學年度下學期自然領域輔導團資源介紹與重點工作說明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停課</a:t>
            </a:r>
            <a:r>
              <a:rPr lang="zh-TW" altLang="en-US" dirty="0"/>
              <a:t>不停學 自然在家學</a:t>
            </a:r>
            <a:endParaRPr lang="zh-TW" altLang="zh-TW" dirty="0"/>
          </a:p>
          <a:p>
            <a:pPr eaLnBrk="0" fontAlgn="base" hangingPunct="0"/>
            <a:r>
              <a:rPr lang="zh-TW" altLang="zh-TW" dirty="0" smtClean="0"/>
              <a:t>自然</a:t>
            </a:r>
            <a:r>
              <a:rPr lang="zh-TW" altLang="zh-TW" dirty="0"/>
              <a:t>領域召集人的課程</a:t>
            </a:r>
            <a:r>
              <a:rPr lang="zh-TW" altLang="zh-TW" dirty="0" smtClean="0"/>
              <a:t>領導</a:t>
            </a:r>
            <a:r>
              <a:rPr lang="zh-TW" altLang="en-US" dirty="0" smtClean="0"/>
              <a:t>暨新課綱宣導</a:t>
            </a:r>
            <a:endParaRPr lang="en-US" altLang="zh-TW" dirty="0" smtClean="0"/>
          </a:p>
          <a:p>
            <a:pPr eaLnBrk="0" fontAlgn="base" hangingPunct="0"/>
            <a:r>
              <a:rPr lang="zh-TW" altLang="zh-TW" dirty="0"/>
              <a:t>校際教學現況與社群運作經驗</a:t>
            </a:r>
            <a:r>
              <a:rPr lang="zh-TW" altLang="zh-TW" dirty="0" smtClean="0"/>
              <a:t>交流</a:t>
            </a:r>
            <a:endParaRPr lang="zh-TW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2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108</a:t>
            </a:r>
            <a:r>
              <a:rPr lang="zh-TW" altLang="zh-TW" dirty="0"/>
              <a:t>學年度下學期自然領域輔導團資源介紹與重點工作說明。</a:t>
            </a:r>
            <a:endParaRPr lang="en-US" altLang="zh-TW" dirty="0"/>
          </a:p>
        </p:txBody>
      </p:sp>
      <p:pic>
        <p:nvPicPr>
          <p:cNvPr id="1026" name="Picture 2" descr="C:\Users\yslin\Desktop\輔團社群\全螢幕擷取 2020226 上午 112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99231" cy="56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4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69333" y="346869"/>
            <a:ext cx="8229600" cy="114300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設計理念─孩子真的「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有效學習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」了嗎？</a:t>
            </a:r>
            <a:endParaRPr lang="zh-TW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099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19275"/>
            <a:ext cx="711041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3167063" y="3573463"/>
            <a:ext cx="1044575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173413" y="4237038"/>
            <a:ext cx="1042987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059113" y="4868863"/>
            <a:ext cx="1414462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322513" y="5453063"/>
            <a:ext cx="2735262" cy="1404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80" name="矩形 10"/>
          <p:cNvSpPr>
            <a:spLocks noChangeArrowheads="1"/>
          </p:cNvSpPr>
          <p:nvPr/>
        </p:nvSpPr>
        <p:spPr bwMode="auto">
          <a:xfrm>
            <a:off x="4441825" y="3640138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itchFamily="34" charset="-120"/>
                <a:ea typeface="微軟正黑體" pitchFamily="34" charset="-120"/>
              </a:rPr>
              <a:t>看到學影就開竅？</a:t>
            </a:r>
            <a:endParaRPr lang="zh-TW" altLang="en-US" sz="1800">
              <a:ea typeface="標楷體" pitchFamily="65" charset="-120"/>
            </a:endParaRPr>
          </a:p>
        </p:txBody>
      </p:sp>
      <p:sp>
        <p:nvSpPr>
          <p:cNvPr id="28681" name="矩形 11"/>
          <p:cNvSpPr>
            <a:spLocks noChangeArrowheads="1"/>
          </p:cNvSpPr>
          <p:nvPr/>
        </p:nvSpPr>
        <p:spPr bwMode="auto">
          <a:xfrm>
            <a:off x="4406900" y="42370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標楷體" pitchFamily="65" charset="-120"/>
              </a:rPr>
              <a:t>1.0</a:t>
            </a:r>
            <a:endParaRPr lang="zh-TW" altLang="en-US" sz="1800">
              <a:ea typeface="標楷體" pitchFamily="65" charset="-120"/>
            </a:endParaRPr>
          </a:p>
        </p:txBody>
      </p:sp>
      <p:sp>
        <p:nvSpPr>
          <p:cNvPr id="28682" name="矩形 12"/>
          <p:cNvSpPr>
            <a:spLocks noChangeArrowheads="1"/>
          </p:cNvSpPr>
          <p:nvPr/>
        </p:nvSpPr>
        <p:spPr bwMode="auto">
          <a:xfrm>
            <a:off x="4737100" y="48688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標楷體" pitchFamily="65" charset="-120"/>
              </a:rPr>
              <a:t>2.0</a:t>
            </a:r>
            <a:endParaRPr lang="zh-TW" altLang="en-US" sz="1800">
              <a:ea typeface="標楷體" pitchFamily="65" charset="-120"/>
            </a:endParaRPr>
          </a:p>
        </p:txBody>
      </p:sp>
      <p:sp>
        <p:nvSpPr>
          <p:cNvPr id="28683" name="矩形 13"/>
          <p:cNvSpPr>
            <a:spLocks noChangeArrowheads="1"/>
          </p:cNvSpPr>
          <p:nvPr/>
        </p:nvSpPr>
        <p:spPr bwMode="auto">
          <a:xfrm>
            <a:off x="5040313" y="5508625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微軟正黑體" pitchFamily="34" charset="-120"/>
                <a:ea typeface="微軟正黑體" pitchFamily="34" charset="-120"/>
              </a:rPr>
              <a:t>3.0</a:t>
            </a:r>
            <a:endParaRPr lang="zh-TW" altLang="en-US" sz="1800">
              <a:ea typeface="標楷體" pitchFamily="65" charset="-120"/>
            </a:endParaRPr>
          </a:p>
        </p:txBody>
      </p:sp>
      <p:sp>
        <p:nvSpPr>
          <p:cNvPr id="11" name="向上箭號 10"/>
          <p:cNvSpPr/>
          <p:nvPr/>
        </p:nvSpPr>
        <p:spPr>
          <a:xfrm>
            <a:off x="5160963" y="1393825"/>
            <a:ext cx="1152525" cy="2232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/>
              <a:t>以老師為主體</a:t>
            </a:r>
          </a:p>
        </p:txBody>
      </p:sp>
      <p:sp>
        <p:nvSpPr>
          <p:cNvPr id="2" name="向下箭號 7"/>
          <p:cNvSpPr/>
          <p:nvPr/>
        </p:nvSpPr>
        <p:spPr>
          <a:xfrm>
            <a:off x="323850" y="4281488"/>
            <a:ext cx="1223963" cy="227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/>
              <a:t>以學生為主體</a:t>
            </a:r>
          </a:p>
        </p:txBody>
      </p:sp>
      <p:sp>
        <p:nvSpPr>
          <p:cNvPr id="4110" name="文字方塊 13"/>
          <p:cNvSpPr txBox="1">
            <a:spLocks noChangeArrowheads="1"/>
          </p:cNvSpPr>
          <p:nvPr/>
        </p:nvSpPr>
        <p:spPr bwMode="auto">
          <a:xfrm>
            <a:off x="8340725" y="161925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微軟正黑體" pitchFamily="34" charset="-120"/>
              </a:rPr>
              <a:t>(1-2)</a:t>
            </a:r>
            <a:endParaRPr lang="zh-TW" altLang="en-US" sz="180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7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8680" grpId="0"/>
      <p:bldP spid="28681" grpId="0"/>
      <p:bldP spid="28682" grpId="0"/>
      <p:bldP spid="286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器材何處來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自然老師們別藏私，大家積少成多，通通拿出來整理。</a:t>
            </a:r>
            <a:r>
              <a:rPr lang="en-US" altLang="zh-TW"/>
              <a:t>(</a:t>
            </a:r>
            <a:r>
              <a:rPr lang="zh-TW" altLang="en-US"/>
              <a:t>誰來整理</a:t>
            </a:r>
            <a:r>
              <a:rPr lang="en-US" altLang="zh-TW"/>
              <a:t>??)</a:t>
            </a:r>
          </a:p>
          <a:p>
            <a:pPr>
              <a:lnSpc>
                <a:spcPct val="90000"/>
              </a:lnSpc>
            </a:pPr>
            <a:r>
              <a:rPr lang="zh-TW" altLang="en-US"/>
              <a:t>學生學雜費收取</a:t>
            </a:r>
          </a:p>
          <a:p>
            <a:pPr>
              <a:lnSpc>
                <a:spcPct val="90000"/>
              </a:lnSpc>
            </a:pPr>
            <a:r>
              <a:rPr kumimoji="0" lang="zh-TW" altLang="en-US"/>
              <a:t>向學校請購</a:t>
            </a:r>
          </a:p>
          <a:p>
            <a:pPr>
              <a:lnSpc>
                <a:spcPct val="90000"/>
              </a:lnSpc>
            </a:pPr>
            <a:r>
              <a:rPr kumimoji="0" lang="zh-TW" altLang="en-US"/>
              <a:t>學校家長會基金會補助或專案經費</a:t>
            </a:r>
            <a:r>
              <a:rPr kumimoji="0" lang="en-US" altLang="zh-TW"/>
              <a:t>(</a:t>
            </a:r>
            <a:r>
              <a:rPr kumimoji="0" lang="zh-TW" altLang="en-US"/>
              <a:t>例如：科教專案</a:t>
            </a:r>
            <a:r>
              <a:rPr kumimoji="0" lang="en-US" altLang="zh-TW"/>
              <a:t>)</a:t>
            </a:r>
          </a:p>
          <a:p>
            <a:pPr>
              <a:lnSpc>
                <a:spcPct val="90000"/>
              </a:lnSpc>
            </a:pPr>
            <a:r>
              <a:rPr kumimoji="0" lang="zh-TW" altLang="en-US"/>
              <a:t>辦理科學育樂營或園遊會活動後留下來</a:t>
            </a:r>
          </a:p>
          <a:p>
            <a:pPr>
              <a:lnSpc>
                <a:spcPct val="90000"/>
              </a:lnSpc>
            </a:pPr>
            <a:r>
              <a:rPr lang="zh-TW" altLang="en-US"/>
              <a:t>學生自備</a:t>
            </a:r>
            <a:r>
              <a:rPr lang="en-US" altLang="zh-TW"/>
              <a:t>(</a:t>
            </a:r>
            <a:r>
              <a:rPr lang="zh-TW" altLang="en-US"/>
              <a:t>寫聯絡簿：明天帶小蘇打粉ㄧ包、醋ㄧ瓶，結果變蘇打餅乾加沙拉油</a:t>
            </a:r>
            <a:r>
              <a:rPr lang="en-US" altLang="zh-TW"/>
              <a:t>…)</a:t>
            </a:r>
          </a:p>
          <a:p>
            <a:pPr>
              <a:lnSpc>
                <a:spcPct val="90000"/>
              </a:lnSpc>
            </a:pPr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71542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器材整理方式參考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辛苦總盤點一次，建議以原始材料分類整理，不要依單元實驗分類。</a:t>
            </a:r>
          </a:p>
          <a:p>
            <a:r>
              <a:rPr kumimoji="0" lang="zh-TW" altLang="en-US"/>
              <a:t>上課前少什麼要事先清點、課後記下盡速補貨</a:t>
            </a:r>
            <a:r>
              <a:rPr kumimoji="0" lang="en-US" altLang="zh-TW"/>
              <a:t>(</a:t>
            </a:r>
            <a:r>
              <a:rPr kumimoji="0" lang="zh-TW" altLang="en-US"/>
              <a:t>為下ㄧ次著想</a:t>
            </a:r>
            <a:r>
              <a:rPr kumimoji="0" lang="en-US" altLang="zh-TW"/>
              <a:t>)</a:t>
            </a:r>
            <a:r>
              <a:rPr kumimoji="0" lang="zh-TW" altLang="en-US"/>
              <a:t>。</a:t>
            </a:r>
            <a:endParaRPr lang="zh-TW" altLang="en-US"/>
          </a:p>
          <a:p>
            <a:r>
              <a:rPr lang="zh-TW" altLang="en-US"/>
              <a:t>可以依科目屬性分區：物理實驗、化學實驗、生物實驗、地科實驗</a:t>
            </a:r>
            <a:r>
              <a:rPr lang="en-US" altLang="zh-TW"/>
              <a:t>…</a:t>
            </a:r>
          </a:p>
          <a:p>
            <a:r>
              <a:rPr lang="zh-TW" altLang="en-US"/>
              <a:t>可建立登記制度、自然老師之間管理方式的溝通與默契</a:t>
            </a:r>
          </a:p>
          <a:p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35697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你是哪一種特質的召集人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72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大家一起走相互扶持堅持下去吧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66" y="1481138"/>
            <a:ext cx="3341668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</TotalTime>
  <Words>272</Words>
  <Application>Microsoft Office PowerPoint</Application>
  <PresentationFormat>如螢幕大小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匯合</vt:lpstr>
      <vt:lpstr>宜蘭縣國教輔導團 自然科學領域 108學年領域召集人 知能研習</vt:lpstr>
      <vt:lpstr>研習重點</vt:lpstr>
      <vt:lpstr>108學年度下學期自然領域輔導團資源介紹與重點工作說明。</vt:lpstr>
      <vt:lpstr>PowerPoint 簡報</vt:lpstr>
      <vt:lpstr>設計理念─孩子真的「有效學習」了嗎？</vt:lpstr>
      <vt:lpstr>器材何處來</vt:lpstr>
      <vt:lpstr>器材整理方式參考</vt:lpstr>
      <vt:lpstr>你是哪一種特質的召集人</vt:lpstr>
      <vt:lpstr>大家一起走相互扶持堅持下去吧</vt:lpstr>
      <vt:lpstr>回饋問卷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yslin</dc:creator>
  <cp:lastModifiedBy>yslin</cp:lastModifiedBy>
  <cp:revision>26</cp:revision>
  <dcterms:created xsi:type="dcterms:W3CDTF">2019-11-19T02:22:31Z</dcterms:created>
  <dcterms:modified xsi:type="dcterms:W3CDTF">2020-03-03T23:57:38Z</dcterms:modified>
</cp:coreProperties>
</file>