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9" r:id="rId2"/>
  </p:sldMasterIdLst>
  <p:notesMasterIdLst>
    <p:notesMasterId r:id="rId22"/>
  </p:notesMasterIdLst>
  <p:handoutMasterIdLst>
    <p:handoutMasterId r:id="rId23"/>
  </p:handoutMasterIdLst>
  <p:sldIdLst>
    <p:sldId id="277" r:id="rId3"/>
    <p:sldId id="351" r:id="rId4"/>
    <p:sldId id="352" r:id="rId5"/>
    <p:sldId id="459" r:id="rId6"/>
    <p:sldId id="461" r:id="rId7"/>
    <p:sldId id="460" r:id="rId8"/>
    <p:sldId id="349" r:id="rId9"/>
    <p:sldId id="384" r:id="rId10"/>
    <p:sldId id="387" r:id="rId11"/>
    <p:sldId id="388" r:id="rId12"/>
    <p:sldId id="418" r:id="rId13"/>
    <p:sldId id="474" r:id="rId14"/>
    <p:sldId id="464" r:id="rId15"/>
    <p:sldId id="476" r:id="rId16"/>
    <p:sldId id="390" r:id="rId17"/>
    <p:sldId id="465" r:id="rId18"/>
    <p:sldId id="466" r:id="rId19"/>
    <p:sldId id="421" r:id="rId20"/>
    <p:sldId id="467" r:id="rId21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93487"/>
    <a:srgbClr val="997793"/>
    <a:srgbClr val="4051B4"/>
    <a:srgbClr val="383B65"/>
    <a:srgbClr val="8194C9"/>
    <a:srgbClr val="1E2F2C"/>
    <a:srgbClr val="3C1C1E"/>
    <a:srgbClr val="6699FF"/>
    <a:srgbClr val="CA90BE"/>
    <a:srgbClr val="EEB3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32" autoAdjust="0"/>
    <p:restoredTop sz="72794" autoAdjust="0"/>
  </p:normalViewPr>
  <p:slideViewPr>
    <p:cSldViewPr snapToGrid="0">
      <p:cViewPr varScale="1">
        <p:scale>
          <a:sx n="51" d="100"/>
          <a:sy n="51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773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https://stats.moe.gov.tw/files/important/OVERVIEW_Y0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9815846189957956E-2"/>
          <c:y val="7.7517810273715834E-2"/>
          <c:w val="0.91145735190560717"/>
          <c:h val="0.86200798429608061"/>
        </c:manualLayout>
      </c:layout>
      <c:barChart>
        <c:barDir val="col"/>
        <c:grouping val="clustered"/>
        <c:ser>
          <c:idx val="1"/>
          <c:order val="0"/>
          <c:spPr>
            <a:pattFill prst="pct40">
              <a:fgClr>
                <a:srgbClr val="FF99CC"/>
              </a:fgClr>
              <a:bgClr>
                <a:srgbClr val="FFFFFF"/>
              </a:bgClr>
            </a:pattFill>
            <a:ln w="12700">
              <a:solidFill>
                <a:srgbClr val="FF99CC"/>
              </a:solidFill>
              <a:prstDash val="solid"/>
            </a:ln>
          </c:spPr>
          <c:cat>
            <c:numRef>
              <c:f>'[OVERVIEW_Y01.XLS]75'!$B$5:$B$38</c:f>
              <c:numCache>
                <c:formatCode>General</c:formatCode>
                <c:ptCount val="3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</c:numCache>
            </c:numRef>
          </c:cat>
          <c:val>
            <c:numRef>
              <c:f>'[OVERVIEW_Y01.XLS]75'!$C$5:$C$38</c:f>
              <c:numCache>
                <c:formatCode>#,##0</c:formatCode>
                <c:ptCount val="34"/>
                <c:pt idx="0">
                  <c:v>414069</c:v>
                </c:pt>
                <c:pt idx="1">
                  <c:v>405263</c:v>
                </c:pt>
                <c:pt idx="2">
                  <c:v>383439</c:v>
                </c:pt>
                <c:pt idx="3">
                  <c:v>371008</c:v>
                </c:pt>
                <c:pt idx="4">
                  <c:v>346208</c:v>
                </c:pt>
                <c:pt idx="5">
                  <c:v>309230</c:v>
                </c:pt>
                <c:pt idx="6">
                  <c:v>314024</c:v>
                </c:pt>
                <c:pt idx="7">
                  <c:v>342031</c:v>
                </c:pt>
                <c:pt idx="8">
                  <c:v>315299</c:v>
                </c:pt>
                <c:pt idx="9">
                  <c:v>335618</c:v>
                </c:pt>
                <c:pt idx="10">
                  <c:v>321932</c:v>
                </c:pt>
                <c:pt idx="11">
                  <c:v>321632</c:v>
                </c:pt>
                <c:pt idx="12">
                  <c:v>325613</c:v>
                </c:pt>
                <c:pt idx="13">
                  <c:v>322938</c:v>
                </c:pt>
                <c:pt idx="14">
                  <c:v>329581</c:v>
                </c:pt>
                <c:pt idx="15">
                  <c:v>325545</c:v>
                </c:pt>
                <c:pt idx="16">
                  <c:v>326002</c:v>
                </c:pt>
                <c:pt idx="17">
                  <c:v>271450</c:v>
                </c:pt>
                <c:pt idx="18">
                  <c:v>283661</c:v>
                </c:pt>
                <c:pt idx="19">
                  <c:v>305312</c:v>
                </c:pt>
                <c:pt idx="20">
                  <c:v>260354</c:v>
                </c:pt>
                <c:pt idx="21">
                  <c:v>247530</c:v>
                </c:pt>
                <c:pt idx="22">
                  <c:v>227070</c:v>
                </c:pt>
                <c:pt idx="23">
                  <c:v>216419</c:v>
                </c:pt>
                <c:pt idx="24">
                  <c:v>205854</c:v>
                </c:pt>
                <c:pt idx="25">
                  <c:v>204459</c:v>
                </c:pt>
                <c:pt idx="26">
                  <c:v>204414</c:v>
                </c:pt>
                <c:pt idx="27">
                  <c:v>198733</c:v>
                </c:pt>
                <c:pt idx="28">
                  <c:v>191310</c:v>
                </c:pt>
                <c:pt idx="29">
                  <c:v>166886</c:v>
                </c:pt>
                <c:pt idx="30">
                  <c:v>196627</c:v>
                </c:pt>
                <c:pt idx="31">
                  <c:v>229481</c:v>
                </c:pt>
                <c:pt idx="32">
                  <c:v>199113</c:v>
                </c:pt>
                <c:pt idx="33">
                  <c:v>210383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F4-46B1-BB8E-877EDD5B76CC}"/>
            </c:ext>
          </c:extLst>
        </c:ser>
        <c:dLbls/>
        <c:axId val="126406016"/>
        <c:axId val="146375808"/>
      </c:barChart>
      <c:lineChart>
        <c:grouping val="standard"/>
        <c:ser>
          <c:idx val="0"/>
          <c:order val="1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'[OVERVIEW_Y01.XLS]75'!$B$5:$B$38</c:f>
              <c:numCache>
                <c:formatCode>General</c:formatCode>
                <c:ptCount val="3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</c:numCache>
            </c:numRef>
          </c:cat>
          <c:val>
            <c:numRef>
              <c:f>'[OVERVIEW_Y01.XLS]75'!$F$5:$F$38</c:f>
              <c:numCache>
                <c:formatCode>#,##0.00</c:formatCode>
                <c:ptCount val="34"/>
                <c:pt idx="0">
                  <c:v>22.97</c:v>
                </c:pt>
                <c:pt idx="1">
                  <c:v>22.08</c:v>
                </c:pt>
                <c:pt idx="2">
                  <c:v>20.56</c:v>
                </c:pt>
                <c:pt idx="3">
                  <c:v>19.600000000000001</c:v>
                </c:pt>
                <c:pt idx="4">
                  <c:v>18.04</c:v>
                </c:pt>
                <c:pt idx="5">
                  <c:v>15.93</c:v>
                </c:pt>
                <c:pt idx="6">
                  <c:v>16.010000000000005</c:v>
                </c:pt>
                <c:pt idx="7">
                  <c:v>17.239999999999988</c:v>
                </c:pt>
                <c:pt idx="8">
                  <c:v>15.72</c:v>
                </c:pt>
                <c:pt idx="9">
                  <c:v>16.55</c:v>
                </c:pt>
                <c:pt idx="10">
                  <c:v>15.7</c:v>
                </c:pt>
                <c:pt idx="11">
                  <c:v>15.53</c:v>
                </c:pt>
                <c:pt idx="12">
                  <c:v>15.58</c:v>
                </c:pt>
                <c:pt idx="13">
                  <c:v>15.31</c:v>
                </c:pt>
                <c:pt idx="14">
                  <c:v>15.5</c:v>
                </c:pt>
                <c:pt idx="15">
                  <c:v>15.18</c:v>
                </c:pt>
                <c:pt idx="16">
                  <c:v>15.07</c:v>
                </c:pt>
                <c:pt idx="17">
                  <c:v>12.43</c:v>
                </c:pt>
                <c:pt idx="18">
                  <c:v>12.89</c:v>
                </c:pt>
                <c:pt idx="19">
                  <c:v>13.76</c:v>
                </c:pt>
                <c:pt idx="20">
                  <c:v>11.65</c:v>
                </c:pt>
                <c:pt idx="21">
                  <c:v>11.02</c:v>
                </c:pt>
                <c:pt idx="22">
                  <c:v>10.06</c:v>
                </c:pt>
                <c:pt idx="23">
                  <c:v>9.56</c:v>
                </c:pt>
                <c:pt idx="24">
                  <c:v>9.06</c:v>
                </c:pt>
                <c:pt idx="25">
                  <c:v>8.9600000000000026</c:v>
                </c:pt>
                <c:pt idx="26">
                  <c:v>8.92</c:v>
                </c:pt>
                <c:pt idx="27">
                  <c:v>8.64</c:v>
                </c:pt>
                <c:pt idx="28">
                  <c:v>8.2900000000000009</c:v>
                </c:pt>
                <c:pt idx="29">
                  <c:v>7.21</c:v>
                </c:pt>
                <c:pt idx="30">
                  <c:v>8.48</c:v>
                </c:pt>
                <c:pt idx="31">
                  <c:v>9.8600000000000048</c:v>
                </c:pt>
                <c:pt idx="32">
                  <c:v>8.5300000000000011</c:v>
                </c:pt>
                <c:pt idx="33">
                  <c:v>8.99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F4-46B1-BB8E-877EDD5B76CC}"/>
            </c:ext>
          </c:extLst>
        </c:ser>
        <c:dLbls/>
        <c:marker val="1"/>
        <c:axId val="146378112"/>
        <c:axId val="146384000"/>
      </c:lineChart>
      <c:catAx>
        <c:axId val="1264060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zh-TW" altLang="en-US"/>
                  <a:t>年</a:t>
                </a:r>
              </a:p>
            </c:rich>
          </c:tx>
          <c:layout>
            <c:manualLayout>
              <c:xMode val="edge"/>
              <c:yMode val="edge"/>
              <c:x val="0.97014276468448113"/>
              <c:y val="0.9522156860176171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zh-TW"/>
          </a:p>
        </c:txPr>
        <c:crossAx val="146375808"/>
        <c:crosses val="autoZero"/>
        <c:lblAlgn val="ctr"/>
        <c:lblOffset val="100"/>
        <c:tickLblSkip val="1"/>
        <c:tickMarkSkip val="1"/>
      </c:catAx>
      <c:valAx>
        <c:axId val="146375808"/>
        <c:scaling>
          <c:orientation val="minMax"/>
        </c:scaling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zh-TW" altLang="en-US"/>
                  <a:t>千人</a:t>
                </a:r>
              </a:p>
            </c:rich>
          </c:tx>
          <c:layout>
            <c:manualLayout>
              <c:xMode val="edge"/>
              <c:yMode val="edge"/>
              <c:x val="7.3721272645797514E-3"/>
              <c:y val="1.0799091290059341E-2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細明體"/>
                <a:ea typeface="細明體"/>
                <a:cs typeface="細明體"/>
              </a:defRPr>
            </a:pPr>
            <a:endParaRPr lang="zh-TW"/>
          </a:p>
        </c:txPr>
        <c:crossAx val="126406016"/>
        <c:crosses val="autoZero"/>
        <c:crossBetween val="between"/>
        <c:dispUnits>
          <c:builtInUnit val="thousands"/>
        </c:dispUnits>
      </c:valAx>
      <c:catAx>
        <c:axId val="146378112"/>
        <c:scaling>
          <c:orientation val="minMax"/>
        </c:scaling>
        <c:delete val="1"/>
        <c:axPos val="b"/>
        <c:numFmt formatCode="General" sourceLinked="1"/>
        <c:tickLblPos val="none"/>
        <c:crossAx val="146384000"/>
        <c:crosses val="autoZero"/>
        <c:lblAlgn val="ctr"/>
        <c:lblOffset val="100"/>
      </c:catAx>
      <c:valAx>
        <c:axId val="146384000"/>
        <c:scaling>
          <c:orientation val="minMax"/>
        </c:scaling>
        <c:delete val="1"/>
        <c:axPos val="r"/>
        <c:numFmt formatCode="#,##0" sourceLinked="0"/>
        <c:majorTickMark val="in"/>
        <c:tickLblPos val="nextTo"/>
        <c:crossAx val="146378112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zh-TW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B6A61-EA48-4999-A776-A8A57ADA9C53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7A4FDDB-5D35-4FB1-A62E-BC496C90A3AB}">
      <dgm:prSet phldrT="[文字]" custT="1"/>
      <dgm:spPr>
        <a:solidFill>
          <a:srgbClr val="8194C9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altLang="zh-TW" sz="4400" dirty="0" smtClean="0"/>
            <a:t>Lifelong learner</a:t>
          </a:r>
          <a:endParaRPr lang="zh-TW" altLang="en-US" sz="4400" dirty="0"/>
        </a:p>
      </dgm:t>
    </dgm:pt>
    <dgm:pt modelId="{C53137C7-2FE9-43C7-8794-A060C8E6626D}" type="parTrans" cxnId="{8DD2591D-134E-455C-BA71-767C158415A6}">
      <dgm:prSet/>
      <dgm:spPr/>
      <dgm:t>
        <a:bodyPr/>
        <a:lstStyle/>
        <a:p>
          <a:endParaRPr lang="zh-TW" altLang="en-US"/>
        </a:p>
      </dgm:t>
    </dgm:pt>
    <dgm:pt modelId="{D45B73E0-9C80-4AC1-B5BD-5B1AF4120A1E}" type="sibTrans" cxnId="{8DD2591D-134E-455C-BA71-767C158415A6}">
      <dgm:prSet/>
      <dgm:spPr/>
      <dgm:t>
        <a:bodyPr/>
        <a:lstStyle/>
        <a:p>
          <a:endParaRPr lang="zh-TW" altLang="en-US"/>
        </a:p>
      </dgm:t>
    </dgm:pt>
    <dgm:pt modelId="{37BDA1DA-65A7-4358-82AD-1CDA6A806DB3}">
      <dgm:prSet phldrT="[文字]" custT="1"/>
      <dgm:spPr>
        <a:solidFill>
          <a:srgbClr val="6699FF"/>
        </a:solidFill>
      </dgm:spPr>
      <dgm:t>
        <a:bodyPr/>
        <a:lstStyle/>
        <a:p>
          <a:r>
            <a:rPr lang="en-US" altLang="zh-TW" sz="3200" b="1" dirty="0" smtClean="0"/>
            <a:t>Spontaneity</a:t>
          </a:r>
          <a:endParaRPr lang="zh-TW" altLang="en-US" sz="3200" b="1" dirty="0"/>
        </a:p>
      </dgm:t>
    </dgm:pt>
    <dgm:pt modelId="{1D24E626-269B-4E09-8E30-8CBD20F286E4}" type="parTrans" cxnId="{5C31C052-CFAF-4F2F-A920-662E6A09C902}">
      <dgm:prSet/>
      <dgm:spPr/>
      <dgm:t>
        <a:bodyPr/>
        <a:lstStyle/>
        <a:p>
          <a:endParaRPr lang="zh-TW" altLang="en-US"/>
        </a:p>
      </dgm:t>
    </dgm:pt>
    <dgm:pt modelId="{7BF0E37F-7C1B-4212-A7B6-19BBA8002D38}" type="sibTrans" cxnId="{5C31C052-CFAF-4F2F-A920-662E6A09C902}">
      <dgm:prSet/>
      <dgm:spPr/>
      <dgm:t>
        <a:bodyPr/>
        <a:lstStyle/>
        <a:p>
          <a:endParaRPr lang="zh-TW" altLang="en-US"/>
        </a:p>
      </dgm:t>
    </dgm:pt>
    <dgm:pt modelId="{E1BDDA2F-9596-401E-B030-3808D1FDD88E}">
      <dgm:prSet phldrT="[文字]" custT="1"/>
      <dgm:spPr>
        <a:solidFill>
          <a:srgbClr val="4051B4"/>
        </a:solidFill>
      </dgm:spPr>
      <dgm:t>
        <a:bodyPr/>
        <a:lstStyle/>
        <a:p>
          <a:r>
            <a:rPr lang="en-US" altLang="zh-TW" sz="2800" b="1" dirty="0" smtClean="0"/>
            <a:t>Communication </a:t>
          </a:r>
        </a:p>
        <a:p>
          <a:r>
            <a:rPr lang="en-US" altLang="zh-TW" sz="3200" b="1" dirty="0" smtClean="0"/>
            <a:t>and interaction</a:t>
          </a:r>
          <a:endParaRPr lang="zh-TW" altLang="en-US" sz="3200" b="1" dirty="0"/>
        </a:p>
      </dgm:t>
    </dgm:pt>
    <dgm:pt modelId="{60789C26-FFEB-4AF6-B9AD-BDE6A81B7B9F}" type="parTrans" cxnId="{F462F288-465F-42B0-B522-BF7CC616BBCA}">
      <dgm:prSet/>
      <dgm:spPr/>
      <dgm:t>
        <a:bodyPr/>
        <a:lstStyle/>
        <a:p>
          <a:endParaRPr lang="zh-TW" altLang="en-US"/>
        </a:p>
      </dgm:t>
    </dgm:pt>
    <dgm:pt modelId="{AF18966C-26A7-452E-8763-FE6A70B8F781}" type="sibTrans" cxnId="{F462F288-465F-42B0-B522-BF7CC616BBCA}">
      <dgm:prSet/>
      <dgm:spPr/>
      <dgm:t>
        <a:bodyPr/>
        <a:lstStyle/>
        <a:p>
          <a:endParaRPr lang="zh-TW" altLang="en-US"/>
        </a:p>
      </dgm:t>
    </dgm:pt>
    <dgm:pt modelId="{24CDE26E-A687-4FE4-ACF2-98E94CA5CD46}">
      <dgm:prSet phldrT="[文字]" custT="1"/>
      <dgm:spPr>
        <a:solidFill>
          <a:srgbClr val="383B65"/>
        </a:solidFill>
      </dgm:spPr>
      <dgm:t>
        <a:bodyPr/>
        <a:lstStyle/>
        <a:p>
          <a:r>
            <a:rPr lang="en-US" altLang="zh-TW" sz="3200" b="1" dirty="0" smtClean="0"/>
            <a:t>Social </a:t>
          </a:r>
        </a:p>
        <a:p>
          <a:r>
            <a:rPr lang="en-US" altLang="zh-TW" sz="3200" b="1" dirty="0" smtClean="0"/>
            <a:t>participation</a:t>
          </a:r>
          <a:endParaRPr lang="zh-TW" altLang="en-US" sz="3200" b="1" dirty="0"/>
        </a:p>
      </dgm:t>
    </dgm:pt>
    <dgm:pt modelId="{BE7958D1-C1F7-4FFE-86DD-7F22F1600632}" type="parTrans" cxnId="{F550D93D-7374-4996-A05B-35953521E262}">
      <dgm:prSet/>
      <dgm:spPr/>
      <dgm:t>
        <a:bodyPr/>
        <a:lstStyle/>
        <a:p>
          <a:endParaRPr lang="zh-TW" altLang="en-US"/>
        </a:p>
      </dgm:t>
    </dgm:pt>
    <dgm:pt modelId="{BC24C77A-A375-4326-81DD-EDFFB9A35B61}" type="sibTrans" cxnId="{F550D93D-7374-4996-A05B-35953521E262}">
      <dgm:prSet/>
      <dgm:spPr/>
      <dgm:t>
        <a:bodyPr/>
        <a:lstStyle/>
        <a:p>
          <a:endParaRPr lang="zh-TW" altLang="en-US"/>
        </a:p>
      </dgm:t>
    </dgm:pt>
    <dgm:pt modelId="{7FDDD35C-9F5F-43AE-B686-9AD3026DA821}" type="pres">
      <dgm:prSet presAssocID="{E1CB6A61-EA48-4999-A776-A8A57ADA9C5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CC9E7F3-E58B-485B-B61E-B6D606C89F28}" type="pres">
      <dgm:prSet presAssocID="{77A4FDDB-5D35-4FB1-A62E-BC496C90A3AB}" presName="roof" presStyleLbl="dkBgShp" presStyleIdx="0" presStyleCnt="2" custScaleY="58986" custLinFactNeighborX="787" custLinFactNeighborY="24390"/>
      <dgm:spPr/>
      <dgm:t>
        <a:bodyPr/>
        <a:lstStyle/>
        <a:p>
          <a:endParaRPr lang="zh-TW" altLang="en-US"/>
        </a:p>
      </dgm:t>
    </dgm:pt>
    <dgm:pt modelId="{951E2A40-93AD-4FFE-B1F1-81F07C115922}" type="pres">
      <dgm:prSet presAssocID="{77A4FDDB-5D35-4FB1-A62E-BC496C90A3AB}" presName="pillars" presStyleCnt="0"/>
      <dgm:spPr/>
    </dgm:pt>
    <dgm:pt modelId="{79009DB7-3705-4908-8A39-6AE3226D9B4B}" type="pres">
      <dgm:prSet presAssocID="{77A4FDDB-5D35-4FB1-A62E-BC496C90A3A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6C1D7A-AB57-4E60-9D09-08E74F8F5143}" type="pres">
      <dgm:prSet presAssocID="{E1BDDA2F-9596-401E-B030-3808D1FDD88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7B4639-C5F4-4840-9C35-3EDC0D5EF86E}" type="pres">
      <dgm:prSet presAssocID="{24CDE26E-A687-4FE4-ACF2-98E94CA5CD4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005F19-98D0-42D2-B2CD-CF2B20DD4027}" type="pres">
      <dgm:prSet presAssocID="{77A4FDDB-5D35-4FB1-A62E-BC496C90A3AB}" presName="base" presStyleLbl="dkBgShp" presStyleIdx="1" presStyleCnt="2"/>
      <dgm:spPr>
        <a:solidFill>
          <a:srgbClr val="997793"/>
        </a:solidFill>
      </dgm:spPr>
    </dgm:pt>
  </dgm:ptLst>
  <dgm:cxnLst>
    <dgm:cxn modelId="{F462F288-465F-42B0-B522-BF7CC616BBCA}" srcId="{77A4FDDB-5D35-4FB1-A62E-BC496C90A3AB}" destId="{E1BDDA2F-9596-401E-B030-3808D1FDD88E}" srcOrd="1" destOrd="0" parTransId="{60789C26-FFEB-4AF6-B9AD-BDE6A81B7B9F}" sibTransId="{AF18966C-26A7-452E-8763-FE6A70B8F781}"/>
    <dgm:cxn modelId="{771F04FB-6E66-4315-8EBB-E411B745AE99}" type="presOf" srcId="{E1BDDA2F-9596-401E-B030-3808D1FDD88E}" destId="{106C1D7A-AB57-4E60-9D09-08E74F8F5143}" srcOrd="0" destOrd="0" presId="urn:microsoft.com/office/officeart/2005/8/layout/hList3"/>
    <dgm:cxn modelId="{E0860ACA-3E05-47EB-946A-9DEC1C00DAA2}" type="presOf" srcId="{E1CB6A61-EA48-4999-A776-A8A57ADA9C53}" destId="{7FDDD35C-9F5F-43AE-B686-9AD3026DA821}" srcOrd="0" destOrd="0" presId="urn:microsoft.com/office/officeart/2005/8/layout/hList3"/>
    <dgm:cxn modelId="{8DD2591D-134E-455C-BA71-767C158415A6}" srcId="{E1CB6A61-EA48-4999-A776-A8A57ADA9C53}" destId="{77A4FDDB-5D35-4FB1-A62E-BC496C90A3AB}" srcOrd="0" destOrd="0" parTransId="{C53137C7-2FE9-43C7-8794-A060C8E6626D}" sibTransId="{D45B73E0-9C80-4AC1-B5BD-5B1AF4120A1E}"/>
    <dgm:cxn modelId="{5C31C052-CFAF-4F2F-A920-662E6A09C902}" srcId="{77A4FDDB-5D35-4FB1-A62E-BC496C90A3AB}" destId="{37BDA1DA-65A7-4358-82AD-1CDA6A806DB3}" srcOrd="0" destOrd="0" parTransId="{1D24E626-269B-4E09-8E30-8CBD20F286E4}" sibTransId="{7BF0E37F-7C1B-4212-A7B6-19BBA8002D38}"/>
    <dgm:cxn modelId="{D2703832-B2B3-4D37-B3AC-DC72A65046EF}" type="presOf" srcId="{37BDA1DA-65A7-4358-82AD-1CDA6A806DB3}" destId="{79009DB7-3705-4908-8A39-6AE3226D9B4B}" srcOrd="0" destOrd="0" presId="urn:microsoft.com/office/officeart/2005/8/layout/hList3"/>
    <dgm:cxn modelId="{04A7F331-1CA6-415B-8929-0E3414E65D9E}" type="presOf" srcId="{24CDE26E-A687-4FE4-ACF2-98E94CA5CD46}" destId="{D67B4639-C5F4-4840-9C35-3EDC0D5EF86E}" srcOrd="0" destOrd="0" presId="urn:microsoft.com/office/officeart/2005/8/layout/hList3"/>
    <dgm:cxn modelId="{BC03EDBA-FF22-4406-9AE3-2AF38015C3DE}" type="presOf" srcId="{77A4FDDB-5D35-4FB1-A62E-BC496C90A3AB}" destId="{1CC9E7F3-E58B-485B-B61E-B6D606C89F28}" srcOrd="0" destOrd="0" presId="urn:microsoft.com/office/officeart/2005/8/layout/hList3"/>
    <dgm:cxn modelId="{F550D93D-7374-4996-A05B-35953521E262}" srcId="{77A4FDDB-5D35-4FB1-A62E-BC496C90A3AB}" destId="{24CDE26E-A687-4FE4-ACF2-98E94CA5CD46}" srcOrd="2" destOrd="0" parTransId="{BE7958D1-C1F7-4FFE-86DD-7F22F1600632}" sibTransId="{BC24C77A-A375-4326-81DD-EDFFB9A35B61}"/>
    <dgm:cxn modelId="{253D5B52-758E-4602-B3FE-62A4A406004F}" type="presParOf" srcId="{7FDDD35C-9F5F-43AE-B686-9AD3026DA821}" destId="{1CC9E7F3-E58B-485B-B61E-B6D606C89F28}" srcOrd="0" destOrd="0" presId="urn:microsoft.com/office/officeart/2005/8/layout/hList3"/>
    <dgm:cxn modelId="{35670FF2-FFA1-4ED0-94B2-2BD44FB7EB92}" type="presParOf" srcId="{7FDDD35C-9F5F-43AE-B686-9AD3026DA821}" destId="{951E2A40-93AD-4FFE-B1F1-81F07C115922}" srcOrd="1" destOrd="0" presId="urn:microsoft.com/office/officeart/2005/8/layout/hList3"/>
    <dgm:cxn modelId="{C28DD859-0179-44CD-B41C-36F9925677C8}" type="presParOf" srcId="{951E2A40-93AD-4FFE-B1F1-81F07C115922}" destId="{79009DB7-3705-4908-8A39-6AE3226D9B4B}" srcOrd="0" destOrd="0" presId="urn:microsoft.com/office/officeart/2005/8/layout/hList3"/>
    <dgm:cxn modelId="{77551617-FC17-41F9-8263-B19FB81B956B}" type="presParOf" srcId="{951E2A40-93AD-4FFE-B1F1-81F07C115922}" destId="{106C1D7A-AB57-4E60-9D09-08E74F8F5143}" srcOrd="1" destOrd="0" presId="urn:microsoft.com/office/officeart/2005/8/layout/hList3"/>
    <dgm:cxn modelId="{7635B8C6-7915-4865-A1DB-9851A28006FE}" type="presParOf" srcId="{951E2A40-93AD-4FFE-B1F1-81F07C115922}" destId="{D67B4639-C5F4-4840-9C35-3EDC0D5EF86E}" srcOrd="2" destOrd="0" presId="urn:microsoft.com/office/officeart/2005/8/layout/hList3"/>
    <dgm:cxn modelId="{F7C5BE89-0992-42FA-A652-9F3F1D29225F}" type="presParOf" srcId="{7FDDD35C-9F5F-43AE-B686-9AD3026DA821}" destId="{25005F19-98D0-42D2-B2CD-CF2B20DD402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91645-084D-4C34-87D6-A1142ABDB3CB}" type="doc">
      <dgm:prSet loTypeId="urn:microsoft.com/office/officeart/2005/8/layout/hierarchy2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zh-TW" altLang="en-US"/>
        </a:p>
      </dgm:t>
    </dgm:pt>
    <dgm:pt modelId="{7E97D484-AD28-4E13-91D5-CC275B80A148}">
      <dgm:prSet phldrT="[文字]" custT="1"/>
      <dgm:spPr/>
      <dgm:t>
        <a:bodyPr/>
        <a:lstStyle/>
        <a:p>
          <a:r>
            <a:rPr lang="en-US" altLang="zh-TW" sz="2800" dirty="0" smtClean="0"/>
            <a:t>Lifelong learner</a:t>
          </a:r>
          <a:endParaRPr lang="zh-TW" altLang="en-US" sz="2800" dirty="0"/>
        </a:p>
      </dgm:t>
    </dgm:pt>
    <dgm:pt modelId="{76FAA5D8-42E6-4DF8-A2BC-BA8305A2E5D5}" type="parTrans" cxnId="{11C9B6B0-CEC0-4E87-A414-69ED028F80DF}">
      <dgm:prSet/>
      <dgm:spPr/>
      <dgm:t>
        <a:bodyPr/>
        <a:lstStyle/>
        <a:p>
          <a:endParaRPr lang="zh-TW" altLang="en-US"/>
        </a:p>
      </dgm:t>
    </dgm:pt>
    <dgm:pt modelId="{2FAD1979-8A24-4F74-8C0F-891B00C52AA3}" type="sibTrans" cxnId="{11C9B6B0-CEC0-4E87-A414-69ED028F80DF}">
      <dgm:prSet/>
      <dgm:spPr/>
      <dgm:t>
        <a:bodyPr/>
        <a:lstStyle/>
        <a:p>
          <a:endParaRPr lang="zh-TW" altLang="en-US"/>
        </a:p>
      </dgm:t>
    </dgm:pt>
    <dgm:pt modelId="{5CB2602A-146A-45BB-BED2-56D3F9D12ABC}">
      <dgm:prSet phldrT="[文字]" custT="1"/>
      <dgm:spPr/>
      <dgm:t>
        <a:bodyPr/>
        <a:lstStyle/>
        <a:p>
          <a:r>
            <a:rPr lang="en-US" altLang="zh-TW" sz="2800" dirty="0" smtClean="0"/>
            <a:t>spontaneity</a:t>
          </a:r>
          <a:endParaRPr lang="zh-TW" altLang="en-US" sz="2800" dirty="0"/>
        </a:p>
      </dgm:t>
    </dgm:pt>
    <dgm:pt modelId="{0AD2A58D-E0B7-4FE7-8DA5-A3113243F2EE}" type="parTrans" cxnId="{E007E199-5C54-4EB1-8CC6-2E7A19822CF2}">
      <dgm:prSet/>
      <dgm:spPr/>
      <dgm:t>
        <a:bodyPr/>
        <a:lstStyle/>
        <a:p>
          <a:endParaRPr lang="zh-TW" altLang="en-US"/>
        </a:p>
      </dgm:t>
    </dgm:pt>
    <dgm:pt modelId="{E505F185-7AD2-41FC-B54A-3636FAA7072A}" type="sibTrans" cxnId="{E007E199-5C54-4EB1-8CC6-2E7A19822CF2}">
      <dgm:prSet/>
      <dgm:spPr/>
      <dgm:t>
        <a:bodyPr/>
        <a:lstStyle/>
        <a:p>
          <a:endParaRPr lang="zh-TW" altLang="en-US"/>
        </a:p>
      </dgm:t>
    </dgm:pt>
    <dgm:pt modelId="{F537087F-A908-41AC-9DD9-E5816AB59BE5}">
      <dgm:prSet phldrT="[文字]" custT="1"/>
      <dgm:spPr/>
      <dgm:t>
        <a:bodyPr/>
        <a:lstStyle/>
        <a:p>
          <a:r>
            <a:rPr lang="en-US" altLang="zh-TW" sz="2400" dirty="0" smtClean="0"/>
            <a:t>physical and mental wellness and self-advancement</a:t>
          </a:r>
          <a:endParaRPr lang="zh-TW" altLang="en-US" sz="2400" dirty="0"/>
        </a:p>
      </dgm:t>
    </dgm:pt>
    <dgm:pt modelId="{BDEC9368-DBE0-49A6-BBBE-4F173E2FAACF}" type="parTrans" cxnId="{B605AEFD-6A3C-4207-A612-88A430125236}">
      <dgm:prSet/>
      <dgm:spPr/>
      <dgm:t>
        <a:bodyPr/>
        <a:lstStyle/>
        <a:p>
          <a:endParaRPr lang="zh-TW" altLang="en-US"/>
        </a:p>
      </dgm:t>
    </dgm:pt>
    <dgm:pt modelId="{0196A7F6-7B4E-44A4-8069-13AE522D0D4A}" type="sibTrans" cxnId="{B605AEFD-6A3C-4207-A612-88A430125236}">
      <dgm:prSet/>
      <dgm:spPr/>
      <dgm:t>
        <a:bodyPr/>
        <a:lstStyle/>
        <a:p>
          <a:endParaRPr lang="zh-TW" altLang="en-US"/>
        </a:p>
      </dgm:t>
    </dgm:pt>
    <dgm:pt modelId="{A98060FD-0683-4B5C-A271-7E7C4C0E4736}">
      <dgm:prSet phldrT="[文字]" custT="1"/>
      <dgm:spPr/>
      <dgm:t>
        <a:bodyPr/>
        <a:lstStyle/>
        <a:p>
          <a:r>
            <a:rPr lang="en-US" altLang="zh-TW" sz="2800" dirty="0" smtClean="0"/>
            <a:t>social participation</a:t>
          </a:r>
          <a:endParaRPr lang="zh-TW" altLang="en-US" sz="2800" dirty="0"/>
        </a:p>
      </dgm:t>
    </dgm:pt>
    <dgm:pt modelId="{05C60260-B923-4254-B1B2-9948669F25F4}" type="parTrans" cxnId="{27D3E060-6DB0-47B1-B490-EB4E96ACB4AF}">
      <dgm:prSet/>
      <dgm:spPr/>
      <dgm:t>
        <a:bodyPr/>
        <a:lstStyle/>
        <a:p>
          <a:endParaRPr lang="zh-TW" altLang="en-US"/>
        </a:p>
      </dgm:t>
    </dgm:pt>
    <dgm:pt modelId="{A4515425-1862-46CE-9AE8-A8A996D4F7A5}" type="sibTrans" cxnId="{27D3E060-6DB0-47B1-B490-EB4E96ACB4AF}">
      <dgm:prSet/>
      <dgm:spPr/>
      <dgm:t>
        <a:bodyPr/>
        <a:lstStyle/>
        <a:p>
          <a:endParaRPr lang="zh-TW" altLang="en-US"/>
        </a:p>
      </dgm:t>
    </dgm:pt>
    <dgm:pt modelId="{F9EDD923-F39F-4835-B744-8C42016E5768}">
      <dgm:prSet phldrT="[文字]" custT="1"/>
      <dgm:spPr/>
      <dgm:t>
        <a:bodyPr/>
        <a:lstStyle/>
        <a:p>
          <a:r>
            <a:rPr lang="en-US" altLang="zh-TW" sz="2400" dirty="0" smtClean="0"/>
            <a:t>moral praxis and citizenship</a:t>
          </a:r>
          <a:endParaRPr lang="zh-TW" altLang="en-US" sz="2400" dirty="0"/>
        </a:p>
      </dgm:t>
    </dgm:pt>
    <dgm:pt modelId="{57DAA205-735B-441F-89E3-FC6FE3651779}" type="parTrans" cxnId="{5E7C52D6-4FCC-4535-B2CD-E93A0771BFC0}">
      <dgm:prSet/>
      <dgm:spPr/>
      <dgm:t>
        <a:bodyPr/>
        <a:lstStyle/>
        <a:p>
          <a:endParaRPr lang="zh-TW" altLang="en-US"/>
        </a:p>
      </dgm:t>
    </dgm:pt>
    <dgm:pt modelId="{A4927E22-3B85-41EE-AF89-B1385E8706BD}" type="sibTrans" cxnId="{5E7C52D6-4FCC-4535-B2CD-E93A0771BFC0}">
      <dgm:prSet/>
      <dgm:spPr/>
      <dgm:t>
        <a:bodyPr/>
        <a:lstStyle/>
        <a:p>
          <a:endParaRPr lang="zh-TW" altLang="en-US"/>
        </a:p>
      </dgm:t>
    </dgm:pt>
    <dgm:pt modelId="{75F4211D-4E25-4C5C-87E0-A4F7C4662250}">
      <dgm:prSet custT="1"/>
      <dgm:spPr/>
      <dgm:t>
        <a:bodyPr/>
        <a:lstStyle/>
        <a:p>
          <a:r>
            <a:rPr lang="en-US" altLang="zh-TW" sz="2800" dirty="0" smtClean="0"/>
            <a:t>communication and interaction</a:t>
          </a:r>
          <a:endParaRPr lang="zh-TW" altLang="en-US" sz="2800" dirty="0"/>
        </a:p>
      </dgm:t>
    </dgm:pt>
    <dgm:pt modelId="{7F48F789-66B0-40AB-9450-54ADCF08ACBB}" type="parTrans" cxnId="{757FF9D1-2AD8-4D3B-A536-C2475F6456F3}">
      <dgm:prSet/>
      <dgm:spPr/>
      <dgm:t>
        <a:bodyPr/>
        <a:lstStyle/>
        <a:p>
          <a:endParaRPr lang="zh-TW" altLang="en-US"/>
        </a:p>
      </dgm:t>
    </dgm:pt>
    <dgm:pt modelId="{13AE23FA-953D-4AB8-81C6-9FADA28A4E96}" type="sibTrans" cxnId="{757FF9D1-2AD8-4D3B-A536-C2475F6456F3}">
      <dgm:prSet/>
      <dgm:spPr/>
      <dgm:t>
        <a:bodyPr/>
        <a:lstStyle/>
        <a:p>
          <a:endParaRPr lang="zh-TW" altLang="en-US"/>
        </a:p>
      </dgm:t>
    </dgm:pt>
    <dgm:pt modelId="{0E24C24B-2439-4CAF-8CD2-679AD2F1816F}">
      <dgm:prSet custT="1"/>
      <dgm:spPr/>
      <dgm:t>
        <a:bodyPr/>
        <a:lstStyle/>
        <a:p>
          <a:r>
            <a:rPr lang="en-US" altLang="zh-TW" sz="2400" dirty="0" smtClean="0"/>
            <a:t>semiotics and expression</a:t>
          </a:r>
          <a:endParaRPr lang="zh-TW" altLang="en-US" sz="2400" dirty="0"/>
        </a:p>
      </dgm:t>
    </dgm:pt>
    <dgm:pt modelId="{5B3091CC-5919-4CAA-AB1A-899442BB1812}" type="parTrans" cxnId="{16923CCB-63FF-4816-A8B2-282AA582FA80}">
      <dgm:prSet/>
      <dgm:spPr/>
      <dgm:t>
        <a:bodyPr/>
        <a:lstStyle/>
        <a:p>
          <a:endParaRPr lang="zh-TW" altLang="en-US"/>
        </a:p>
      </dgm:t>
    </dgm:pt>
    <dgm:pt modelId="{E8F88030-BBC6-4068-98C1-760B7FC06F83}" type="sibTrans" cxnId="{16923CCB-63FF-4816-A8B2-282AA582FA80}">
      <dgm:prSet/>
      <dgm:spPr/>
      <dgm:t>
        <a:bodyPr/>
        <a:lstStyle/>
        <a:p>
          <a:endParaRPr lang="zh-TW" altLang="en-US"/>
        </a:p>
      </dgm:t>
    </dgm:pt>
    <dgm:pt modelId="{27147D15-57EA-4F13-86BE-3540BE49BFEB}">
      <dgm:prSet phldrT="[文字]" custT="1"/>
      <dgm:spPr/>
      <dgm:t>
        <a:bodyPr/>
        <a:lstStyle/>
        <a:p>
          <a:r>
            <a:rPr lang="en-US" altLang="zh-TW" sz="2400" dirty="0" smtClean="0"/>
            <a:t>logical thinking and problem solving</a:t>
          </a:r>
          <a:endParaRPr lang="zh-TW" altLang="en-US" sz="2400" dirty="0"/>
        </a:p>
      </dgm:t>
    </dgm:pt>
    <dgm:pt modelId="{26DD170B-822D-4123-8B8E-D3C6E120468A}" type="parTrans" cxnId="{9B9EDAA9-CF7E-4249-8583-B565B9030D46}">
      <dgm:prSet/>
      <dgm:spPr/>
      <dgm:t>
        <a:bodyPr/>
        <a:lstStyle/>
        <a:p>
          <a:endParaRPr lang="zh-TW" altLang="en-US"/>
        </a:p>
      </dgm:t>
    </dgm:pt>
    <dgm:pt modelId="{1E1E8C58-4DDA-4B37-AB86-3F74FB551B14}" type="sibTrans" cxnId="{9B9EDAA9-CF7E-4249-8583-B565B9030D46}">
      <dgm:prSet/>
      <dgm:spPr/>
      <dgm:t>
        <a:bodyPr/>
        <a:lstStyle/>
        <a:p>
          <a:endParaRPr lang="zh-TW" altLang="en-US"/>
        </a:p>
      </dgm:t>
    </dgm:pt>
    <dgm:pt modelId="{C14B8BEC-CA26-4CAE-8A25-DFDEA9DE2BF0}">
      <dgm:prSet phldrT="[文字]" custT="1"/>
      <dgm:spPr/>
      <dgm:t>
        <a:bodyPr/>
        <a:lstStyle/>
        <a:p>
          <a:r>
            <a:rPr lang="en-US" altLang="zh-TW" sz="2400" dirty="0" smtClean="0"/>
            <a:t>planning, execution, innovation and adaptation</a:t>
          </a:r>
          <a:endParaRPr lang="zh-TW" altLang="en-US" sz="2400" dirty="0"/>
        </a:p>
      </dgm:t>
    </dgm:pt>
    <dgm:pt modelId="{717F0A06-0192-421C-B36D-38752278A6A3}" type="parTrans" cxnId="{E8DC1E8B-6102-494F-AB9A-C23D4782CD50}">
      <dgm:prSet/>
      <dgm:spPr/>
      <dgm:t>
        <a:bodyPr/>
        <a:lstStyle/>
        <a:p>
          <a:endParaRPr lang="zh-TW" altLang="en-US"/>
        </a:p>
      </dgm:t>
    </dgm:pt>
    <dgm:pt modelId="{BFC45D0E-F92B-40CC-A5BC-428C24125CA5}" type="sibTrans" cxnId="{E8DC1E8B-6102-494F-AB9A-C23D4782CD50}">
      <dgm:prSet/>
      <dgm:spPr/>
      <dgm:t>
        <a:bodyPr/>
        <a:lstStyle/>
        <a:p>
          <a:endParaRPr lang="zh-TW" altLang="en-US"/>
        </a:p>
      </dgm:t>
    </dgm:pt>
    <dgm:pt modelId="{DA7E82C2-45FF-4CE5-9F31-AB3A862F8EB8}">
      <dgm:prSet custT="1"/>
      <dgm:spPr/>
      <dgm:t>
        <a:bodyPr/>
        <a:lstStyle/>
        <a:p>
          <a:r>
            <a:rPr lang="en-US" altLang="zh-TW" sz="2400" dirty="0" smtClean="0"/>
            <a:t>artistic appreciation and aesthetic literacy</a:t>
          </a:r>
          <a:endParaRPr lang="zh-TW" altLang="en-US" sz="2400" dirty="0"/>
        </a:p>
      </dgm:t>
    </dgm:pt>
    <dgm:pt modelId="{45F51072-8DCB-4E24-B64C-3E54C1539336}" type="parTrans" cxnId="{9D616A5C-4665-474C-9955-BA96B934304F}">
      <dgm:prSet/>
      <dgm:spPr/>
      <dgm:t>
        <a:bodyPr/>
        <a:lstStyle/>
        <a:p>
          <a:endParaRPr lang="zh-TW" altLang="en-US"/>
        </a:p>
      </dgm:t>
    </dgm:pt>
    <dgm:pt modelId="{0503E941-CC13-47EB-ACBE-2E2B4BC18727}" type="sibTrans" cxnId="{9D616A5C-4665-474C-9955-BA96B934304F}">
      <dgm:prSet/>
      <dgm:spPr/>
      <dgm:t>
        <a:bodyPr/>
        <a:lstStyle/>
        <a:p>
          <a:endParaRPr lang="zh-TW" altLang="en-US"/>
        </a:p>
      </dgm:t>
    </dgm:pt>
    <dgm:pt modelId="{04D04D75-BF6D-46A0-96AF-4A35B4F12E1C}">
      <dgm:prSet custT="1"/>
      <dgm:spPr/>
      <dgm:t>
        <a:bodyPr/>
        <a:lstStyle/>
        <a:p>
          <a:r>
            <a:rPr lang="en-US" altLang="zh-TW" sz="2400" dirty="0" smtClean="0"/>
            <a:t>information and technology literacy and media literacy</a:t>
          </a:r>
          <a:endParaRPr lang="zh-TW" altLang="en-US" sz="2400" dirty="0"/>
        </a:p>
      </dgm:t>
    </dgm:pt>
    <dgm:pt modelId="{3170F882-337F-4D77-8E25-AF75AAE8CC1F}" type="parTrans" cxnId="{74444CD8-9062-4604-8B13-6B0ED6527D51}">
      <dgm:prSet/>
      <dgm:spPr/>
      <dgm:t>
        <a:bodyPr/>
        <a:lstStyle/>
        <a:p>
          <a:endParaRPr lang="zh-TW" altLang="en-US"/>
        </a:p>
      </dgm:t>
    </dgm:pt>
    <dgm:pt modelId="{1D2E1EBF-7370-4AF8-9CC3-1222DFDCDD97}" type="sibTrans" cxnId="{74444CD8-9062-4604-8B13-6B0ED6527D51}">
      <dgm:prSet/>
      <dgm:spPr/>
      <dgm:t>
        <a:bodyPr/>
        <a:lstStyle/>
        <a:p>
          <a:endParaRPr lang="zh-TW" altLang="en-US"/>
        </a:p>
      </dgm:t>
    </dgm:pt>
    <dgm:pt modelId="{B832C9A3-EAF4-40B4-80BD-5A1F12379ACE}">
      <dgm:prSet phldrT="[文字]" custT="1"/>
      <dgm:spPr/>
      <dgm:t>
        <a:bodyPr/>
        <a:lstStyle/>
        <a:p>
          <a:r>
            <a:rPr lang="en-US" altLang="zh-TW" sz="2400" dirty="0" smtClean="0"/>
            <a:t>interpersonal relationships and teamwork </a:t>
          </a:r>
          <a:endParaRPr lang="zh-TW" altLang="en-US" sz="2400" dirty="0"/>
        </a:p>
      </dgm:t>
    </dgm:pt>
    <dgm:pt modelId="{0D3C1CC1-E666-4EDF-86FF-92B62D440BC3}" type="parTrans" cxnId="{A9B56E9A-631A-4148-8F66-4EE522F6DC14}">
      <dgm:prSet/>
      <dgm:spPr/>
      <dgm:t>
        <a:bodyPr/>
        <a:lstStyle/>
        <a:p>
          <a:endParaRPr lang="zh-TW" altLang="en-US"/>
        </a:p>
      </dgm:t>
    </dgm:pt>
    <dgm:pt modelId="{C1EC408F-8D75-4246-A64F-04FAC1A8E011}" type="sibTrans" cxnId="{A9B56E9A-631A-4148-8F66-4EE522F6DC14}">
      <dgm:prSet/>
      <dgm:spPr/>
      <dgm:t>
        <a:bodyPr/>
        <a:lstStyle/>
        <a:p>
          <a:endParaRPr lang="zh-TW" altLang="en-US"/>
        </a:p>
      </dgm:t>
    </dgm:pt>
    <dgm:pt modelId="{931FC6DB-96F9-439F-91D9-FD20BF081429}">
      <dgm:prSet phldrT="[文字]" custT="1"/>
      <dgm:spPr/>
      <dgm:t>
        <a:bodyPr/>
        <a:lstStyle/>
        <a:p>
          <a:r>
            <a:rPr lang="en-US" altLang="zh-TW" sz="2400" smtClean="0"/>
            <a:t>cultural </a:t>
          </a:r>
          <a:r>
            <a:rPr lang="en-US" altLang="zh-TW" sz="2400" dirty="0" smtClean="0"/>
            <a:t>and global understanding</a:t>
          </a:r>
          <a:endParaRPr lang="zh-TW" altLang="en-US" sz="2400" dirty="0"/>
        </a:p>
      </dgm:t>
    </dgm:pt>
    <dgm:pt modelId="{A3F9C424-55C4-463A-8BBD-AA4041863838}" type="parTrans" cxnId="{7D877C6D-1146-43FC-9260-850B54D76F00}">
      <dgm:prSet/>
      <dgm:spPr/>
      <dgm:t>
        <a:bodyPr/>
        <a:lstStyle/>
        <a:p>
          <a:endParaRPr lang="zh-TW" altLang="en-US"/>
        </a:p>
      </dgm:t>
    </dgm:pt>
    <dgm:pt modelId="{D7A445DB-7F80-4B2D-9871-7D2B77CF5445}" type="sibTrans" cxnId="{7D877C6D-1146-43FC-9260-850B54D76F00}">
      <dgm:prSet/>
      <dgm:spPr/>
      <dgm:t>
        <a:bodyPr/>
        <a:lstStyle/>
        <a:p>
          <a:endParaRPr lang="zh-TW" altLang="en-US"/>
        </a:p>
      </dgm:t>
    </dgm:pt>
    <dgm:pt modelId="{7A97C276-8D4B-4CFB-83C0-36B22272E042}" type="pres">
      <dgm:prSet presAssocID="{6CF91645-084D-4C34-87D6-A1142ABDB3C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2CD5B4F-943D-486E-90CE-C5FA521DEDEF}" type="pres">
      <dgm:prSet presAssocID="{7E97D484-AD28-4E13-91D5-CC275B80A148}" presName="root1" presStyleCnt="0"/>
      <dgm:spPr/>
    </dgm:pt>
    <dgm:pt modelId="{897E202B-44AD-48A9-B1DF-81F0A826256E}" type="pres">
      <dgm:prSet presAssocID="{7E97D484-AD28-4E13-91D5-CC275B80A148}" presName="LevelOneTextNode" presStyleLbl="node0" presStyleIdx="0" presStyleCnt="1" custScaleY="164853" custLinFactNeighborX="-28343" custLinFactNeighborY="-1942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A73DCD3-3274-47BC-981B-915D06A9B97C}" type="pres">
      <dgm:prSet presAssocID="{7E97D484-AD28-4E13-91D5-CC275B80A148}" presName="level2hierChild" presStyleCnt="0"/>
      <dgm:spPr/>
    </dgm:pt>
    <dgm:pt modelId="{82201A97-3617-433C-BE92-2D7F67AA5AD0}" type="pres">
      <dgm:prSet presAssocID="{0AD2A58D-E0B7-4FE7-8DA5-A3113243F2EE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7796D66C-2EE2-4750-82D3-213533D92C6D}" type="pres">
      <dgm:prSet presAssocID="{0AD2A58D-E0B7-4FE7-8DA5-A3113243F2EE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96BBE725-B382-49A0-9A06-FE1EC1F5A19E}" type="pres">
      <dgm:prSet presAssocID="{5CB2602A-146A-45BB-BED2-56D3F9D12ABC}" presName="root2" presStyleCnt="0"/>
      <dgm:spPr/>
    </dgm:pt>
    <dgm:pt modelId="{0C4731D6-C7E0-40C0-AAF1-06B9F8C60838}" type="pres">
      <dgm:prSet presAssocID="{5CB2602A-146A-45BB-BED2-56D3F9D12ABC}" presName="LevelTwoTextNode" presStyleLbl="node2" presStyleIdx="0" presStyleCnt="3" custScaleX="186995" custScaleY="136988" custLinFactNeighborX="-15801" custLinFactNeighborY="-705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C08C15E-15F3-40D5-8295-A19207488AF9}" type="pres">
      <dgm:prSet presAssocID="{5CB2602A-146A-45BB-BED2-56D3F9D12ABC}" presName="level3hierChild" presStyleCnt="0"/>
      <dgm:spPr/>
    </dgm:pt>
    <dgm:pt modelId="{9F5827B2-9602-4B9B-A050-696A416EC27E}" type="pres">
      <dgm:prSet presAssocID="{BDEC9368-DBE0-49A6-BBBE-4F173E2FAACF}" presName="conn2-1" presStyleLbl="parChTrans1D3" presStyleIdx="0" presStyleCnt="9"/>
      <dgm:spPr/>
      <dgm:t>
        <a:bodyPr/>
        <a:lstStyle/>
        <a:p>
          <a:endParaRPr lang="zh-TW" altLang="en-US"/>
        </a:p>
      </dgm:t>
    </dgm:pt>
    <dgm:pt modelId="{39086673-F209-42D6-9132-D3EE99797BC4}" type="pres">
      <dgm:prSet presAssocID="{BDEC9368-DBE0-49A6-BBBE-4F173E2FAACF}" presName="connTx" presStyleLbl="parChTrans1D3" presStyleIdx="0" presStyleCnt="9"/>
      <dgm:spPr/>
      <dgm:t>
        <a:bodyPr/>
        <a:lstStyle/>
        <a:p>
          <a:endParaRPr lang="zh-TW" altLang="en-US"/>
        </a:p>
      </dgm:t>
    </dgm:pt>
    <dgm:pt modelId="{1E78E616-E63B-4BE6-81BD-D794F503B187}" type="pres">
      <dgm:prSet presAssocID="{F537087F-A908-41AC-9DD9-E5816AB59BE5}" presName="root2" presStyleCnt="0"/>
      <dgm:spPr/>
    </dgm:pt>
    <dgm:pt modelId="{2A100AA0-99C2-4ACD-BCBB-62751956BE20}" type="pres">
      <dgm:prSet presAssocID="{F537087F-A908-41AC-9DD9-E5816AB59BE5}" presName="LevelTwoTextNode" presStyleLbl="node3" presStyleIdx="0" presStyleCnt="9" custScaleX="3121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1FD122-55A3-4746-AA76-630A3937A2DD}" type="pres">
      <dgm:prSet presAssocID="{F537087F-A908-41AC-9DD9-E5816AB59BE5}" presName="level3hierChild" presStyleCnt="0"/>
      <dgm:spPr/>
    </dgm:pt>
    <dgm:pt modelId="{D92C84CB-6223-496B-B095-803B5D26DDCA}" type="pres">
      <dgm:prSet presAssocID="{26DD170B-822D-4123-8B8E-D3C6E120468A}" presName="conn2-1" presStyleLbl="parChTrans1D3" presStyleIdx="1" presStyleCnt="9"/>
      <dgm:spPr/>
      <dgm:t>
        <a:bodyPr/>
        <a:lstStyle/>
        <a:p>
          <a:endParaRPr lang="zh-TW" altLang="en-US"/>
        </a:p>
      </dgm:t>
    </dgm:pt>
    <dgm:pt modelId="{F31A26C4-719F-4271-A59D-B89E352FEF6E}" type="pres">
      <dgm:prSet presAssocID="{26DD170B-822D-4123-8B8E-D3C6E120468A}" presName="connTx" presStyleLbl="parChTrans1D3" presStyleIdx="1" presStyleCnt="9"/>
      <dgm:spPr/>
      <dgm:t>
        <a:bodyPr/>
        <a:lstStyle/>
        <a:p>
          <a:endParaRPr lang="zh-TW" altLang="en-US"/>
        </a:p>
      </dgm:t>
    </dgm:pt>
    <dgm:pt modelId="{C19A00E3-990F-4641-852C-CBE5468B704B}" type="pres">
      <dgm:prSet presAssocID="{27147D15-57EA-4F13-86BE-3540BE49BFEB}" presName="root2" presStyleCnt="0"/>
      <dgm:spPr/>
    </dgm:pt>
    <dgm:pt modelId="{A62B52B9-870B-41AC-AF95-CAC4485BC5CA}" type="pres">
      <dgm:prSet presAssocID="{27147D15-57EA-4F13-86BE-3540BE49BFEB}" presName="LevelTwoTextNode" presStyleLbl="node3" presStyleIdx="1" presStyleCnt="9" custScaleX="3121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ED09297-7CF2-49E1-91A8-BF2AE24C012D}" type="pres">
      <dgm:prSet presAssocID="{27147D15-57EA-4F13-86BE-3540BE49BFEB}" presName="level3hierChild" presStyleCnt="0"/>
      <dgm:spPr/>
    </dgm:pt>
    <dgm:pt modelId="{F9F6548E-CE56-4D7F-B83D-0115FCF3FB95}" type="pres">
      <dgm:prSet presAssocID="{717F0A06-0192-421C-B36D-38752278A6A3}" presName="conn2-1" presStyleLbl="parChTrans1D3" presStyleIdx="2" presStyleCnt="9"/>
      <dgm:spPr/>
      <dgm:t>
        <a:bodyPr/>
        <a:lstStyle/>
        <a:p>
          <a:endParaRPr lang="zh-TW" altLang="en-US"/>
        </a:p>
      </dgm:t>
    </dgm:pt>
    <dgm:pt modelId="{9938F252-D49D-4E19-A6E3-70152A740636}" type="pres">
      <dgm:prSet presAssocID="{717F0A06-0192-421C-B36D-38752278A6A3}" presName="connTx" presStyleLbl="parChTrans1D3" presStyleIdx="2" presStyleCnt="9"/>
      <dgm:spPr/>
      <dgm:t>
        <a:bodyPr/>
        <a:lstStyle/>
        <a:p>
          <a:endParaRPr lang="zh-TW" altLang="en-US"/>
        </a:p>
      </dgm:t>
    </dgm:pt>
    <dgm:pt modelId="{24D53BC7-C6B6-45CF-9ED4-6C8200BDF9AF}" type="pres">
      <dgm:prSet presAssocID="{C14B8BEC-CA26-4CAE-8A25-DFDEA9DE2BF0}" presName="root2" presStyleCnt="0"/>
      <dgm:spPr/>
    </dgm:pt>
    <dgm:pt modelId="{1A0678C7-5964-45B0-8AC2-C7CD2057B96B}" type="pres">
      <dgm:prSet presAssocID="{C14B8BEC-CA26-4CAE-8A25-DFDEA9DE2BF0}" presName="LevelTwoTextNode" presStyleLbl="node3" presStyleIdx="2" presStyleCnt="9" custScaleX="3121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8292691-BE05-4583-AEAC-B515A0388D26}" type="pres">
      <dgm:prSet presAssocID="{C14B8BEC-CA26-4CAE-8A25-DFDEA9DE2BF0}" presName="level3hierChild" presStyleCnt="0"/>
      <dgm:spPr/>
    </dgm:pt>
    <dgm:pt modelId="{50148B7A-3A70-4159-8AEA-291CDC054060}" type="pres">
      <dgm:prSet presAssocID="{7F48F789-66B0-40AB-9450-54ADCF08ACBB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65BBB2B0-F0D3-4024-A964-9DAE87F31B1F}" type="pres">
      <dgm:prSet presAssocID="{7F48F789-66B0-40AB-9450-54ADCF08ACBB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48111F83-528B-489C-9E12-66E22435F42F}" type="pres">
      <dgm:prSet presAssocID="{75F4211D-4E25-4C5C-87E0-A4F7C4662250}" presName="root2" presStyleCnt="0"/>
      <dgm:spPr/>
    </dgm:pt>
    <dgm:pt modelId="{352B72FD-0469-4B20-BA42-3A7CC778A004}" type="pres">
      <dgm:prSet presAssocID="{75F4211D-4E25-4C5C-87E0-A4F7C4662250}" presName="LevelTwoTextNode" presStyleLbl="node2" presStyleIdx="1" presStyleCnt="3" custScaleX="187625" custScaleY="192632" custLinFactNeighborX="-15801" custLinFactNeighborY="-705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79F4AB6-7FB9-4D8B-B760-40A565632528}" type="pres">
      <dgm:prSet presAssocID="{75F4211D-4E25-4C5C-87E0-A4F7C4662250}" presName="level3hierChild" presStyleCnt="0"/>
      <dgm:spPr/>
    </dgm:pt>
    <dgm:pt modelId="{9881134A-8D18-474B-A614-8B5E146E7902}" type="pres">
      <dgm:prSet presAssocID="{5B3091CC-5919-4CAA-AB1A-899442BB1812}" presName="conn2-1" presStyleLbl="parChTrans1D3" presStyleIdx="3" presStyleCnt="9"/>
      <dgm:spPr/>
      <dgm:t>
        <a:bodyPr/>
        <a:lstStyle/>
        <a:p>
          <a:endParaRPr lang="zh-TW" altLang="en-US"/>
        </a:p>
      </dgm:t>
    </dgm:pt>
    <dgm:pt modelId="{58039B3D-FE39-4E66-B91F-8ACC98570FCE}" type="pres">
      <dgm:prSet presAssocID="{5B3091CC-5919-4CAA-AB1A-899442BB1812}" presName="connTx" presStyleLbl="parChTrans1D3" presStyleIdx="3" presStyleCnt="9"/>
      <dgm:spPr/>
      <dgm:t>
        <a:bodyPr/>
        <a:lstStyle/>
        <a:p>
          <a:endParaRPr lang="zh-TW" altLang="en-US"/>
        </a:p>
      </dgm:t>
    </dgm:pt>
    <dgm:pt modelId="{F44F4812-EF57-4112-856B-D84C74C89A4A}" type="pres">
      <dgm:prSet presAssocID="{0E24C24B-2439-4CAF-8CD2-679AD2F1816F}" presName="root2" presStyleCnt="0"/>
      <dgm:spPr/>
    </dgm:pt>
    <dgm:pt modelId="{F3452ED1-1A62-4722-A4DD-F4B5F327B22D}" type="pres">
      <dgm:prSet presAssocID="{0E24C24B-2439-4CAF-8CD2-679AD2F1816F}" presName="LevelTwoTextNode" presStyleLbl="node3" presStyleIdx="3" presStyleCnt="9" custScaleX="3121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FD7930F-24D2-41A4-920E-90B3F6951FB7}" type="pres">
      <dgm:prSet presAssocID="{0E24C24B-2439-4CAF-8CD2-679AD2F1816F}" presName="level3hierChild" presStyleCnt="0"/>
      <dgm:spPr/>
    </dgm:pt>
    <dgm:pt modelId="{533E939A-D245-4A67-95BC-85C103FC2E51}" type="pres">
      <dgm:prSet presAssocID="{3170F882-337F-4D77-8E25-AF75AAE8CC1F}" presName="conn2-1" presStyleLbl="parChTrans1D3" presStyleIdx="4" presStyleCnt="9"/>
      <dgm:spPr/>
      <dgm:t>
        <a:bodyPr/>
        <a:lstStyle/>
        <a:p>
          <a:endParaRPr lang="zh-TW" altLang="en-US"/>
        </a:p>
      </dgm:t>
    </dgm:pt>
    <dgm:pt modelId="{1CC47687-B8BF-43ED-8A65-A8F77A34F85B}" type="pres">
      <dgm:prSet presAssocID="{3170F882-337F-4D77-8E25-AF75AAE8CC1F}" presName="connTx" presStyleLbl="parChTrans1D3" presStyleIdx="4" presStyleCnt="9"/>
      <dgm:spPr/>
      <dgm:t>
        <a:bodyPr/>
        <a:lstStyle/>
        <a:p>
          <a:endParaRPr lang="zh-TW" altLang="en-US"/>
        </a:p>
      </dgm:t>
    </dgm:pt>
    <dgm:pt modelId="{105F5A1F-ABAE-49C3-9039-F8D874C9DCCE}" type="pres">
      <dgm:prSet presAssocID="{04D04D75-BF6D-46A0-96AF-4A35B4F12E1C}" presName="root2" presStyleCnt="0"/>
      <dgm:spPr/>
    </dgm:pt>
    <dgm:pt modelId="{B5DFAE49-CF63-4569-A474-BDFA10B8DA6D}" type="pres">
      <dgm:prSet presAssocID="{04D04D75-BF6D-46A0-96AF-4A35B4F12E1C}" presName="LevelTwoTextNode" presStyleLbl="node3" presStyleIdx="4" presStyleCnt="9" custScaleX="3121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C9D5006-93C6-4D90-AF13-1A42C65BF7FC}" type="pres">
      <dgm:prSet presAssocID="{04D04D75-BF6D-46A0-96AF-4A35B4F12E1C}" presName="level3hierChild" presStyleCnt="0"/>
      <dgm:spPr/>
    </dgm:pt>
    <dgm:pt modelId="{11F48153-D0EC-4176-A71A-6BB8B569BD57}" type="pres">
      <dgm:prSet presAssocID="{45F51072-8DCB-4E24-B64C-3E54C1539336}" presName="conn2-1" presStyleLbl="parChTrans1D3" presStyleIdx="5" presStyleCnt="9"/>
      <dgm:spPr/>
      <dgm:t>
        <a:bodyPr/>
        <a:lstStyle/>
        <a:p>
          <a:endParaRPr lang="zh-TW" altLang="en-US"/>
        </a:p>
      </dgm:t>
    </dgm:pt>
    <dgm:pt modelId="{CE76EEAB-C59C-4535-8824-59CACAB322C2}" type="pres">
      <dgm:prSet presAssocID="{45F51072-8DCB-4E24-B64C-3E54C1539336}" presName="connTx" presStyleLbl="parChTrans1D3" presStyleIdx="5" presStyleCnt="9"/>
      <dgm:spPr/>
      <dgm:t>
        <a:bodyPr/>
        <a:lstStyle/>
        <a:p>
          <a:endParaRPr lang="zh-TW" altLang="en-US"/>
        </a:p>
      </dgm:t>
    </dgm:pt>
    <dgm:pt modelId="{A619117D-3719-4EB9-AC87-C863B46E8F62}" type="pres">
      <dgm:prSet presAssocID="{DA7E82C2-45FF-4CE5-9F31-AB3A862F8EB8}" presName="root2" presStyleCnt="0"/>
      <dgm:spPr/>
    </dgm:pt>
    <dgm:pt modelId="{51AAC03C-82EC-487C-BBD9-A65A1CA6825C}" type="pres">
      <dgm:prSet presAssocID="{DA7E82C2-45FF-4CE5-9F31-AB3A862F8EB8}" presName="LevelTwoTextNode" presStyleLbl="node3" presStyleIdx="5" presStyleCnt="9" custScaleX="3121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C9A80A9-8F50-43D9-A5CE-C4609E6E834F}" type="pres">
      <dgm:prSet presAssocID="{DA7E82C2-45FF-4CE5-9F31-AB3A862F8EB8}" presName="level3hierChild" presStyleCnt="0"/>
      <dgm:spPr/>
    </dgm:pt>
    <dgm:pt modelId="{5744208D-E53D-4AE8-9FA5-BD9986996011}" type="pres">
      <dgm:prSet presAssocID="{05C60260-B923-4254-B1B2-9948669F25F4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67587F89-6FC8-4D1D-A784-6E65D26E851C}" type="pres">
      <dgm:prSet presAssocID="{05C60260-B923-4254-B1B2-9948669F25F4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B2387617-ED74-47B6-8CF6-E6F4F58A14F9}" type="pres">
      <dgm:prSet presAssocID="{A98060FD-0683-4B5C-A271-7E7C4C0E4736}" presName="root2" presStyleCnt="0"/>
      <dgm:spPr/>
    </dgm:pt>
    <dgm:pt modelId="{0104F2E4-8B51-42BE-AA5B-5E693B2AFBF3}" type="pres">
      <dgm:prSet presAssocID="{A98060FD-0683-4B5C-A271-7E7C4C0E4736}" presName="LevelTwoTextNode" presStyleLbl="node2" presStyleIdx="2" presStyleCnt="3" custScaleX="186995" custScaleY="145215" custLinFactNeighborX="-15801" custLinFactNeighborY="-705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711687F-020D-483D-A447-B3CFF45E16B0}" type="pres">
      <dgm:prSet presAssocID="{A98060FD-0683-4B5C-A271-7E7C4C0E4736}" presName="level3hierChild" presStyleCnt="0"/>
      <dgm:spPr/>
    </dgm:pt>
    <dgm:pt modelId="{DE075E99-AB61-4980-BA3A-3121C26AE903}" type="pres">
      <dgm:prSet presAssocID="{57DAA205-735B-441F-89E3-FC6FE3651779}" presName="conn2-1" presStyleLbl="parChTrans1D3" presStyleIdx="6" presStyleCnt="9"/>
      <dgm:spPr/>
      <dgm:t>
        <a:bodyPr/>
        <a:lstStyle/>
        <a:p>
          <a:endParaRPr lang="zh-TW" altLang="en-US"/>
        </a:p>
      </dgm:t>
    </dgm:pt>
    <dgm:pt modelId="{B6D79D7D-41F6-432C-A2B0-ACEAD089E96D}" type="pres">
      <dgm:prSet presAssocID="{57DAA205-735B-441F-89E3-FC6FE3651779}" presName="connTx" presStyleLbl="parChTrans1D3" presStyleIdx="6" presStyleCnt="9"/>
      <dgm:spPr/>
      <dgm:t>
        <a:bodyPr/>
        <a:lstStyle/>
        <a:p>
          <a:endParaRPr lang="zh-TW" altLang="en-US"/>
        </a:p>
      </dgm:t>
    </dgm:pt>
    <dgm:pt modelId="{3633CFC7-79AF-4C73-ACEA-BC2A8BC4CB1F}" type="pres">
      <dgm:prSet presAssocID="{F9EDD923-F39F-4835-B744-8C42016E5768}" presName="root2" presStyleCnt="0"/>
      <dgm:spPr/>
    </dgm:pt>
    <dgm:pt modelId="{B3D7FCAC-2A73-4424-BBE9-88EC805BD09C}" type="pres">
      <dgm:prSet presAssocID="{F9EDD923-F39F-4835-B744-8C42016E5768}" presName="LevelTwoTextNode" presStyleLbl="node3" presStyleIdx="6" presStyleCnt="9" custScaleX="3121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04935F0-58FD-403B-A4DB-01BE894DD390}" type="pres">
      <dgm:prSet presAssocID="{F9EDD923-F39F-4835-B744-8C42016E5768}" presName="level3hierChild" presStyleCnt="0"/>
      <dgm:spPr/>
    </dgm:pt>
    <dgm:pt modelId="{9925A4E2-5ADC-4443-BB31-114E02419411}" type="pres">
      <dgm:prSet presAssocID="{0D3C1CC1-E666-4EDF-86FF-92B62D440BC3}" presName="conn2-1" presStyleLbl="parChTrans1D3" presStyleIdx="7" presStyleCnt="9"/>
      <dgm:spPr/>
      <dgm:t>
        <a:bodyPr/>
        <a:lstStyle/>
        <a:p>
          <a:endParaRPr lang="zh-TW" altLang="en-US"/>
        </a:p>
      </dgm:t>
    </dgm:pt>
    <dgm:pt modelId="{EF0D4692-F12D-4299-AAEF-6AFFE363A3AD}" type="pres">
      <dgm:prSet presAssocID="{0D3C1CC1-E666-4EDF-86FF-92B62D440BC3}" presName="connTx" presStyleLbl="parChTrans1D3" presStyleIdx="7" presStyleCnt="9"/>
      <dgm:spPr/>
      <dgm:t>
        <a:bodyPr/>
        <a:lstStyle/>
        <a:p>
          <a:endParaRPr lang="zh-TW" altLang="en-US"/>
        </a:p>
      </dgm:t>
    </dgm:pt>
    <dgm:pt modelId="{90B01639-E172-4DF8-9319-93242100A095}" type="pres">
      <dgm:prSet presAssocID="{B832C9A3-EAF4-40B4-80BD-5A1F12379ACE}" presName="root2" presStyleCnt="0"/>
      <dgm:spPr/>
    </dgm:pt>
    <dgm:pt modelId="{F81E2E0F-18AF-47F6-B52A-9B3289780533}" type="pres">
      <dgm:prSet presAssocID="{B832C9A3-EAF4-40B4-80BD-5A1F12379ACE}" presName="LevelTwoTextNode" presStyleLbl="node3" presStyleIdx="7" presStyleCnt="9" custScaleX="3121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0E81AB9-B1C3-4804-BA2A-64563FE5E5AD}" type="pres">
      <dgm:prSet presAssocID="{B832C9A3-EAF4-40B4-80BD-5A1F12379ACE}" presName="level3hierChild" presStyleCnt="0"/>
      <dgm:spPr/>
    </dgm:pt>
    <dgm:pt modelId="{90D8FA0E-925C-43A0-A054-A5B6D66DBA6B}" type="pres">
      <dgm:prSet presAssocID="{A3F9C424-55C4-463A-8BBD-AA4041863838}" presName="conn2-1" presStyleLbl="parChTrans1D3" presStyleIdx="8" presStyleCnt="9"/>
      <dgm:spPr/>
      <dgm:t>
        <a:bodyPr/>
        <a:lstStyle/>
        <a:p>
          <a:endParaRPr lang="zh-TW" altLang="en-US"/>
        </a:p>
      </dgm:t>
    </dgm:pt>
    <dgm:pt modelId="{3A167FAC-AC00-407E-8DFD-EDD50DE6A9D6}" type="pres">
      <dgm:prSet presAssocID="{A3F9C424-55C4-463A-8BBD-AA4041863838}" presName="connTx" presStyleLbl="parChTrans1D3" presStyleIdx="8" presStyleCnt="9"/>
      <dgm:spPr/>
      <dgm:t>
        <a:bodyPr/>
        <a:lstStyle/>
        <a:p>
          <a:endParaRPr lang="zh-TW" altLang="en-US"/>
        </a:p>
      </dgm:t>
    </dgm:pt>
    <dgm:pt modelId="{4B700176-9CC3-4CB1-86DC-808F7EA5E6DD}" type="pres">
      <dgm:prSet presAssocID="{931FC6DB-96F9-439F-91D9-FD20BF081429}" presName="root2" presStyleCnt="0"/>
      <dgm:spPr/>
    </dgm:pt>
    <dgm:pt modelId="{0831C75B-8FE9-47AF-B6F9-65A69AD728F9}" type="pres">
      <dgm:prSet presAssocID="{931FC6DB-96F9-439F-91D9-FD20BF081429}" presName="LevelTwoTextNode" presStyleLbl="node3" presStyleIdx="8" presStyleCnt="9" custScaleX="3121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1103187-7622-4CCD-8354-3C41168248AF}" type="pres">
      <dgm:prSet presAssocID="{931FC6DB-96F9-439F-91D9-FD20BF081429}" presName="level3hierChild" presStyleCnt="0"/>
      <dgm:spPr/>
    </dgm:pt>
  </dgm:ptLst>
  <dgm:cxnLst>
    <dgm:cxn modelId="{3BBE6693-66E1-4A18-B467-6408BDA04A1B}" type="presOf" srcId="{B832C9A3-EAF4-40B4-80BD-5A1F12379ACE}" destId="{F81E2E0F-18AF-47F6-B52A-9B3289780533}" srcOrd="0" destOrd="0" presId="urn:microsoft.com/office/officeart/2005/8/layout/hierarchy2"/>
    <dgm:cxn modelId="{999C8713-0592-4B18-B9DE-DDE09F083AD1}" type="presOf" srcId="{6CF91645-084D-4C34-87D6-A1142ABDB3CB}" destId="{7A97C276-8D4B-4CFB-83C0-36B22272E042}" srcOrd="0" destOrd="0" presId="urn:microsoft.com/office/officeart/2005/8/layout/hierarchy2"/>
    <dgm:cxn modelId="{33F85133-674F-4527-BEAA-D11AF21D9DA9}" type="presOf" srcId="{5B3091CC-5919-4CAA-AB1A-899442BB1812}" destId="{9881134A-8D18-474B-A614-8B5E146E7902}" srcOrd="0" destOrd="0" presId="urn:microsoft.com/office/officeart/2005/8/layout/hierarchy2"/>
    <dgm:cxn modelId="{E8DC1E8B-6102-494F-AB9A-C23D4782CD50}" srcId="{5CB2602A-146A-45BB-BED2-56D3F9D12ABC}" destId="{C14B8BEC-CA26-4CAE-8A25-DFDEA9DE2BF0}" srcOrd="2" destOrd="0" parTransId="{717F0A06-0192-421C-B36D-38752278A6A3}" sibTransId="{BFC45D0E-F92B-40CC-A5BC-428C24125CA5}"/>
    <dgm:cxn modelId="{0BF924E3-85A6-48E7-B053-4A658D2FABE3}" type="presOf" srcId="{04D04D75-BF6D-46A0-96AF-4A35B4F12E1C}" destId="{B5DFAE49-CF63-4569-A474-BDFA10B8DA6D}" srcOrd="0" destOrd="0" presId="urn:microsoft.com/office/officeart/2005/8/layout/hierarchy2"/>
    <dgm:cxn modelId="{7BAA17B6-3D8E-49BC-A6BF-2C2878667771}" type="presOf" srcId="{26DD170B-822D-4123-8B8E-D3C6E120468A}" destId="{F31A26C4-719F-4271-A59D-B89E352FEF6E}" srcOrd="1" destOrd="0" presId="urn:microsoft.com/office/officeart/2005/8/layout/hierarchy2"/>
    <dgm:cxn modelId="{A8232AB3-321C-44C1-AD27-52B1249D04BF}" type="presOf" srcId="{05C60260-B923-4254-B1B2-9948669F25F4}" destId="{5744208D-E53D-4AE8-9FA5-BD9986996011}" srcOrd="0" destOrd="0" presId="urn:microsoft.com/office/officeart/2005/8/layout/hierarchy2"/>
    <dgm:cxn modelId="{C9EB14B2-56E5-4CE8-B2FC-29A678F22F84}" type="presOf" srcId="{57DAA205-735B-441F-89E3-FC6FE3651779}" destId="{B6D79D7D-41F6-432C-A2B0-ACEAD089E96D}" srcOrd="1" destOrd="0" presId="urn:microsoft.com/office/officeart/2005/8/layout/hierarchy2"/>
    <dgm:cxn modelId="{AF4CB0DB-C56B-4564-BCAC-3F4192830933}" type="presOf" srcId="{BDEC9368-DBE0-49A6-BBBE-4F173E2FAACF}" destId="{9F5827B2-9602-4B9B-A050-696A416EC27E}" srcOrd="0" destOrd="0" presId="urn:microsoft.com/office/officeart/2005/8/layout/hierarchy2"/>
    <dgm:cxn modelId="{70315E61-C3C6-4616-BE92-3CB4E837BCCA}" type="presOf" srcId="{45F51072-8DCB-4E24-B64C-3E54C1539336}" destId="{CE76EEAB-C59C-4535-8824-59CACAB322C2}" srcOrd="1" destOrd="0" presId="urn:microsoft.com/office/officeart/2005/8/layout/hierarchy2"/>
    <dgm:cxn modelId="{5C42EF54-792F-4D63-ACA4-83C14B303831}" type="presOf" srcId="{05C60260-B923-4254-B1B2-9948669F25F4}" destId="{67587F89-6FC8-4D1D-A784-6E65D26E851C}" srcOrd="1" destOrd="0" presId="urn:microsoft.com/office/officeart/2005/8/layout/hierarchy2"/>
    <dgm:cxn modelId="{1E4C0EE2-7F4C-424E-A410-60A6546A9F41}" type="presOf" srcId="{C14B8BEC-CA26-4CAE-8A25-DFDEA9DE2BF0}" destId="{1A0678C7-5964-45B0-8AC2-C7CD2057B96B}" srcOrd="0" destOrd="0" presId="urn:microsoft.com/office/officeart/2005/8/layout/hierarchy2"/>
    <dgm:cxn modelId="{FDE777A1-7E19-4635-BBD7-25CCAC0C6657}" type="presOf" srcId="{931FC6DB-96F9-439F-91D9-FD20BF081429}" destId="{0831C75B-8FE9-47AF-B6F9-65A69AD728F9}" srcOrd="0" destOrd="0" presId="urn:microsoft.com/office/officeart/2005/8/layout/hierarchy2"/>
    <dgm:cxn modelId="{9B9EDAA9-CF7E-4249-8583-B565B9030D46}" srcId="{5CB2602A-146A-45BB-BED2-56D3F9D12ABC}" destId="{27147D15-57EA-4F13-86BE-3540BE49BFEB}" srcOrd="1" destOrd="0" parTransId="{26DD170B-822D-4123-8B8E-D3C6E120468A}" sibTransId="{1E1E8C58-4DDA-4B37-AB86-3F74FB551B14}"/>
    <dgm:cxn modelId="{16923CCB-63FF-4816-A8B2-282AA582FA80}" srcId="{75F4211D-4E25-4C5C-87E0-A4F7C4662250}" destId="{0E24C24B-2439-4CAF-8CD2-679AD2F1816F}" srcOrd="0" destOrd="0" parTransId="{5B3091CC-5919-4CAA-AB1A-899442BB1812}" sibTransId="{E8F88030-BBC6-4068-98C1-760B7FC06F83}"/>
    <dgm:cxn modelId="{5BE831E6-E8AB-4FBC-BB53-E55A1D040B56}" type="presOf" srcId="{5B3091CC-5919-4CAA-AB1A-899442BB1812}" destId="{58039B3D-FE39-4E66-B91F-8ACC98570FCE}" srcOrd="1" destOrd="0" presId="urn:microsoft.com/office/officeart/2005/8/layout/hierarchy2"/>
    <dgm:cxn modelId="{5ADA7613-39A6-4877-9446-38799A2D39BD}" type="presOf" srcId="{7F48F789-66B0-40AB-9450-54ADCF08ACBB}" destId="{65BBB2B0-F0D3-4024-A964-9DAE87F31B1F}" srcOrd="1" destOrd="0" presId="urn:microsoft.com/office/officeart/2005/8/layout/hierarchy2"/>
    <dgm:cxn modelId="{757FF9D1-2AD8-4D3B-A536-C2475F6456F3}" srcId="{7E97D484-AD28-4E13-91D5-CC275B80A148}" destId="{75F4211D-4E25-4C5C-87E0-A4F7C4662250}" srcOrd="1" destOrd="0" parTransId="{7F48F789-66B0-40AB-9450-54ADCF08ACBB}" sibTransId="{13AE23FA-953D-4AB8-81C6-9FADA28A4E96}"/>
    <dgm:cxn modelId="{5D03DE81-EF1E-4DA8-8F04-EECA86D96AE3}" type="presOf" srcId="{27147D15-57EA-4F13-86BE-3540BE49BFEB}" destId="{A62B52B9-870B-41AC-AF95-CAC4485BC5CA}" srcOrd="0" destOrd="0" presId="urn:microsoft.com/office/officeart/2005/8/layout/hierarchy2"/>
    <dgm:cxn modelId="{2E62EB12-B5BB-47FE-936F-8ADF3789C28C}" type="presOf" srcId="{717F0A06-0192-421C-B36D-38752278A6A3}" destId="{9938F252-D49D-4E19-A6E3-70152A740636}" srcOrd="1" destOrd="0" presId="urn:microsoft.com/office/officeart/2005/8/layout/hierarchy2"/>
    <dgm:cxn modelId="{2006065F-CB31-4AD6-9455-A37C2FBAA63E}" type="presOf" srcId="{0AD2A58D-E0B7-4FE7-8DA5-A3113243F2EE}" destId="{7796D66C-2EE2-4750-82D3-213533D92C6D}" srcOrd="1" destOrd="0" presId="urn:microsoft.com/office/officeart/2005/8/layout/hierarchy2"/>
    <dgm:cxn modelId="{55CD5438-F005-48B3-B239-865BE5F5C51E}" type="presOf" srcId="{A3F9C424-55C4-463A-8BBD-AA4041863838}" destId="{90D8FA0E-925C-43A0-A054-A5B6D66DBA6B}" srcOrd="0" destOrd="0" presId="urn:microsoft.com/office/officeart/2005/8/layout/hierarchy2"/>
    <dgm:cxn modelId="{2DFD211E-1F42-4E1A-9E42-6991842236AB}" type="presOf" srcId="{A3F9C424-55C4-463A-8BBD-AA4041863838}" destId="{3A167FAC-AC00-407E-8DFD-EDD50DE6A9D6}" srcOrd="1" destOrd="0" presId="urn:microsoft.com/office/officeart/2005/8/layout/hierarchy2"/>
    <dgm:cxn modelId="{17055280-0B04-41DA-9552-0E998F8F6C92}" type="presOf" srcId="{5CB2602A-146A-45BB-BED2-56D3F9D12ABC}" destId="{0C4731D6-C7E0-40C0-AAF1-06B9F8C60838}" srcOrd="0" destOrd="0" presId="urn:microsoft.com/office/officeart/2005/8/layout/hierarchy2"/>
    <dgm:cxn modelId="{7D877C6D-1146-43FC-9260-850B54D76F00}" srcId="{A98060FD-0683-4B5C-A271-7E7C4C0E4736}" destId="{931FC6DB-96F9-439F-91D9-FD20BF081429}" srcOrd="2" destOrd="0" parTransId="{A3F9C424-55C4-463A-8BBD-AA4041863838}" sibTransId="{D7A445DB-7F80-4B2D-9871-7D2B77CF5445}"/>
    <dgm:cxn modelId="{7CDCFE31-FF7E-45E2-B4A3-EB615ECE12D9}" type="presOf" srcId="{F9EDD923-F39F-4835-B744-8C42016E5768}" destId="{B3D7FCAC-2A73-4424-BBE9-88EC805BD09C}" srcOrd="0" destOrd="0" presId="urn:microsoft.com/office/officeart/2005/8/layout/hierarchy2"/>
    <dgm:cxn modelId="{CF0C53B9-5C1A-45CB-9D89-BA495941FFF7}" type="presOf" srcId="{26DD170B-822D-4123-8B8E-D3C6E120468A}" destId="{D92C84CB-6223-496B-B095-803B5D26DDCA}" srcOrd="0" destOrd="0" presId="urn:microsoft.com/office/officeart/2005/8/layout/hierarchy2"/>
    <dgm:cxn modelId="{5C60B13C-D14F-4EF2-8645-82C982D20C22}" type="presOf" srcId="{0D3C1CC1-E666-4EDF-86FF-92B62D440BC3}" destId="{EF0D4692-F12D-4299-AAEF-6AFFE363A3AD}" srcOrd="1" destOrd="0" presId="urn:microsoft.com/office/officeart/2005/8/layout/hierarchy2"/>
    <dgm:cxn modelId="{27D3E060-6DB0-47B1-B490-EB4E96ACB4AF}" srcId="{7E97D484-AD28-4E13-91D5-CC275B80A148}" destId="{A98060FD-0683-4B5C-A271-7E7C4C0E4736}" srcOrd="2" destOrd="0" parTransId="{05C60260-B923-4254-B1B2-9948669F25F4}" sibTransId="{A4515425-1862-46CE-9AE8-A8A996D4F7A5}"/>
    <dgm:cxn modelId="{98DD10A1-D7B5-4C8D-9D8C-B2C139FE905C}" type="presOf" srcId="{BDEC9368-DBE0-49A6-BBBE-4F173E2FAACF}" destId="{39086673-F209-42D6-9132-D3EE99797BC4}" srcOrd="1" destOrd="0" presId="urn:microsoft.com/office/officeart/2005/8/layout/hierarchy2"/>
    <dgm:cxn modelId="{5E7C52D6-4FCC-4535-B2CD-E93A0771BFC0}" srcId="{A98060FD-0683-4B5C-A271-7E7C4C0E4736}" destId="{F9EDD923-F39F-4835-B744-8C42016E5768}" srcOrd="0" destOrd="0" parTransId="{57DAA205-735B-441F-89E3-FC6FE3651779}" sibTransId="{A4927E22-3B85-41EE-AF89-B1385E8706BD}"/>
    <dgm:cxn modelId="{BE47F1C8-1FFA-414E-9E29-149309106A6B}" type="presOf" srcId="{45F51072-8DCB-4E24-B64C-3E54C1539336}" destId="{11F48153-D0EC-4176-A71A-6BB8B569BD57}" srcOrd="0" destOrd="0" presId="urn:microsoft.com/office/officeart/2005/8/layout/hierarchy2"/>
    <dgm:cxn modelId="{F4F60022-23F5-44F2-9FDF-C152F40D8DA0}" type="presOf" srcId="{F537087F-A908-41AC-9DD9-E5816AB59BE5}" destId="{2A100AA0-99C2-4ACD-BCBB-62751956BE20}" srcOrd="0" destOrd="0" presId="urn:microsoft.com/office/officeart/2005/8/layout/hierarchy2"/>
    <dgm:cxn modelId="{A9372820-8C91-4A09-9F86-E0FCB7E2F08D}" type="presOf" srcId="{A98060FD-0683-4B5C-A271-7E7C4C0E4736}" destId="{0104F2E4-8B51-42BE-AA5B-5E693B2AFBF3}" srcOrd="0" destOrd="0" presId="urn:microsoft.com/office/officeart/2005/8/layout/hierarchy2"/>
    <dgm:cxn modelId="{D3111A1D-701A-42C8-9DB6-5D9D9CB9F28E}" type="presOf" srcId="{57DAA205-735B-441F-89E3-FC6FE3651779}" destId="{DE075E99-AB61-4980-BA3A-3121C26AE903}" srcOrd="0" destOrd="0" presId="urn:microsoft.com/office/officeart/2005/8/layout/hierarchy2"/>
    <dgm:cxn modelId="{E60FC4FD-D54A-4107-BB9B-DDB02E42C080}" type="presOf" srcId="{3170F882-337F-4D77-8E25-AF75AAE8CC1F}" destId="{533E939A-D245-4A67-95BC-85C103FC2E51}" srcOrd="0" destOrd="0" presId="urn:microsoft.com/office/officeart/2005/8/layout/hierarchy2"/>
    <dgm:cxn modelId="{74444CD8-9062-4604-8B13-6B0ED6527D51}" srcId="{75F4211D-4E25-4C5C-87E0-A4F7C4662250}" destId="{04D04D75-BF6D-46A0-96AF-4A35B4F12E1C}" srcOrd="1" destOrd="0" parTransId="{3170F882-337F-4D77-8E25-AF75AAE8CC1F}" sibTransId="{1D2E1EBF-7370-4AF8-9CC3-1222DFDCDD97}"/>
    <dgm:cxn modelId="{48BD2799-70E0-4371-B4D9-2BD767433C62}" type="presOf" srcId="{0E24C24B-2439-4CAF-8CD2-679AD2F1816F}" destId="{F3452ED1-1A62-4722-A4DD-F4B5F327B22D}" srcOrd="0" destOrd="0" presId="urn:microsoft.com/office/officeart/2005/8/layout/hierarchy2"/>
    <dgm:cxn modelId="{9F285BC9-D5AF-48B3-AFC0-22EFF611F874}" type="presOf" srcId="{717F0A06-0192-421C-B36D-38752278A6A3}" destId="{F9F6548E-CE56-4D7F-B83D-0115FCF3FB95}" srcOrd="0" destOrd="0" presId="urn:microsoft.com/office/officeart/2005/8/layout/hierarchy2"/>
    <dgm:cxn modelId="{A9B56E9A-631A-4148-8F66-4EE522F6DC14}" srcId="{A98060FD-0683-4B5C-A271-7E7C4C0E4736}" destId="{B832C9A3-EAF4-40B4-80BD-5A1F12379ACE}" srcOrd="1" destOrd="0" parTransId="{0D3C1CC1-E666-4EDF-86FF-92B62D440BC3}" sibTransId="{C1EC408F-8D75-4246-A64F-04FAC1A8E011}"/>
    <dgm:cxn modelId="{234FCA74-0BCD-4C4E-ADED-FC404B3BC93F}" type="presOf" srcId="{DA7E82C2-45FF-4CE5-9F31-AB3A862F8EB8}" destId="{51AAC03C-82EC-487C-BBD9-A65A1CA6825C}" srcOrd="0" destOrd="0" presId="urn:microsoft.com/office/officeart/2005/8/layout/hierarchy2"/>
    <dgm:cxn modelId="{FABA6E40-F004-43E4-BF70-B4975CDC979A}" type="presOf" srcId="{75F4211D-4E25-4C5C-87E0-A4F7C4662250}" destId="{352B72FD-0469-4B20-BA42-3A7CC778A004}" srcOrd="0" destOrd="0" presId="urn:microsoft.com/office/officeart/2005/8/layout/hierarchy2"/>
    <dgm:cxn modelId="{11C9B6B0-CEC0-4E87-A414-69ED028F80DF}" srcId="{6CF91645-084D-4C34-87D6-A1142ABDB3CB}" destId="{7E97D484-AD28-4E13-91D5-CC275B80A148}" srcOrd="0" destOrd="0" parTransId="{76FAA5D8-42E6-4DF8-A2BC-BA8305A2E5D5}" sibTransId="{2FAD1979-8A24-4F74-8C0F-891B00C52AA3}"/>
    <dgm:cxn modelId="{773285B2-5ABD-475D-B1F1-215457568F92}" type="presOf" srcId="{0D3C1CC1-E666-4EDF-86FF-92B62D440BC3}" destId="{9925A4E2-5ADC-4443-BB31-114E02419411}" srcOrd="0" destOrd="0" presId="urn:microsoft.com/office/officeart/2005/8/layout/hierarchy2"/>
    <dgm:cxn modelId="{199916D8-3A63-4F7D-82E5-17C192A36558}" type="presOf" srcId="{3170F882-337F-4D77-8E25-AF75AAE8CC1F}" destId="{1CC47687-B8BF-43ED-8A65-A8F77A34F85B}" srcOrd="1" destOrd="0" presId="urn:microsoft.com/office/officeart/2005/8/layout/hierarchy2"/>
    <dgm:cxn modelId="{9D616A5C-4665-474C-9955-BA96B934304F}" srcId="{75F4211D-4E25-4C5C-87E0-A4F7C4662250}" destId="{DA7E82C2-45FF-4CE5-9F31-AB3A862F8EB8}" srcOrd="2" destOrd="0" parTransId="{45F51072-8DCB-4E24-B64C-3E54C1539336}" sibTransId="{0503E941-CC13-47EB-ACBE-2E2B4BC18727}"/>
    <dgm:cxn modelId="{65CD6060-AF02-40AD-A671-1F07D091C20C}" type="presOf" srcId="{7F48F789-66B0-40AB-9450-54ADCF08ACBB}" destId="{50148B7A-3A70-4159-8AEA-291CDC054060}" srcOrd="0" destOrd="0" presId="urn:microsoft.com/office/officeart/2005/8/layout/hierarchy2"/>
    <dgm:cxn modelId="{C711256E-5639-4557-A147-25E65D7B8BEA}" type="presOf" srcId="{7E97D484-AD28-4E13-91D5-CC275B80A148}" destId="{897E202B-44AD-48A9-B1DF-81F0A826256E}" srcOrd="0" destOrd="0" presId="urn:microsoft.com/office/officeart/2005/8/layout/hierarchy2"/>
    <dgm:cxn modelId="{DE0D84E9-D7C6-4AEA-A217-61D2F55C202C}" type="presOf" srcId="{0AD2A58D-E0B7-4FE7-8DA5-A3113243F2EE}" destId="{82201A97-3617-433C-BE92-2D7F67AA5AD0}" srcOrd="0" destOrd="0" presId="urn:microsoft.com/office/officeart/2005/8/layout/hierarchy2"/>
    <dgm:cxn modelId="{E007E199-5C54-4EB1-8CC6-2E7A19822CF2}" srcId="{7E97D484-AD28-4E13-91D5-CC275B80A148}" destId="{5CB2602A-146A-45BB-BED2-56D3F9D12ABC}" srcOrd="0" destOrd="0" parTransId="{0AD2A58D-E0B7-4FE7-8DA5-A3113243F2EE}" sibTransId="{E505F185-7AD2-41FC-B54A-3636FAA7072A}"/>
    <dgm:cxn modelId="{B605AEFD-6A3C-4207-A612-88A430125236}" srcId="{5CB2602A-146A-45BB-BED2-56D3F9D12ABC}" destId="{F537087F-A908-41AC-9DD9-E5816AB59BE5}" srcOrd="0" destOrd="0" parTransId="{BDEC9368-DBE0-49A6-BBBE-4F173E2FAACF}" sibTransId="{0196A7F6-7B4E-44A4-8069-13AE522D0D4A}"/>
    <dgm:cxn modelId="{91CC8722-7BC6-47ED-B354-8CE2117A0D4A}" type="presParOf" srcId="{7A97C276-8D4B-4CFB-83C0-36B22272E042}" destId="{F2CD5B4F-943D-486E-90CE-C5FA521DEDEF}" srcOrd="0" destOrd="0" presId="urn:microsoft.com/office/officeart/2005/8/layout/hierarchy2"/>
    <dgm:cxn modelId="{05B6D3B5-DD7D-49BD-A87D-3B635D081566}" type="presParOf" srcId="{F2CD5B4F-943D-486E-90CE-C5FA521DEDEF}" destId="{897E202B-44AD-48A9-B1DF-81F0A826256E}" srcOrd="0" destOrd="0" presId="urn:microsoft.com/office/officeart/2005/8/layout/hierarchy2"/>
    <dgm:cxn modelId="{2237D3B1-6A99-4868-9877-F80A19D53F45}" type="presParOf" srcId="{F2CD5B4F-943D-486E-90CE-C5FA521DEDEF}" destId="{0A73DCD3-3274-47BC-981B-915D06A9B97C}" srcOrd="1" destOrd="0" presId="urn:microsoft.com/office/officeart/2005/8/layout/hierarchy2"/>
    <dgm:cxn modelId="{10E5E66C-FAC2-44E5-9C6E-7C857DE1B809}" type="presParOf" srcId="{0A73DCD3-3274-47BC-981B-915D06A9B97C}" destId="{82201A97-3617-433C-BE92-2D7F67AA5AD0}" srcOrd="0" destOrd="0" presId="urn:microsoft.com/office/officeart/2005/8/layout/hierarchy2"/>
    <dgm:cxn modelId="{2107F219-257C-474E-8211-F3122CF9E851}" type="presParOf" srcId="{82201A97-3617-433C-BE92-2D7F67AA5AD0}" destId="{7796D66C-2EE2-4750-82D3-213533D92C6D}" srcOrd="0" destOrd="0" presId="urn:microsoft.com/office/officeart/2005/8/layout/hierarchy2"/>
    <dgm:cxn modelId="{2DE97DA8-BFCF-4436-A2C5-06BF66AEA536}" type="presParOf" srcId="{0A73DCD3-3274-47BC-981B-915D06A9B97C}" destId="{96BBE725-B382-49A0-9A06-FE1EC1F5A19E}" srcOrd="1" destOrd="0" presId="urn:microsoft.com/office/officeart/2005/8/layout/hierarchy2"/>
    <dgm:cxn modelId="{44DE9F65-A700-448E-99EC-658A5018E835}" type="presParOf" srcId="{96BBE725-B382-49A0-9A06-FE1EC1F5A19E}" destId="{0C4731D6-C7E0-40C0-AAF1-06B9F8C60838}" srcOrd="0" destOrd="0" presId="urn:microsoft.com/office/officeart/2005/8/layout/hierarchy2"/>
    <dgm:cxn modelId="{346D16C5-9CC5-4A94-8B1A-C16886E58EFB}" type="presParOf" srcId="{96BBE725-B382-49A0-9A06-FE1EC1F5A19E}" destId="{7C08C15E-15F3-40D5-8295-A19207488AF9}" srcOrd="1" destOrd="0" presId="urn:microsoft.com/office/officeart/2005/8/layout/hierarchy2"/>
    <dgm:cxn modelId="{74AD96E8-8111-4703-8A2F-DE9FCA0A462B}" type="presParOf" srcId="{7C08C15E-15F3-40D5-8295-A19207488AF9}" destId="{9F5827B2-9602-4B9B-A050-696A416EC27E}" srcOrd="0" destOrd="0" presId="urn:microsoft.com/office/officeart/2005/8/layout/hierarchy2"/>
    <dgm:cxn modelId="{56A42B83-AA5F-4256-89EA-D58DF7161892}" type="presParOf" srcId="{9F5827B2-9602-4B9B-A050-696A416EC27E}" destId="{39086673-F209-42D6-9132-D3EE99797BC4}" srcOrd="0" destOrd="0" presId="urn:microsoft.com/office/officeart/2005/8/layout/hierarchy2"/>
    <dgm:cxn modelId="{D1DAFE01-1B14-4ECE-AD90-433A8EB3BA82}" type="presParOf" srcId="{7C08C15E-15F3-40D5-8295-A19207488AF9}" destId="{1E78E616-E63B-4BE6-81BD-D794F503B187}" srcOrd="1" destOrd="0" presId="urn:microsoft.com/office/officeart/2005/8/layout/hierarchy2"/>
    <dgm:cxn modelId="{CE158FC3-8B8F-4BD0-9CD5-F7A96DC34E2C}" type="presParOf" srcId="{1E78E616-E63B-4BE6-81BD-D794F503B187}" destId="{2A100AA0-99C2-4ACD-BCBB-62751956BE20}" srcOrd="0" destOrd="0" presId="urn:microsoft.com/office/officeart/2005/8/layout/hierarchy2"/>
    <dgm:cxn modelId="{FA88F976-ABAC-4EA5-9F9E-A27974F1BAD9}" type="presParOf" srcId="{1E78E616-E63B-4BE6-81BD-D794F503B187}" destId="{021FD122-55A3-4746-AA76-630A3937A2DD}" srcOrd="1" destOrd="0" presId="urn:microsoft.com/office/officeart/2005/8/layout/hierarchy2"/>
    <dgm:cxn modelId="{C2473ACB-B9A5-4EC2-915E-5F51BB7769AE}" type="presParOf" srcId="{7C08C15E-15F3-40D5-8295-A19207488AF9}" destId="{D92C84CB-6223-496B-B095-803B5D26DDCA}" srcOrd="2" destOrd="0" presId="urn:microsoft.com/office/officeart/2005/8/layout/hierarchy2"/>
    <dgm:cxn modelId="{5D0BFC67-6666-4A12-B401-3CD229652250}" type="presParOf" srcId="{D92C84CB-6223-496B-B095-803B5D26DDCA}" destId="{F31A26C4-719F-4271-A59D-B89E352FEF6E}" srcOrd="0" destOrd="0" presId="urn:microsoft.com/office/officeart/2005/8/layout/hierarchy2"/>
    <dgm:cxn modelId="{4E591ECC-7F4B-473F-9E6B-252A01F9BB90}" type="presParOf" srcId="{7C08C15E-15F3-40D5-8295-A19207488AF9}" destId="{C19A00E3-990F-4641-852C-CBE5468B704B}" srcOrd="3" destOrd="0" presId="urn:microsoft.com/office/officeart/2005/8/layout/hierarchy2"/>
    <dgm:cxn modelId="{21A35FCB-3E5D-41B2-9E37-EF3EBD3F03C2}" type="presParOf" srcId="{C19A00E3-990F-4641-852C-CBE5468B704B}" destId="{A62B52B9-870B-41AC-AF95-CAC4485BC5CA}" srcOrd="0" destOrd="0" presId="urn:microsoft.com/office/officeart/2005/8/layout/hierarchy2"/>
    <dgm:cxn modelId="{7ED71511-6CBB-4D26-BFB5-A9206E0DDD96}" type="presParOf" srcId="{C19A00E3-990F-4641-852C-CBE5468B704B}" destId="{5ED09297-7CF2-49E1-91A8-BF2AE24C012D}" srcOrd="1" destOrd="0" presId="urn:microsoft.com/office/officeart/2005/8/layout/hierarchy2"/>
    <dgm:cxn modelId="{2CCB6CB0-7546-4F90-A866-AC6281D40171}" type="presParOf" srcId="{7C08C15E-15F3-40D5-8295-A19207488AF9}" destId="{F9F6548E-CE56-4D7F-B83D-0115FCF3FB95}" srcOrd="4" destOrd="0" presId="urn:microsoft.com/office/officeart/2005/8/layout/hierarchy2"/>
    <dgm:cxn modelId="{ED14A34A-34B6-4A06-A82E-2862D67D03F4}" type="presParOf" srcId="{F9F6548E-CE56-4D7F-B83D-0115FCF3FB95}" destId="{9938F252-D49D-4E19-A6E3-70152A740636}" srcOrd="0" destOrd="0" presId="urn:microsoft.com/office/officeart/2005/8/layout/hierarchy2"/>
    <dgm:cxn modelId="{5193CFEA-C0F8-4E50-A03A-1CACCAEFE8F5}" type="presParOf" srcId="{7C08C15E-15F3-40D5-8295-A19207488AF9}" destId="{24D53BC7-C6B6-45CF-9ED4-6C8200BDF9AF}" srcOrd="5" destOrd="0" presId="urn:microsoft.com/office/officeart/2005/8/layout/hierarchy2"/>
    <dgm:cxn modelId="{4318A552-6DA1-495D-BD15-60DA9FFC70AC}" type="presParOf" srcId="{24D53BC7-C6B6-45CF-9ED4-6C8200BDF9AF}" destId="{1A0678C7-5964-45B0-8AC2-C7CD2057B96B}" srcOrd="0" destOrd="0" presId="urn:microsoft.com/office/officeart/2005/8/layout/hierarchy2"/>
    <dgm:cxn modelId="{649B0C22-C2D3-4E33-8115-EF6DFBCCF416}" type="presParOf" srcId="{24D53BC7-C6B6-45CF-9ED4-6C8200BDF9AF}" destId="{D8292691-BE05-4583-AEAC-B515A0388D26}" srcOrd="1" destOrd="0" presId="urn:microsoft.com/office/officeart/2005/8/layout/hierarchy2"/>
    <dgm:cxn modelId="{AC32935A-1BDD-4AB6-ABFF-FFE172B71823}" type="presParOf" srcId="{0A73DCD3-3274-47BC-981B-915D06A9B97C}" destId="{50148B7A-3A70-4159-8AEA-291CDC054060}" srcOrd="2" destOrd="0" presId="urn:microsoft.com/office/officeart/2005/8/layout/hierarchy2"/>
    <dgm:cxn modelId="{51AE7CC9-7FD2-4223-9E56-517658D761E2}" type="presParOf" srcId="{50148B7A-3A70-4159-8AEA-291CDC054060}" destId="{65BBB2B0-F0D3-4024-A964-9DAE87F31B1F}" srcOrd="0" destOrd="0" presId="urn:microsoft.com/office/officeart/2005/8/layout/hierarchy2"/>
    <dgm:cxn modelId="{3BFD33E8-172E-43F3-8E92-923B3A6D793A}" type="presParOf" srcId="{0A73DCD3-3274-47BC-981B-915D06A9B97C}" destId="{48111F83-528B-489C-9E12-66E22435F42F}" srcOrd="3" destOrd="0" presId="urn:microsoft.com/office/officeart/2005/8/layout/hierarchy2"/>
    <dgm:cxn modelId="{993E68F7-D302-43BE-B284-73BE2AB0B4A6}" type="presParOf" srcId="{48111F83-528B-489C-9E12-66E22435F42F}" destId="{352B72FD-0469-4B20-BA42-3A7CC778A004}" srcOrd="0" destOrd="0" presId="urn:microsoft.com/office/officeart/2005/8/layout/hierarchy2"/>
    <dgm:cxn modelId="{730E8E15-FCB5-4AC0-B349-7CD8FC0C888F}" type="presParOf" srcId="{48111F83-528B-489C-9E12-66E22435F42F}" destId="{279F4AB6-7FB9-4D8B-B760-40A565632528}" srcOrd="1" destOrd="0" presId="urn:microsoft.com/office/officeart/2005/8/layout/hierarchy2"/>
    <dgm:cxn modelId="{8BB16D8B-9233-44A9-AB51-5DBDF1EEBE3B}" type="presParOf" srcId="{279F4AB6-7FB9-4D8B-B760-40A565632528}" destId="{9881134A-8D18-474B-A614-8B5E146E7902}" srcOrd="0" destOrd="0" presId="urn:microsoft.com/office/officeart/2005/8/layout/hierarchy2"/>
    <dgm:cxn modelId="{DB57840F-E82D-48E5-B7B2-D9406CB4FA73}" type="presParOf" srcId="{9881134A-8D18-474B-A614-8B5E146E7902}" destId="{58039B3D-FE39-4E66-B91F-8ACC98570FCE}" srcOrd="0" destOrd="0" presId="urn:microsoft.com/office/officeart/2005/8/layout/hierarchy2"/>
    <dgm:cxn modelId="{2C64419C-F266-421C-A8D2-566995982FA7}" type="presParOf" srcId="{279F4AB6-7FB9-4D8B-B760-40A565632528}" destId="{F44F4812-EF57-4112-856B-D84C74C89A4A}" srcOrd="1" destOrd="0" presId="urn:microsoft.com/office/officeart/2005/8/layout/hierarchy2"/>
    <dgm:cxn modelId="{EDE3EC63-CB2D-4EE4-B7D3-48ED34A95FF3}" type="presParOf" srcId="{F44F4812-EF57-4112-856B-D84C74C89A4A}" destId="{F3452ED1-1A62-4722-A4DD-F4B5F327B22D}" srcOrd="0" destOrd="0" presId="urn:microsoft.com/office/officeart/2005/8/layout/hierarchy2"/>
    <dgm:cxn modelId="{DDEB9738-0FA3-47A0-8CFE-054D6B9B1923}" type="presParOf" srcId="{F44F4812-EF57-4112-856B-D84C74C89A4A}" destId="{8FD7930F-24D2-41A4-920E-90B3F6951FB7}" srcOrd="1" destOrd="0" presId="urn:microsoft.com/office/officeart/2005/8/layout/hierarchy2"/>
    <dgm:cxn modelId="{BB36BD2E-750D-4A2D-8BEF-CE4EE79FD144}" type="presParOf" srcId="{279F4AB6-7FB9-4D8B-B760-40A565632528}" destId="{533E939A-D245-4A67-95BC-85C103FC2E51}" srcOrd="2" destOrd="0" presId="urn:microsoft.com/office/officeart/2005/8/layout/hierarchy2"/>
    <dgm:cxn modelId="{177DBC03-89FB-47B0-9ED1-5C2AEC8F7DB9}" type="presParOf" srcId="{533E939A-D245-4A67-95BC-85C103FC2E51}" destId="{1CC47687-B8BF-43ED-8A65-A8F77A34F85B}" srcOrd="0" destOrd="0" presId="urn:microsoft.com/office/officeart/2005/8/layout/hierarchy2"/>
    <dgm:cxn modelId="{5D304904-A6EF-40FD-BE27-85E2B36ED6AE}" type="presParOf" srcId="{279F4AB6-7FB9-4D8B-B760-40A565632528}" destId="{105F5A1F-ABAE-49C3-9039-F8D874C9DCCE}" srcOrd="3" destOrd="0" presId="urn:microsoft.com/office/officeart/2005/8/layout/hierarchy2"/>
    <dgm:cxn modelId="{1A239C60-0EEF-4F0A-B72B-7AA339A17A46}" type="presParOf" srcId="{105F5A1F-ABAE-49C3-9039-F8D874C9DCCE}" destId="{B5DFAE49-CF63-4569-A474-BDFA10B8DA6D}" srcOrd="0" destOrd="0" presId="urn:microsoft.com/office/officeart/2005/8/layout/hierarchy2"/>
    <dgm:cxn modelId="{85D1B3EC-3BD9-4854-A905-C71DC905426D}" type="presParOf" srcId="{105F5A1F-ABAE-49C3-9039-F8D874C9DCCE}" destId="{CC9D5006-93C6-4D90-AF13-1A42C65BF7FC}" srcOrd="1" destOrd="0" presId="urn:microsoft.com/office/officeart/2005/8/layout/hierarchy2"/>
    <dgm:cxn modelId="{F0270547-4002-4A84-B8E2-DD8CEB49CF98}" type="presParOf" srcId="{279F4AB6-7FB9-4D8B-B760-40A565632528}" destId="{11F48153-D0EC-4176-A71A-6BB8B569BD57}" srcOrd="4" destOrd="0" presId="urn:microsoft.com/office/officeart/2005/8/layout/hierarchy2"/>
    <dgm:cxn modelId="{FFEDBFB5-B153-4CAA-9264-C55DA31EC0BD}" type="presParOf" srcId="{11F48153-D0EC-4176-A71A-6BB8B569BD57}" destId="{CE76EEAB-C59C-4535-8824-59CACAB322C2}" srcOrd="0" destOrd="0" presId="urn:microsoft.com/office/officeart/2005/8/layout/hierarchy2"/>
    <dgm:cxn modelId="{2ADB67B6-D729-4F9B-AF0A-98334D60782D}" type="presParOf" srcId="{279F4AB6-7FB9-4D8B-B760-40A565632528}" destId="{A619117D-3719-4EB9-AC87-C863B46E8F62}" srcOrd="5" destOrd="0" presId="urn:microsoft.com/office/officeart/2005/8/layout/hierarchy2"/>
    <dgm:cxn modelId="{03793EAE-5069-4067-9740-2F33927ABA59}" type="presParOf" srcId="{A619117D-3719-4EB9-AC87-C863B46E8F62}" destId="{51AAC03C-82EC-487C-BBD9-A65A1CA6825C}" srcOrd="0" destOrd="0" presId="urn:microsoft.com/office/officeart/2005/8/layout/hierarchy2"/>
    <dgm:cxn modelId="{A66E8489-1F7B-4AE3-9444-04AFD77B4ECD}" type="presParOf" srcId="{A619117D-3719-4EB9-AC87-C863B46E8F62}" destId="{6C9A80A9-8F50-43D9-A5CE-C4609E6E834F}" srcOrd="1" destOrd="0" presId="urn:microsoft.com/office/officeart/2005/8/layout/hierarchy2"/>
    <dgm:cxn modelId="{5294C624-1669-4988-81E8-031501F2E0D2}" type="presParOf" srcId="{0A73DCD3-3274-47BC-981B-915D06A9B97C}" destId="{5744208D-E53D-4AE8-9FA5-BD9986996011}" srcOrd="4" destOrd="0" presId="urn:microsoft.com/office/officeart/2005/8/layout/hierarchy2"/>
    <dgm:cxn modelId="{1CC500DC-7882-4ECB-A97D-5D7E3E46001F}" type="presParOf" srcId="{5744208D-E53D-4AE8-9FA5-BD9986996011}" destId="{67587F89-6FC8-4D1D-A784-6E65D26E851C}" srcOrd="0" destOrd="0" presId="urn:microsoft.com/office/officeart/2005/8/layout/hierarchy2"/>
    <dgm:cxn modelId="{17DB623A-61FB-4B7D-B310-FC3E16A12C3C}" type="presParOf" srcId="{0A73DCD3-3274-47BC-981B-915D06A9B97C}" destId="{B2387617-ED74-47B6-8CF6-E6F4F58A14F9}" srcOrd="5" destOrd="0" presId="urn:microsoft.com/office/officeart/2005/8/layout/hierarchy2"/>
    <dgm:cxn modelId="{B797F393-7660-42D7-843E-7AC9A59DD229}" type="presParOf" srcId="{B2387617-ED74-47B6-8CF6-E6F4F58A14F9}" destId="{0104F2E4-8B51-42BE-AA5B-5E693B2AFBF3}" srcOrd="0" destOrd="0" presId="urn:microsoft.com/office/officeart/2005/8/layout/hierarchy2"/>
    <dgm:cxn modelId="{206F3629-EA57-4157-9BC5-F133B78722D4}" type="presParOf" srcId="{B2387617-ED74-47B6-8CF6-E6F4F58A14F9}" destId="{5711687F-020D-483D-A447-B3CFF45E16B0}" srcOrd="1" destOrd="0" presId="urn:microsoft.com/office/officeart/2005/8/layout/hierarchy2"/>
    <dgm:cxn modelId="{E522997B-F6A5-45FC-B123-BC0652B7D0AB}" type="presParOf" srcId="{5711687F-020D-483D-A447-B3CFF45E16B0}" destId="{DE075E99-AB61-4980-BA3A-3121C26AE903}" srcOrd="0" destOrd="0" presId="urn:microsoft.com/office/officeart/2005/8/layout/hierarchy2"/>
    <dgm:cxn modelId="{8EA1EEBA-A609-44C4-B52C-CF29397F7886}" type="presParOf" srcId="{DE075E99-AB61-4980-BA3A-3121C26AE903}" destId="{B6D79D7D-41F6-432C-A2B0-ACEAD089E96D}" srcOrd="0" destOrd="0" presId="urn:microsoft.com/office/officeart/2005/8/layout/hierarchy2"/>
    <dgm:cxn modelId="{156E9271-EC7A-4453-8F9B-8495CA8CF7AE}" type="presParOf" srcId="{5711687F-020D-483D-A447-B3CFF45E16B0}" destId="{3633CFC7-79AF-4C73-ACEA-BC2A8BC4CB1F}" srcOrd="1" destOrd="0" presId="urn:microsoft.com/office/officeart/2005/8/layout/hierarchy2"/>
    <dgm:cxn modelId="{6BADD948-42EF-4C4C-A14D-905EC86817A9}" type="presParOf" srcId="{3633CFC7-79AF-4C73-ACEA-BC2A8BC4CB1F}" destId="{B3D7FCAC-2A73-4424-BBE9-88EC805BD09C}" srcOrd="0" destOrd="0" presId="urn:microsoft.com/office/officeart/2005/8/layout/hierarchy2"/>
    <dgm:cxn modelId="{2FE8603A-CA91-4B9A-9787-9E01F364D271}" type="presParOf" srcId="{3633CFC7-79AF-4C73-ACEA-BC2A8BC4CB1F}" destId="{F04935F0-58FD-403B-A4DB-01BE894DD390}" srcOrd="1" destOrd="0" presId="urn:microsoft.com/office/officeart/2005/8/layout/hierarchy2"/>
    <dgm:cxn modelId="{0E10FCD4-7F2F-4BF3-BAD5-120BFCDE3B36}" type="presParOf" srcId="{5711687F-020D-483D-A447-B3CFF45E16B0}" destId="{9925A4E2-5ADC-4443-BB31-114E02419411}" srcOrd="2" destOrd="0" presId="urn:microsoft.com/office/officeart/2005/8/layout/hierarchy2"/>
    <dgm:cxn modelId="{ECFEE604-5523-4992-8445-8461F9D2B05A}" type="presParOf" srcId="{9925A4E2-5ADC-4443-BB31-114E02419411}" destId="{EF0D4692-F12D-4299-AAEF-6AFFE363A3AD}" srcOrd="0" destOrd="0" presId="urn:microsoft.com/office/officeart/2005/8/layout/hierarchy2"/>
    <dgm:cxn modelId="{BE5ACA8B-CE9D-4153-AE23-DB0BB4D6305F}" type="presParOf" srcId="{5711687F-020D-483D-A447-B3CFF45E16B0}" destId="{90B01639-E172-4DF8-9319-93242100A095}" srcOrd="3" destOrd="0" presId="urn:microsoft.com/office/officeart/2005/8/layout/hierarchy2"/>
    <dgm:cxn modelId="{A53026D8-315D-4551-8C29-1F03798B524F}" type="presParOf" srcId="{90B01639-E172-4DF8-9319-93242100A095}" destId="{F81E2E0F-18AF-47F6-B52A-9B3289780533}" srcOrd="0" destOrd="0" presId="urn:microsoft.com/office/officeart/2005/8/layout/hierarchy2"/>
    <dgm:cxn modelId="{DBCF6F8C-44AA-499C-90B1-587E8E15F51E}" type="presParOf" srcId="{90B01639-E172-4DF8-9319-93242100A095}" destId="{20E81AB9-B1C3-4804-BA2A-64563FE5E5AD}" srcOrd="1" destOrd="0" presId="urn:microsoft.com/office/officeart/2005/8/layout/hierarchy2"/>
    <dgm:cxn modelId="{E75FB335-EAF1-40AC-82D5-3B0AE9B4E333}" type="presParOf" srcId="{5711687F-020D-483D-A447-B3CFF45E16B0}" destId="{90D8FA0E-925C-43A0-A054-A5B6D66DBA6B}" srcOrd="4" destOrd="0" presId="urn:microsoft.com/office/officeart/2005/8/layout/hierarchy2"/>
    <dgm:cxn modelId="{66132C38-00C9-43AF-A88B-7666F48AA913}" type="presParOf" srcId="{90D8FA0E-925C-43A0-A054-A5B6D66DBA6B}" destId="{3A167FAC-AC00-407E-8DFD-EDD50DE6A9D6}" srcOrd="0" destOrd="0" presId="urn:microsoft.com/office/officeart/2005/8/layout/hierarchy2"/>
    <dgm:cxn modelId="{76F4FDF5-2A18-4E83-8A1A-5BDFCB647EDC}" type="presParOf" srcId="{5711687F-020D-483D-A447-B3CFF45E16B0}" destId="{4B700176-9CC3-4CB1-86DC-808F7EA5E6DD}" srcOrd="5" destOrd="0" presId="urn:microsoft.com/office/officeart/2005/8/layout/hierarchy2"/>
    <dgm:cxn modelId="{649272CD-5977-4AED-A907-1BDB95D417BF}" type="presParOf" srcId="{4B700176-9CC3-4CB1-86DC-808F7EA5E6DD}" destId="{0831C75B-8FE9-47AF-B6F9-65A69AD728F9}" srcOrd="0" destOrd="0" presId="urn:microsoft.com/office/officeart/2005/8/layout/hierarchy2"/>
    <dgm:cxn modelId="{9122B0E4-4573-4421-A4B8-5A73F20C049F}" type="presParOf" srcId="{4B700176-9CC3-4CB1-86DC-808F7EA5E6DD}" destId="{51103187-7622-4CCD-8354-3C41168248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8A7C08-24E2-4A59-A4D8-94E82D97CA9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zh-TW" altLang="en-US"/>
        </a:p>
      </dgm:t>
    </dgm:pt>
    <dgm:pt modelId="{6EA8D171-8C08-4796-B0A1-BC84781443CD}">
      <dgm:prSet phldrT="[文字]" phldr="1"/>
      <dgm:spPr/>
      <dgm:t>
        <a:bodyPr/>
        <a:lstStyle/>
        <a:p>
          <a:endParaRPr lang="zh-TW" altLang="en-US"/>
        </a:p>
      </dgm:t>
    </dgm:pt>
    <dgm:pt modelId="{DD756E95-3051-45FC-8072-8BECB411177D}" type="parTrans" cxnId="{A5BD3B0B-FEEF-470D-B4A1-F8B24E04D029}">
      <dgm:prSet/>
      <dgm:spPr/>
      <dgm:t>
        <a:bodyPr/>
        <a:lstStyle/>
        <a:p>
          <a:endParaRPr lang="zh-TW" altLang="en-US"/>
        </a:p>
      </dgm:t>
    </dgm:pt>
    <dgm:pt modelId="{E2B0D194-A2EC-4690-8F4F-426BB924EB97}" type="sibTrans" cxnId="{A5BD3B0B-FEEF-470D-B4A1-F8B24E04D029}">
      <dgm:prSet/>
      <dgm:spPr/>
      <dgm:t>
        <a:bodyPr/>
        <a:lstStyle/>
        <a:p>
          <a:endParaRPr lang="zh-TW" altLang="en-US"/>
        </a:p>
      </dgm:t>
    </dgm:pt>
    <dgm:pt modelId="{3A489DB0-4194-4190-890D-35D7FED5044A}">
      <dgm:prSet phldrT="[文字]" phldr="1"/>
      <dgm:spPr/>
      <dgm:t>
        <a:bodyPr/>
        <a:lstStyle/>
        <a:p>
          <a:endParaRPr lang="zh-TW" altLang="en-US"/>
        </a:p>
      </dgm:t>
    </dgm:pt>
    <dgm:pt modelId="{FE42B4CF-B278-4BDC-B4E8-8427B4174FF4}" type="parTrans" cxnId="{48EA134D-DC8D-4781-A94F-150A54B9CA95}">
      <dgm:prSet/>
      <dgm:spPr/>
      <dgm:t>
        <a:bodyPr/>
        <a:lstStyle/>
        <a:p>
          <a:endParaRPr lang="zh-TW" altLang="en-US"/>
        </a:p>
      </dgm:t>
    </dgm:pt>
    <dgm:pt modelId="{B98BFC80-7B47-4B66-A7D0-EF4DBFCD6CD6}" type="sibTrans" cxnId="{48EA134D-DC8D-4781-A94F-150A54B9CA95}">
      <dgm:prSet/>
      <dgm:spPr/>
      <dgm:t>
        <a:bodyPr/>
        <a:lstStyle/>
        <a:p>
          <a:endParaRPr lang="zh-TW" altLang="en-US"/>
        </a:p>
      </dgm:t>
    </dgm:pt>
    <dgm:pt modelId="{9D1F0838-B78B-481B-A402-2952F9C8556D}" type="pres">
      <dgm:prSet presAssocID="{AC8A7C08-24E2-4A59-A4D8-94E82D97CA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EC2E895-C260-4FB2-8CD3-597A2FC49FE8}" type="pres">
      <dgm:prSet presAssocID="{6EA8D171-8C08-4796-B0A1-BC84781443CD}" presName="parentLin" presStyleCnt="0"/>
      <dgm:spPr/>
    </dgm:pt>
    <dgm:pt modelId="{16F13B6D-F28D-478A-80FB-1560023AA42E}" type="pres">
      <dgm:prSet presAssocID="{6EA8D171-8C08-4796-B0A1-BC84781443CD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DB92AD52-07EB-4168-B3A4-AE770CA757D9}" type="pres">
      <dgm:prSet presAssocID="{6EA8D171-8C08-4796-B0A1-BC84781443C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3B723A-D8EB-4E7D-AD1D-52AC1D418530}" type="pres">
      <dgm:prSet presAssocID="{6EA8D171-8C08-4796-B0A1-BC84781443CD}" presName="negativeSpace" presStyleCnt="0"/>
      <dgm:spPr/>
    </dgm:pt>
    <dgm:pt modelId="{BF12E898-5E37-4CD1-B418-DC4DAB994421}" type="pres">
      <dgm:prSet presAssocID="{6EA8D171-8C08-4796-B0A1-BC84781443CD}" presName="childText" presStyleLbl="conFgAcc1" presStyleIdx="0" presStyleCnt="2">
        <dgm:presLayoutVars>
          <dgm:bulletEnabled val="1"/>
        </dgm:presLayoutVars>
      </dgm:prSet>
      <dgm:spPr/>
    </dgm:pt>
    <dgm:pt modelId="{1D4C9E40-04DC-4A97-BD49-2C7F231186BB}" type="pres">
      <dgm:prSet presAssocID="{E2B0D194-A2EC-4690-8F4F-426BB924EB97}" presName="spaceBetweenRectangles" presStyleCnt="0"/>
      <dgm:spPr/>
    </dgm:pt>
    <dgm:pt modelId="{F0D02422-B7CB-4B64-B3AA-E558ABAFC8EE}" type="pres">
      <dgm:prSet presAssocID="{3A489DB0-4194-4190-890D-35D7FED5044A}" presName="parentLin" presStyleCnt="0"/>
      <dgm:spPr/>
    </dgm:pt>
    <dgm:pt modelId="{AADFC833-B0B0-48AE-9F5A-417767A5FC51}" type="pres">
      <dgm:prSet presAssocID="{3A489DB0-4194-4190-890D-35D7FED5044A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1A9B30BC-7C7C-4F38-8F89-9A6414431FD2}" type="pres">
      <dgm:prSet presAssocID="{3A489DB0-4194-4190-890D-35D7FED5044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AE1898-0BA6-47AE-8EAD-1674D1E41975}" type="pres">
      <dgm:prSet presAssocID="{3A489DB0-4194-4190-890D-35D7FED5044A}" presName="negativeSpace" presStyleCnt="0"/>
      <dgm:spPr/>
    </dgm:pt>
    <dgm:pt modelId="{487261C9-A7D9-416A-BD90-C4500C63DCB9}" type="pres">
      <dgm:prSet presAssocID="{3A489DB0-4194-4190-890D-35D7FED5044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F568388-F8F5-4DF5-AD0E-FAAF74592F70}" type="presOf" srcId="{3A489DB0-4194-4190-890D-35D7FED5044A}" destId="{AADFC833-B0B0-48AE-9F5A-417767A5FC51}" srcOrd="0" destOrd="0" presId="urn:microsoft.com/office/officeart/2005/8/layout/list1"/>
    <dgm:cxn modelId="{B69721AD-576A-41C2-A730-DB4A51EA45F7}" type="presOf" srcId="{3A489DB0-4194-4190-890D-35D7FED5044A}" destId="{1A9B30BC-7C7C-4F38-8F89-9A6414431FD2}" srcOrd="1" destOrd="0" presId="urn:microsoft.com/office/officeart/2005/8/layout/list1"/>
    <dgm:cxn modelId="{5F0FB9EA-48EE-4AFD-8DA3-FCF51D0BEE33}" type="presOf" srcId="{6EA8D171-8C08-4796-B0A1-BC84781443CD}" destId="{DB92AD52-07EB-4168-B3A4-AE770CA757D9}" srcOrd="1" destOrd="0" presId="urn:microsoft.com/office/officeart/2005/8/layout/list1"/>
    <dgm:cxn modelId="{47098033-D788-44F9-9CE6-BD87810E4007}" type="presOf" srcId="{6EA8D171-8C08-4796-B0A1-BC84781443CD}" destId="{16F13B6D-F28D-478A-80FB-1560023AA42E}" srcOrd="0" destOrd="0" presId="urn:microsoft.com/office/officeart/2005/8/layout/list1"/>
    <dgm:cxn modelId="{A5BD3B0B-FEEF-470D-B4A1-F8B24E04D029}" srcId="{AC8A7C08-24E2-4A59-A4D8-94E82D97CA97}" destId="{6EA8D171-8C08-4796-B0A1-BC84781443CD}" srcOrd="0" destOrd="0" parTransId="{DD756E95-3051-45FC-8072-8BECB411177D}" sibTransId="{E2B0D194-A2EC-4690-8F4F-426BB924EB97}"/>
    <dgm:cxn modelId="{48EA134D-DC8D-4781-A94F-150A54B9CA95}" srcId="{AC8A7C08-24E2-4A59-A4D8-94E82D97CA97}" destId="{3A489DB0-4194-4190-890D-35D7FED5044A}" srcOrd="1" destOrd="0" parTransId="{FE42B4CF-B278-4BDC-B4E8-8427B4174FF4}" sibTransId="{B98BFC80-7B47-4B66-A7D0-EF4DBFCD6CD6}"/>
    <dgm:cxn modelId="{DB686D71-1275-45E5-B68D-27D6DA4A3344}" type="presOf" srcId="{AC8A7C08-24E2-4A59-A4D8-94E82D97CA97}" destId="{9D1F0838-B78B-481B-A402-2952F9C8556D}" srcOrd="0" destOrd="0" presId="urn:microsoft.com/office/officeart/2005/8/layout/list1"/>
    <dgm:cxn modelId="{CAA0758E-6BF7-4FE7-BEE8-BC6D0406F32C}" type="presParOf" srcId="{9D1F0838-B78B-481B-A402-2952F9C8556D}" destId="{EEC2E895-C260-4FB2-8CD3-597A2FC49FE8}" srcOrd="0" destOrd="0" presId="urn:microsoft.com/office/officeart/2005/8/layout/list1"/>
    <dgm:cxn modelId="{D87D351B-42F7-4E9C-8007-5670EAD95C2E}" type="presParOf" srcId="{EEC2E895-C260-4FB2-8CD3-597A2FC49FE8}" destId="{16F13B6D-F28D-478A-80FB-1560023AA42E}" srcOrd="0" destOrd="0" presId="urn:microsoft.com/office/officeart/2005/8/layout/list1"/>
    <dgm:cxn modelId="{50A8BC16-39A7-4EB0-9E44-11C2E8EFBD6B}" type="presParOf" srcId="{EEC2E895-C260-4FB2-8CD3-597A2FC49FE8}" destId="{DB92AD52-07EB-4168-B3A4-AE770CA757D9}" srcOrd="1" destOrd="0" presId="urn:microsoft.com/office/officeart/2005/8/layout/list1"/>
    <dgm:cxn modelId="{58A45DDD-E49A-4A1D-AF28-BB8AFD48A117}" type="presParOf" srcId="{9D1F0838-B78B-481B-A402-2952F9C8556D}" destId="{AA3B723A-D8EB-4E7D-AD1D-52AC1D418530}" srcOrd="1" destOrd="0" presId="urn:microsoft.com/office/officeart/2005/8/layout/list1"/>
    <dgm:cxn modelId="{84FFE089-FEBD-485A-9D57-5C6CA892B584}" type="presParOf" srcId="{9D1F0838-B78B-481B-A402-2952F9C8556D}" destId="{BF12E898-5E37-4CD1-B418-DC4DAB994421}" srcOrd="2" destOrd="0" presId="urn:microsoft.com/office/officeart/2005/8/layout/list1"/>
    <dgm:cxn modelId="{2453D9FB-F209-4BB1-90B8-4D78AF5707FA}" type="presParOf" srcId="{9D1F0838-B78B-481B-A402-2952F9C8556D}" destId="{1D4C9E40-04DC-4A97-BD49-2C7F231186BB}" srcOrd="3" destOrd="0" presId="urn:microsoft.com/office/officeart/2005/8/layout/list1"/>
    <dgm:cxn modelId="{8B857DC1-B329-4A49-BAFB-A34E1BCDD3D7}" type="presParOf" srcId="{9D1F0838-B78B-481B-A402-2952F9C8556D}" destId="{F0D02422-B7CB-4B64-B3AA-E558ABAFC8EE}" srcOrd="4" destOrd="0" presId="urn:microsoft.com/office/officeart/2005/8/layout/list1"/>
    <dgm:cxn modelId="{92A5300A-BD4F-42A5-B693-6A27E6E5964A}" type="presParOf" srcId="{F0D02422-B7CB-4B64-B3AA-E558ABAFC8EE}" destId="{AADFC833-B0B0-48AE-9F5A-417767A5FC51}" srcOrd="0" destOrd="0" presId="urn:microsoft.com/office/officeart/2005/8/layout/list1"/>
    <dgm:cxn modelId="{DB9A6FB5-EEE9-4EDC-9464-AEB34153FC1C}" type="presParOf" srcId="{F0D02422-B7CB-4B64-B3AA-E558ABAFC8EE}" destId="{1A9B30BC-7C7C-4F38-8F89-9A6414431FD2}" srcOrd="1" destOrd="0" presId="urn:microsoft.com/office/officeart/2005/8/layout/list1"/>
    <dgm:cxn modelId="{39B9FEF6-4BF6-4C8F-8DD2-A5A9B5D1E6E9}" type="presParOf" srcId="{9D1F0838-B78B-481B-A402-2952F9C8556D}" destId="{C9AE1898-0BA6-47AE-8EAD-1674D1E41975}" srcOrd="5" destOrd="0" presId="urn:microsoft.com/office/officeart/2005/8/layout/list1"/>
    <dgm:cxn modelId="{8DA5C64B-43D3-4082-B629-F46943009BA6}" type="presParOf" srcId="{9D1F0838-B78B-481B-A402-2952F9C8556D}" destId="{487261C9-A7D9-416A-BD90-C4500C63DCB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8AE596-63BB-45CA-A5FC-7AF71AC80D71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2132C43-D3B8-4176-B0DB-3F4D70C1F5FD}">
      <dgm:prSet phldrT="[文字]" custT="1"/>
      <dgm:spPr/>
      <dgm:t>
        <a:bodyPr/>
        <a:lstStyle/>
        <a:p>
          <a:r>
            <a:rPr lang="en-US" altLang="zh-TW" sz="3600" dirty="0" smtClean="0"/>
            <a:t>Knowledge-based</a:t>
          </a:r>
          <a:endParaRPr lang="zh-TW" altLang="en-US" sz="3600" dirty="0"/>
        </a:p>
      </dgm:t>
    </dgm:pt>
    <dgm:pt modelId="{A995AB8A-BB9B-450A-BA84-A1A66C9A2C43}" type="parTrans" cxnId="{AA4835F5-7B99-4815-9992-1D08BAD29DB5}">
      <dgm:prSet/>
      <dgm:spPr/>
      <dgm:t>
        <a:bodyPr/>
        <a:lstStyle/>
        <a:p>
          <a:endParaRPr lang="zh-TW" altLang="en-US" sz="3600"/>
        </a:p>
      </dgm:t>
    </dgm:pt>
    <dgm:pt modelId="{B91CFE10-4522-44C4-8798-7232261E11E3}" type="sibTrans" cxnId="{AA4835F5-7B99-4815-9992-1D08BAD29DB5}">
      <dgm:prSet/>
      <dgm:spPr/>
      <dgm:t>
        <a:bodyPr/>
        <a:lstStyle/>
        <a:p>
          <a:endParaRPr lang="zh-TW" altLang="en-US" sz="3600"/>
        </a:p>
      </dgm:t>
    </dgm:pt>
    <dgm:pt modelId="{14B3D9DA-82CC-4901-BE84-7F6B38C95495}">
      <dgm:prSet phldrT="[文字]" custT="1"/>
      <dgm:spPr/>
      <dgm:t>
        <a:bodyPr/>
        <a:lstStyle/>
        <a:p>
          <a:r>
            <a:rPr lang="en-US" altLang="zh-TW" sz="3600" dirty="0" smtClean="0"/>
            <a:t>Ability-based</a:t>
          </a:r>
          <a:endParaRPr lang="zh-TW" altLang="en-US" sz="3600" dirty="0"/>
        </a:p>
      </dgm:t>
    </dgm:pt>
    <dgm:pt modelId="{B7C3536B-8A03-4CB2-A023-8235A225581A}" type="parTrans" cxnId="{C593F1E5-4629-409B-BBBD-79292471ABCC}">
      <dgm:prSet/>
      <dgm:spPr/>
      <dgm:t>
        <a:bodyPr/>
        <a:lstStyle/>
        <a:p>
          <a:endParaRPr lang="zh-TW" altLang="en-US" sz="3600"/>
        </a:p>
      </dgm:t>
    </dgm:pt>
    <dgm:pt modelId="{976F848C-BCCE-42BE-8F08-822979BA0B9C}" type="sibTrans" cxnId="{C593F1E5-4629-409B-BBBD-79292471ABCC}">
      <dgm:prSet/>
      <dgm:spPr/>
      <dgm:t>
        <a:bodyPr/>
        <a:lstStyle/>
        <a:p>
          <a:endParaRPr lang="zh-TW" altLang="en-US" sz="3600"/>
        </a:p>
      </dgm:t>
    </dgm:pt>
    <dgm:pt modelId="{A93AEA86-7FEF-4902-B6E9-24010D726478}">
      <dgm:prSet phldrT="[文字]" custT="1"/>
      <dgm:spPr/>
      <dgm:t>
        <a:bodyPr/>
        <a:lstStyle/>
        <a:p>
          <a:r>
            <a:rPr lang="en-US" altLang="zh-TW" sz="3600" dirty="0" smtClean="0"/>
            <a:t>Competency-based</a:t>
          </a:r>
          <a:endParaRPr lang="zh-TW" altLang="en-US" sz="3600" dirty="0"/>
        </a:p>
      </dgm:t>
    </dgm:pt>
    <dgm:pt modelId="{99CA7A0F-A667-4576-8AF5-393E452ED68A}" type="parTrans" cxnId="{4465DB80-DF1F-4BB0-9AD0-618C0C438479}">
      <dgm:prSet/>
      <dgm:spPr/>
      <dgm:t>
        <a:bodyPr/>
        <a:lstStyle/>
        <a:p>
          <a:endParaRPr lang="zh-TW" altLang="en-US" sz="3600"/>
        </a:p>
      </dgm:t>
    </dgm:pt>
    <dgm:pt modelId="{210E9CFC-D580-40A1-BE86-2850A4166212}" type="sibTrans" cxnId="{4465DB80-DF1F-4BB0-9AD0-618C0C438479}">
      <dgm:prSet/>
      <dgm:spPr/>
      <dgm:t>
        <a:bodyPr/>
        <a:lstStyle/>
        <a:p>
          <a:endParaRPr lang="zh-TW" altLang="en-US" sz="3600"/>
        </a:p>
      </dgm:t>
    </dgm:pt>
    <dgm:pt modelId="{7C33246D-5C83-463D-9A3C-87BABF27DD2B}" type="pres">
      <dgm:prSet presAssocID="{548AE596-63BB-45CA-A5FC-7AF71AC80D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6E17AC4-2917-4B76-A449-7D3CF2DD2BD0}" type="pres">
      <dgm:prSet presAssocID="{92132C43-D3B8-4176-B0DB-3F4D70C1F5FD}" presName="parTxOnly" presStyleLbl="node1" presStyleIdx="0" presStyleCnt="3" custScaleX="89746" custLinFactNeighborX="23824" custLinFactNeighborY="-135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46DE89-942A-4AA6-A346-871A7BEB70DF}" type="pres">
      <dgm:prSet presAssocID="{B91CFE10-4522-44C4-8798-7232261E11E3}" presName="parSpace" presStyleCnt="0"/>
      <dgm:spPr/>
    </dgm:pt>
    <dgm:pt modelId="{7037BEAC-460F-4128-B84A-FF4F82E59D02}" type="pres">
      <dgm:prSet presAssocID="{14B3D9DA-82CC-4901-BE84-7F6B38C95495}" presName="parTxOnly" presStyleLbl="node1" presStyleIdx="1" presStyleCnt="3" custScaleX="102001" custLinFactNeighborX="13329" custLinFactNeighborY="-143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A7FC39-9F1F-40D4-B05F-29E59F13EA52}" type="pres">
      <dgm:prSet presAssocID="{976F848C-BCCE-42BE-8F08-822979BA0B9C}" presName="parSpace" presStyleCnt="0"/>
      <dgm:spPr/>
    </dgm:pt>
    <dgm:pt modelId="{09121A64-B963-444C-8D85-CEEEE7DA9833}" type="pres">
      <dgm:prSet presAssocID="{A93AEA86-7FEF-4902-B6E9-24010D726478}" presName="parTxOnly" presStyleLbl="node1" presStyleIdx="2" presStyleCnt="3" custScaleX="125294" custLinFactNeighborX="-7158" custLinFactNeighborY="-143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CB71C63-AC37-4603-A8A2-67133E55C40A}" type="presOf" srcId="{A93AEA86-7FEF-4902-B6E9-24010D726478}" destId="{09121A64-B963-444C-8D85-CEEEE7DA9833}" srcOrd="0" destOrd="0" presId="urn:microsoft.com/office/officeart/2005/8/layout/hChevron3"/>
    <dgm:cxn modelId="{C593F1E5-4629-409B-BBBD-79292471ABCC}" srcId="{548AE596-63BB-45CA-A5FC-7AF71AC80D71}" destId="{14B3D9DA-82CC-4901-BE84-7F6B38C95495}" srcOrd="1" destOrd="0" parTransId="{B7C3536B-8A03-4CB2-A023-8235A225581A}" sibTransId="{976F848C-BCCE-42BE-8F08-822979BA0B9C}"/>
    <dgm:cxn modelId="{23546884-C634-410D-9463-52FA1DF9D258}" type="presOf" srcId="{92132C43-D3B8-4176-B0DB-3F4D70C1F5FD}" destId="{66E17AC4-2917-4B76-A449-7D3CF2DD2BD0}" srcOrd="0" destOrd="0" presId="urn:microsoft.com/office/officeart/2005/8/layout/hChevron3"/>
    <dgm:cxn modelId="{AA4835F5-7B99-4815-9992-1D08BAD29DB5}" srcId="{548AE596-63BB-45CA-A5FC-7AF71AC80D71}" destId="{92132C43-D3B8-4176-B0DB-3F4D70C1F5FD}" srcOrd="0" destOrd="0" parTransId="{A995AB8A-BB9B-450A-BA84-A1A66C9A2C43}" sibTransId="{B91CFE10-4522-44C4-8798-7232261E11E3}"/>
    <dgm:cxn modelId="{4465DB80-DF1F-4BB0-9AD0-618C0C438479}" srcId="{548AE596-63BB-45CA-A5FC-7AF71AC80D71}" destId="{A93AEA86-7FEF-4902-B6E9-24010D726478}" srcOrd="2" destOrd="0" parTransId="{99CA7A0F-A667-4576-8AF5-393E452ED68A}" sibTransId="{210E9CFC-D580-40A1-BE86-2850A4166212}"/>
    <dgm:cxn modelId="{1CA0F54D-6A83-465E-A5AB-79256CC3DFDB}" type="presOf" srcId="{14B3D9DA-82CC-4901-BE84-7F6B38C95495}" destId="{7037BEAC-460F-4128-B84A-FF4F82E59D02}" srcOrd="0" destOrd="0" presId="urn:microsoft.com/office/officeart/2005/8/layout/hChevron3"/>
    <dgm:cxn modelId="{526DDA23-5D67-4E0C-AD63-ED76CCFF3127}" type="presOf" srcId="{548AE596-63BB-45CA-A5FC-7AF71AC80D71}" destId="{7C33246D-5C83-463D-9A3C-87BABF27DD2B}" srcOrd="0" destOrd="0" presId="urn:microsoft.com/office/officeart/2005/8/layout/hChevron3"/>
    <dgm:cxn modelId="{DFE9DE4E-7878-41E4-984F-325E5DAC9E0F}" type="presParOf" srcId="{7C33246D-5C83-463D-9A3C-87BABF27DD2B}" destId="{66E17AC4-2917-4B76-A449-7D3CF2DD2BD0}" srcOrd="0" destOrd="0" presId="urn:microsoft.com/office/officeart/2005/8/layout/hChevron3"/>
    <dgm:cxn modelId="{4F318730-5A20-4EAC-A2C1-911D0F9DB9C4}" type="presParOf" srcId="{7C33246D-5C83-463D-9A3C-87BABF27DD2B}" destId="{8146DE89-942A-4AA6-A346-871A7BEB70DF}" srcOrd="1" destOrd="0" presId="urn:microsoft.com/office/officeart/2005/8/layout/hChevron3"/>
    <dgm:cxn modelId="{BDD464F8-A92D-4945-89E9-036081B411AA}" type="presParOf" srcId="{7C33246D-5C83-463D-9A3C-87BABF27DD2B}" destId="{7037BEAC-460F-4128-B84A-FF4F82E59D02}" srcOrd="2" destOrd="0" presId="urn:microsoft.com/office/officeart/2005/8/layout/hChevron3"/>
    <dgm:cxn modelId="{A873F80B-D4B4-4676-B22D-F2D6959704F9}" type="presParOf" srcId="{7C33246D-5C83-463D-9A3C-87BABF27DD2B}" destId="{AAA7FC39-9F1F-40D4-B05F-29E59F13EA52}" srcOrd="3" destOrd="0" presId="urn:microsoft.com/office/officeart/2005/8/layout/hChevron3"/>
    <dgm:cxn modelId="{A19373E6-4BCB-44E4-9798-FC0E3C5659C3}" type="presParOf" srcId="{7C33246D-5C83-463D-9A3C-87BABF27DD2B}" destId="{09121A64-B963-444C-8D85-CEEEE7DA983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9E7F3-E58B-485B-B61E-B6D606C89F28}">
      <dsp:nvSpPr>
        <dsp:cNvPr id="0" name=""/>
        <dsp:cNvSpPr/>
      </dsp:nvSpPr>
      <dsp:spPr>
        <a:xfrm>
          <a:off x="0" y="438773"/>
          <a:ext cx="7667956" cy="747081"/>
        </a:xfrm>
        <a:prstGeom prst="rect">
          <a:avLst/>
        </a:prstGeom>
        <a:solidFill>
          <a:srgbClr val="8194C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kern="1200" dirty="0" smtClean="0"/>
            <a:t>Lifelong learner</a:t>
          </a:r>
          <a:endParaRPr lang="zh-TW" altLang="en-US" sz="4400" kern="1200" dirty="0"/>
        </a:p>
      </dsp:txBody>
      <dsp:txXfrm>
        <a:off x="0" y="438773"/>
        <a:ext cx="7667956" cy="747081"/>
      </dsp:txXfrm>
    </dsp:sp>
    <dsp:sp modelId="{79009DB7-3705-4908-8A39-6AE3226D9B4B}">
      <dsp:nvSpPr>
        <dsp:cNvPr id="0" name=""/>
        <dsp:cNvSpPr/>
      </dsp:nvSpPr>
      <dsp:spPr>
        <a:xfrm>
          <a:off x="3744" y="1136675"/>
          <a:ext cx="2553489" cy="2659735"/>
        </a:xfrm>
        <a:prstGeom prst="rect">
          <a:avLst/>
        </a:prstGeom>
        <a:solidFill>
          <a:srgbClr val="66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/>
            <a:t>Spontaneity</a:t>
          </a:r>
          <a:endParaRPr lang="zh-TW" altLang="en-US" sz="3200" b="1" kern="1200" dirty="0"/>
        </a:p>
      </dsp:txBody>
      <dsp:txXfrm>
        <a:off x="3744" y="1136675"/>
        <a:ext cx="2553489" cy="2659735"/>
      </dsp:txXfrm>
    </dsp:sp>
    <dsp:sp modelId="{106C1D7A-AB57-4E60-9D09-08E74F8F5143}">
      <dsp:nvSpPr>
        <dsp:cNvPr id="0" name=""/>
        <dsp:cNvSpPr/>
      </dsp:nvSpPr>
      <dsp:spPr>
        <a:xfrm>
          <a:off x="2557233" y="1136675"/>
          <a:ext cx="2553489" cy="2659735"/>
        </a:xfrm>
        <a:prstGeom prst="rect">
          <a:avLst/>
        </a:prstGeom>
        <a:solidFill>
          <a:srgbClr val="4051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/>
            <a:t>Communication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/>
            <a:t>and interaction</a:t>
          </a:r>
          <a:endParaRPr lang="zh-TW" altLang="en-US" sz="3200" b="1" kern="1200" dirty="0"/>
        </a:p>
      </dsp:txBody>
      <dsp:txXfrm>
        <a:off x="2557233" y="1136675"/>
        <a:ext cx="2553489" cy="2659735"/>
      </dsp:txXfrm>
    </dsp:sp>
    <dsp:sp modelId="{D67B4639-C5F4-4840-9C35-3EDC0D5EF86E}">
      <dsp:nvSpPr>
        <dsp:cNvPr id="0" name=""/>
        <dsp:cNvSpPr/>
      </dsp:nvSpPr>
      <dsp:spPr>
        <a:xfrm>
          <a:off x="5110723" y="1136675"/>
          <a:ext cx="2553489" cy="2659735"/>
        </a:xfrm>
        <a:prstGeom prst="rect">
          <a:avLst/>
        </a:prstGeom>
        <a:solidFill>
          <a:srgbClr val="383B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/>
            <a:t>Social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/>
            <a:t>participation</a:t>
          </a:r>
          <a:endParaRPr lang="zh-TW" altLang="en-US" sz="3200" b="1" kern="1200" dirty="0"/>
        </a:p>
      </dsp:txBody>
      <dsp:txXfrm>
        <a:off x="5110723" y="1136675"/>
        <a:ext cx="2553489" cy="2659735"/>
      </dsp:txXfrm>
    </dsp:sp>
    <dsp:sp modelId="{25005F19-98D0-42D2-B2CD-CF2B20DD4027}">
      <dsp:nvSpPr>
        <dsp:cNvPr id="0" name=""/>
        <dsp:cNvSpPr/>
      </dsp:nvSpPr>
      <dsp:spPr>
        <a:xfrm>
          <a:off x="0" y="3796411"/>
          <a:ext cx="7667956" cy="295526"/>
        </a:xfrm>
        <a:prstGeom prst="rect">
          <a:avLst/>
        </a:prstGeom>
        <a:solidFill>
          <a:srgbClr val="99779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E202B-44AD-48A9-B1DF-81F0A826256E}">
      <dsp:nvSpPr>
        <dsp:cNvPr id="0" name=""/>
        <dsp:cNvSpPr/>
      </dsp:nvSpPr>
      <dsp:spPr>
        <a:xfrm>
          <a:off x="0" y="2609798"/>
          <a:ext cx="1270620" cy="1047328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Lifelong learner</a:t>
          </a:r>
          <a:endParaRPr lang="zh-TW" altLang="en-US" sz="2800" kern="1200" dirty="0"/>
        </a:p>
      </dsp:txBody>
      <dsp:txXfrm>
        <a:off x="30675" y="2640473"/>
        <a:ext cx="1209270" cy="985978"/>
      </dsp:txXfrm>
    </dsp:sp>
    <dsp:sp modelId="{82201A97-3617-433C-BE92-2D7F67AA5AD0}">
      <dsp:nvSpPr>
        <dsp:cNvPr id="0" name=""/>
        <dsp:cNvSpPr/>
      </dsp:nvSpPr>
      <dsp:spPr>
        <a:xfrm rot="16909778">
          <a:off x="407081" y="2061502"/>
          <a:ext cx="2172432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172432" y="8813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1438986" y="2016005"/>
        <a:ext cx="108621" cy="108621"/>
      </dsp:txXfrm>
    </dsp:sp>
    <dsp:sp modelId="{0C4731D6-C7E0-40C0-AAF1-06B9F8C60838}">
      <dsp:nvSpPr>
        <dsp:cNvPr id="0" name=""/>
        <dsp:cNvSpPr/>
      </dsp:nvSpPr>
      <dsp:spPr>
        <a:xfrm>
          <a:off x="1715974" y="572019"/>
          <a:ext cx="2375997" cy="870299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spontaneity</a:t>
          </a:r>
          <a:endParaRPr lang="zh-TW" altLang="en-US" sz="2800" kern="1200" dirty="0"/>
        </a:p>
      </dsp:txBody>
      <dsp:txXfrm>
        <a:off x="1741464" y="597509"/>
        <a:ext cx="2325017" cy="819319"/>
      </dsp:txXfrm>
    </dsp:sp>
    <dsp:sp modelId="{9F5827B2-9602-4B9B-A050-696A416EC27E}">
      <dsp:nvSpPr>
        <dsp:cNvPr id="0" name=""/>
        <dsp:cNvSpPr/>
      </dsp:nvSpPr>
      <dsp:spPr>
        <a:xfrm rot="18957241">
          <a:off x="3953273" y="655459"/>
          <a:ext cx="986417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986417" y="8813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21821" y="639612"/>
        <a:ext cx="49320" cy="49320"/>
      </dsp:txXfrm>
    </dsp:sp>
    <dsp:sp modelId="{2A100AA0-99C2-4ACD-BCBB-62751956BE20}">
      <dsp:nvSpPr>
        <dsp:cNvPr id="0" name=""/>
        <dsp:cNvSpPr/>
      </dsp:nvSpPr>
      <dsp:spPr>
        <a:xfrm>
          <a:off x="4800991" y="3721"/>
          <a:ext cx="3965633" cy="635310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physical and mental wellness and self-advancement</a:t>
          </a:r>
          <a:endParaRPr lang="zh-TW" altLang="en-US" sz="2400" kern="1200" dirty="0"/>
        </a:p>
      </dsp:txBody>
      <dsp:txXfrm>
        <a:off x="4819599" y="22329"/>
        <a:ext cx="3928417" cy="598094"/>
      </dsp:txXfrm>
    </dsp:sp>
    <dsp:sp modelId="{D92C84CB-6223-496B-B095-803B5D26DDCA}">
      <dsp:nvSpPr>
        <dsp:cNvPr id="0" name=""/>
        <dsp:cNvSpPr/>
      </dsp:nvSpPr>
      <dsp:spPr>
        <a:xfrm rot="217000">
          <a:off x="4091264" y="1020763"/>
          <a:ext cx="710434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10434" y="8813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28721" y="1011815"/>
        <a:ext cx="35521" cy="35521"/>
      </dsp:txXfrm>
    </dsp:sp>
    <dsp:sp modelId="{A62B52B9-870B-41AC-AF95-CAC4485BC5CA}">
      <dsp:nvSpPr>
        <dsp:cNvPr id="0" name=""/>
        <dsp:cNvSpPr/>
      </dsp:nvSpPr>
      <dsp:spPr>
        <a:xfrm>
          <a:off x="4800991" y="734328"/>
          <a:ext cx="3965633" cy="635310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logical thinking and problem solving</a:t>
          </a:r>
          <a:endParaRPr lang="zh-TW" altLang="en-US" sz="2400" kern="1200" dirty="0"/>
        </a:p>
      </dsp:txBody>
      <dsp:txXfrm>
        <a:off x="4819599" y="752936"/>
        <a:ext cx="3928417" cy="598094"/>
      </dsp:txXfrm>
    </dsp:sp>
    <dsp:sp modelId="{F9F6548E-CE56-4D7F-B83D-0115FCF3FB95}">
      <dsp:nvSpPr>
        <dsp:cNvPr id="0" name=""/>
        <dsp:cNvSpPr/>
      </dsp:nvSpPr>
      <dsp:spPr>
        <a:xfrm rot="2853676">
          <a:off x="3921127" y="1386066"/>
          <a:ext cx="1050707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050707" y="8813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20214" y="1368612"/>
        <a:ext cx="52535" cy="52535"/>
      </dsp:txXfrm>
    </dsp:sp>
    <dsp:sp modelId="{1A0678C7-5964-45B0-8AC2-C7CD2057B96B}">
      <dsp:nvSpPr>
        <dsp:cNvPr id="0" name=""/>
        <dsp:cNvSpPr/>
      </dsp:nvSpPr>
      <dsp:spPr>
        <a:xfrm>
          <a:off x="4800991" y="1464935"/>
          <a:ext cx="3965633" cy="635310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planning, execution, innovation and adaptation</a:t>
          </a:r>
          <a:endParaRPr lang="zh-TW" altLang="en-US" sz="2400" kern="1200" dirty="0"/>
        </a:p>
      </dsp:txBody>
      <dsp:txXfrm>
        <a:off x="4819599" y="1483543"/>
        <a:ext cx="3928417" cy="598094"/>
      </dsp:txXfrm>
    </dsp:sp>
    <dsp:sp modelId="{50148B7A-3A70-4159-8AEA-291CDC054060}">
      <dsp:nvSpPr>
        <dsp:cNvPr id="0" name=""/>
        <dsp:cNvSpPr/>
      </dsp:nvSpPr>
      <dsp:spPr>
        <a:xfrm rot="502212">
          <a:off x="1268223" y="3157413"/>
          <a:ext cx="450148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450148" y="8813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482044" y="3154972"/>
        <a:ext cx="22507" cy="22507"/>
      </dsp:txXfrm>
    </dsp:sp>
    <dsp:sp modelId="{352B72FD-0469-4B20-BA42-3A7CC778A004}">
      <dsp:nvSpPr>
        <dsp:cNvPr id="0" name=""/>
        <dsp:cNvSpPr/>
      </dsp:nvSpPr>
      <dsp:spPr>
        <a:xfrm>
          <a:off x="1715974" y="2587084"/>
          <a:ext cx="2384002" cy="1223811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communication and interaction</a:t>
          </a:r>
          <a:endParaRPr lang="zh-TW" altLang="en-US" sz="2800" kern="1200" dirty="0"/>
        </a:p>
      </dsp:txBody>
      <dsp:txXfrm>
        <a:off x="1751818" y="2622928"/>
        <a:ext cx="2312314" cy="1152123"/>
      </dsp:txXfrm>
    </dsp:sp>
    <dsp:sp modelId="{9881134A-8D18-474B-A614-8B5E146E7902}">
      <dsp:nvSpPr>
        <dsp:cNvPr id="0" name=""/>
        <dsp:cNvSpPr/>
      </dsp:nvSpPr>
      <dsp:spPr>
        <a:xfrm rot="18957241">
          <a:off x="3961278" y="2847280"/>
          <a:ext cx="986417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986417" y="8813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29826" y="2831433"/>
        <a:ext cx="49320" cy="49320"/>
      </dsp:txXfrm>
    </dsp:sp>
    <dsp:sp modelId="{F3452ED1-1A62-4722-A4DD-F4B5F327B22D}">
      <dsp:nvSpPr>
        <dsp:cNvPr id="0" name=""/>
        <dsp:cNvSpPr/>
      </dsp:nvSpPr>
      <dsp:spPr>
        <a:xfrm>
          <a:off x="4808996" y="2195542"/>
          <a:ext cx="3965633" cy="635310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semiotics and expression</a:t>
          </a:r>
          <a:endParaRPr lang="zh-TW" altLang="en-US" sz="2400" kern="1200" dirty="0"/>
        </a:p>
      </dsp:txBody>
      <dsp:txXfrm>
        <a:off x="4827604" y="2214150"/>
        <a:ext cx="3928417" cy="598094"/>
      </dsp:txXfrm>
    </dsp:sp>
    <dsp:sp modelId="{533E939A-D245-4A67-95BC-85C103FC2E51}">
      <dsp:nvSpPr>
        <dsp:cNvPr id="0" name=""/>
        <dsp:cNvSpPr/>
      </dsp:nvSpPr>
      <dsp:spPr>
        <a:xfrm rot="217000">
          <a:off x="4099269" y="3212584"/>
          <a:ext cx="710434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10434" y="8813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36725" y="3203636"/>
        <a:ext cx="35521" cy="35521"/>
      </dsp:txXfrm>
    </dsp:sp>
    <dsp:sp modelId="{B5DFAE49-CF63-4569-A474-BDFA10B8DA6D}">
      <dsp:nvSpPr>
        <dsp:cNvPr id="0" name=""/>
        <dsp:cNvSpPr/>
      </dsp:nvSpPr>
      <dsp:spPr>
        <a:xfrm>
          <a:off x="4808996" y="2926149"/>
          <a:ext cx="3965633" cy="635310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information and technology literacy and media literacy</a:t>
          </a:r>
          <a:endParaRPr lang="zh-TW" altLang="en-US" sz="2400" kern="1200" dirty="0"/>
        </a:p>
      </dsp:txBody>
      <dsp:txXfrm>
        <a:off x="4827604" y="2944757"/>
        <a:ext cx="3928417" cy="598094"/>
      </dsp:txXfrm>
    </dsp:sp>
    <dsp:sp modelId="{11F48153-D0EC-4176-A71A-6BB8B569BD57}">
      <dsp:nvSpPr>
        <dsp:cNvPr id="0" name=""/>
        <dsp:cNvSpPr/>
      </dsp:nvSpPr>
      <dsp:spPr>
        <a:xfrm rot="2853676">
          <a:off x="3929132" y="3577887"/>
          <a:ext cx="1050707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050707" y="8813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28219" y="3560433"/>
        <a:ext cx="52535" cy="52535"/>
      </dsp:txXfrm>
    </dsp:sp>
    <dsp:sp modelId="{51AAC03C-82EC-487C-BBD9-A65A1CA6825C}">
      <dsp:nvSpPr>
        <dsp:cNvPr id="0" name=""/>
        <dsp:cNvSpPr/>
      </dsp:nvSpPr>
      <dsp:spPr>
        <a:xfrm>
          <a:off x="4808996" y="3656756"/>
          <a:ext cx="3965633" cy="635310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artistic appreciation and aesthetic literacy</a:t>
          </a:r>
          <a:endParaRPr lang="zh-TW" altLang="en-US" sz="2400" kern="1200" dirty="0"/>
        </a:p>
      </dsp:txBody>
      <dsp:txXfrm>
        <a:off x="4827604" y="3675364"/>
        <a:ext cx="3928417" cy="598094"/>
      </dsp:txXfrm>
    </dsp:sp>
    <dsp:sp modelId="{5744208D-E53D-4AE8-9FA5-BD9986996011}">
      <dsp:nvSpPr>
        <dsp:cNvPr id="0" name=""/>
        <dsp:cNvSpPr/>
      </dsp:nvSpPr>
      <dsp:spPr>
        <a:xfrm rot="4730365">
          <a:off x="342867" y="4253323"/>
          <a:ext cx="230086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300861" y="8813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>
        <a:off x="1435776" y="4204615"/>
        <a:ext cx="115043" cy="115043"/>
      </dsp:txXfrm>
    </dsp:sp>
    <dsp:sp modelId="{0104F2E4-8B51-42BE-AA5B-5E693B2AFBF3}">
      <dsp:nvSpPr>
        <dsp:cNvPr id="0" name=""/>
        <dsp:cNvSpPr/>
      </dsp:nvSpPr>
      <dsp:spPr>
        <a:xfrm>
          <a:off x="1715974" y="4929528"/>
          <a:ext cx="2375997" cy="922566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social participation</a:t>
          </a:r>
          <a:endParaRPr lang="zh-TW" altLang="en-US" sz="2800" kern="1200" dirty="0"/>
        </a:p>
      </dsp:txBody>
      <dsp:txXfrm>
        <a:off x="1742995" y="4956549"/>
        <a:ext cx="2321955" cy="868524"/>
      </dsp:txXfrm>
    </dsp:sp>
    <dsp:sp modelId="{DE075E99-AB61-4980-BA3A-3121C26AE903}">
      <dsp:nvSpPr>
        <dsp:cNvPr id="0" name=""/>
        <dsp:cNvSpPr/>
      </dsp:nvSpPr>
      <dsp:spPr>
        <a:xfrm rot="18957241">
          <a:off x="3953273" y="5039101"/>
          <a:ext cx="986417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986417" y="8813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21821" y="5023254"/>
        <a:ext cx="49320" cy="49320"/>
      </dsp:txXfrm>
    </dsp:sp>
    <dsp:sp modelId="{B3D7FCAC-2A73-4424-BBE9-88EC805BD09C}">
      <dsp:nvSpPr>
        <dsp:cNvPr id="0" name=""/>
        <dsp:cNvSpPr/>
      </dsp:nvSpPr>
      <dsp:spPr>
        <a:xfrm>
          <a:off x="4800991" y="4387363"/>
          <a:ext cx="3965633" cy="635310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moral praxis and citizenship</a:t>
          </a:r>
          <a:endParaRPr lang="zh-TW" altLang="en-US" sz="2400" kern="1200" dirty="0"/>
        </a:p>
      </dsp:txBody>
      <dsp:txXfrm>
        <a:off x="4819599" y="4405971"/>
        <a:ext cx="3928417" cy="598094"/>
      </dsp:txXfrm>
    </dsp:sp>
    <dsp:sp modelId="{9925A4E2-5ADC-4443-BB31-114E02419411}">
      <dsp:nvSpPr>
        <dsp:cNvPr id="0" name=""/>
        <dsp:cNvSpPr/>
      </dsp:nvSpPr>
      <dsp:spPr>
        <a:xfrm rot="217000">
          <a:off x="4091264" y="5404405"/>
          <a:ext cx="710434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10434" y="8813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28721" y="5395457"/>
        <a:ext cx="35521" cy="35521"/>
      </dsp:txXfrm>
    </dsp:sp>
    <dsp:sp modelId="{F81E2E0F-18AF-47F6-B52A-9B3289780533}">
      <dsp:nvSpPr>
        <dsp:cNvPr id="0" name=""/>
        <dsp:cNvSpPr/>
      </dsp:nvSpPr>
      <dsp:spPr>
        <a:xfrm>
          <a:off x="4800991" y="5117970"/>
          <a:ext cx="3965633" cy="635310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interpersonal relationships and teamwork </a:t>
          </a:r>
          <a:endParaRPr lang="zh-TW" altLang="en-US" sz="2400" kern="1200" dirty="0"/>
        </a:p>
      </dsp:txBody>
      <dsp:txXfrm>
        <a:off x="4819599" y="5136578"/>
        <a:ext cx="3928417" cy="598094"/>
      </dsp:txXfrm>
    </dsp:sp>
    <dsp:sp modelId="{90D8FA0E-925C-43A0-A054-A5B6D66DBA6B}">
      <dsp:nvSpPr>
        <dsp:cNvPr id="0" name=""/>
        <dsp:cNvSpPr/>
      </dsp:nvSpPr>
      <dsp:spPr>
        <a:xfrm rot="2853676">
          <a:off x="3921127" y="5769708"/>
          <a:ext cx="1050707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050707" y="8813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20214" y="5752254"/>
        <a:ext cx="52535" cy="52535"/>
      </dsp:txXfrm>
    </dsp:sp>
    <dsp:sp modelId="{0831C75B-8FE9-47AF-B6F9-65A69AD728F9}">
      <dsp:nvSpPr>
        <dsp:cNvPr id="0" name=""/>
        <dsp:cNvSpPr/>
      </dsp:nvSpPr>
      <dsp:spPr>
        <a:xfrm>
          <a:off x="4800991" y="5848577"/>
          <a:ext cx="3965633" cy="635310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smtClean="0"/>
            <a:t>cultural </a:t>
          </a:r>
          <a:r>
            <a:rPr lang="en-US" altLang="zh-TW" sz="2400" kern="1200" dirty="0" smtClean="0"/>
            <a:t>and global understanding</a:t>
          </a:r>
          <a:endParaRPr lang="zh-TW" altLang="en-US" sz="2400" kern="1200" dirty="0"/>
        </a:p>
      </dsp:txBody>
      <dsp:txXfrm>
        <a:off x="4819599" y="5867185"/>
        <a:ext cx="3928417" cy="598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2E898-5E37-4CD1-B418-DC4DAB994421}">
      <dsp:nvSpPr>
        <dsp:cNvPr id="0" name=""/>
        <dsp:cNvSpPr/>
      </dsp:nvSpPr>
      <dsp:spPr>
        <a:xfrm>
          <a:off x="0" y="720699"/>
          <a:ext cx="60960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2AD52-07EB-4168-B3A4-AE770CA757D9}">
      <dsp:nvSpPr>
        <dsp:cNvPr id="0" name=""/>
        <dsp:cNvSpPr/>
      </dsp:nvSpPr>
      <dsp:spPr>
        <a:xfrm>
          <a:off x="304800" y="26979"/>
          <a:ext cx="4267200" cy="1387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700" kern="1200"/>
        </a:p>
      </dsp:txBody>
      <dsp:txXfrm>
        <a:off x="372529" y="94708"/>
        <a:ext cx="4131742" cy="1251982"/>
      </dsp:txXfrm>
    </dsp:sp>
    <dsp:sp modelId="{487261C9-A7D9-416A-BD90-C4500C63DCB9}">
      <dsp:nvSpPr>
        <dsp:cNvPr id="0" name=""/>
        <dsp:cNvSpPr/>
      </dsp:nvSpPr>
      <dsp:spPr>
        <a:xfrm>
          <a:off x="0" y="2852620"/>
          <a:ext cx="60960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B30BC-7C7C-4F38-8F89-9A6414431FD2}">
      <dsp:nvSpPr>
        <dsp:cNvPr id="0" name=""/>
        <dsp:cNvSpPr/>
      </dsp:nvSpPr>
      <dsp:spPr>
        <a:xfrm>
          <a:off x="304800" y="2158900"/>
          <a:ext cx="4267200" cy="1387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700" kern="1200"/>
        </a:p>
      </dsp:txBody>
      <dsp:txXfrm>
        <a:off x="372529" y="2226629"/>
        <a:ext cx="4131742" cy="12519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17AC4-2917-4B76-A449-7D3CF2DD2BD0}">
      <dsp:nvSpPr>
        <dsp:cNvPr id="0" name=""/>
        <dsp:cNvSpPr/>
      </dsp:nvSpPr>
      <dsp:spPr>
        <a:xfrm>
          <a:off x="147070" y="47301"/>
          <a:ext cx="2744111" cy="122305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Knowledge-based</a:t>
          </a:r>
          <a:endParaRPr lang="zh-TW" altLang="en-US" sz="3600" kern="1200" dirty="0"/>
        </a:p>
      </dsp:txBody>
      <dsp:txXfrm>
        <a:off x="147070" y="47301"/>
        <a:ext cx="2438347" cy="1223056"/>
      </dsp:txXfrm>
    </dsp:sp>
    <dsp:sp modelId="{7037BEAC-460F-4128-B84A-FF4F82E59D02}">
      <dsp:nvSpPr>
        <dsp:cNvPr id="0" name=""/>
        <dsp:cNvSpPr/>
      </dsp:nvSpPr>
      <dsp:spPr>
        <a:xfrm>
          <a:off x="2215473" y="36562"/>
          <a:ext cx="3118825" cy="1223056"/>
        </a:xfrm>
        <a:prstGeom prst="chevron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Ability-based</a:t>
          </a:r>
          <a:endParaRPr lang="zh-TW" altLang="en-US" sz="3600" kern="1200" dirty="0"/>
        </a:p>
      </dsp:txBody>
      <dsp:txXfrm>
        <a:off x="2827001" y="36562"/>
        <a:ext cx="1895769" cy="1223056"/>
      </dsp:txXfrm>
    </dsp:sp>
    <dsp:sp modelId="{09121A64-B963-444C-8D85-CEEEE7DA9833}">
      <dsp:nvSpPr>
        <dsp:cNvPr id="0" name=""/>
        <dsp:cNvSpPr/>
      </dsp:nvSpPr>
      <dsp:spPr>
        <a:xfrm>
          <a:off x="4597486" y="36562"/>
          <a:ext cx="3831041" cy="1223056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Competency-based</a:t>
          </a:r>
          <a:endParaRPr lang="zh-TW" altLang="en-US" sz="3600" kern="1200" dirty="0"/>
        </a:p>
      </dsp:txBody>
      <dsp:txXfrm>
        <a:off x="5209014" y="36562"/>
        <a:ext cx="2607985" cy="1223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0.963</cdr:x>
      <cdr:y>0</cdr:y>
    </cdr:from>
    <cdr:to>
      <cdr:x>0.96349</cdr:x>
      <cdr:y>0.00043</cdr:y>
    </cdr:to>
    <cdr:sp macro="" textlink="">
      <cdr:nvSpPr>
        <cdr:cNvPr id="1228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62700" y="39350"/>
          <a:ext cx="276225" cy="217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en-US" altLang="zh-TW" sz="115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0.34746</cdr:x>
      <cdr:y>0.19676</cdr:y>
    </cdr:from>
    <cdr:to>
      <cdr:x>0.53185</cdr:x>
      <cdr:y>0.30779</cdr:y>
    </cdr:to>
    <cdr:sp macro="" textlink="">
      <cdr:nvSpPr>
        <cdr:cNvPr id="3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52348" y="917230"/>
          <a:ext cx="1566733" cy="5175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altLang="zh-TW" sz="2000" b="1" i="0" u="none" strike="noStrike" baseline="0" dirty="0" smtClean="0">
              <a:solidFill>
                <a:srgbClr val="00008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Birth rate</a:t>
          </a:r>
          <a:endParaRPr lang="zh-TW" altLang="en-US" sz="2000" b="1" i="0" u="none" strike="noStrike" baseline="0" dirty="0">
            <a:solidFill>
              <a:srgbClr val="00008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0.31373</cdr:x>
      <cdr:y>0.28161</cdr:y>
    </cdr:from>
    <cdr:to>
      <cdr:x>0.35346</cdr:x>
      <cdr:y>0.37978</cdr:y>
    </cdr:to>
    <cdr:sp macro="" textlink="">
      <cdr:nvSpPr>
        <cdr:cNvPr id="4" name="Line 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286016" y="1289678"/>
          <a:ext cx="289560" cy="44958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80"/>
          </a:solidFill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0.12712</cdr:x>
      <cdr:y>0.05774</cdr:y>
    </cdr:from>
    <cdr:to>
      <cdr:x>0.3556</cdr:x>
      <cdr:y>0.13574</cdr:y>
    </cdr:to>
    <cdr:sp macro="" textlink="">
      <cdr:nvSpPr>
        <cdr:cNvPr id="8" name="直線圖說文字 2 7"/>
        <cdr:cNvSpPr/>
      </cdr:nvSpPr>
      <cdr:spPr>
        <a:xfrm xmlns:a="http://schemas.openxmlformats.org/drawingml/2006/main">
          <a:off x="1080120" y="269179"/>
          <a:ext cx="1941400" cy="363610"/>
        </a:xfrm>
        <a:prstGeom xmlns:a="http://schemas.openxmlformats.org/drawingml/2006/main" prst="borderCallout2">
          <a:avLst>
            <a:gd name="adj1" fmla="val 18750"/>
            <a:gd name="adj2" fmla="val -8333"/>
            <a:gd name="adj3" fmla="val 18750"/>
            <a:gd name="adj4" fmla="val -16667"/>
            <a:gd name="adj5" fmla="val 83062"/>
            <a:gd name="adj6" fmla="val -26111"/>
          </a:avLst>
        </a:prstGeom>
        <a:solidFill xmlns:a="http://schemas.openxmlformats.org/drawingml/2006/main">
          <a:srgbClr val="1E88E5"/>
        </a:solidFill>
        <a:ln xmlns:a="http://schemas.openxmlformats.org/drawingml/2006/main">
          <a:solidFill>
            <a:srgbClr val="1E88E5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2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70</a:t>
          </a:r>
          <a:r>
            <a:rPr lang="zh-TW" altLang="en-US" sz="22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年，</a:t>
          </a:r>
          <a:r>
            <a:rPr lang="en-US" altLang="zh-TW" sz="22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41.4</a:t>
          </a:r>
          <a:r>
            <a:rPr lang="zh-TW" altLang="en-US" sz="2200" b="1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萬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0.00335</cdr:x>
      <cdr:y>0.00532</cdr:y>
    </cdr:to>
    <cdr:pic>
      <cdr:nvPicPr>
        <cdr:cNvPr id="9" name="chart">
          <a:extLst xmlns:a="http://schemas.openxmlformats.org/drawingml/2006/main"/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0.59322</cdr:x>
      <cdr:y>0.24311</cdr:y>
    </cdr:from>
    <cdr:to>
      <cdr:x>0.83051</cdr:x>
      <cdr:y>0.32111</cdr:y>
    </cdr:to>
    <cdr:sp macro="" textlink="">
      <cdr:nvSpPr>
        <cdr:cNvPr id="10" name="直線圖說文字 2 9"/>
        <cdr:cNvSpPr/>
      </cdr:nvSpPr>
      <cdr:spPr>
        <a:xfrm xmlns:a="http://schemas.openxmlformats.org/drawingml/2006/main">
          <a:off x="5040560" y="1133275"/>
          <a:ext cx="2016224" cy="363610"/>
        </a:xfrm>
        <a:prstGeom xmlns:a="http://schemas.openxmlformats.org/drawingml/2006/main" prst="borderCallout2">
          <a:avLst>
            <a:gd name="adj1" fmla="val 46882"/>
            <a:gd name="adj2" fmla="val -4817"/>
            <a:gd name="adj3" fmla="val 52508"/>
            <a:gd name="adj4" fmla="val -19942"/>
            <a:gd name="adj5" fmla="val 206137"/>
            <a:gd name="adj6" fmla="val -30505"/>
          </a:avLst>
        </a:prstGeom>
        <a:solidFill xmlns:a="http://schemas.openxmlformats.org/drawingml/2006/main">
          <a:srgbClr val="43A047"/>
        </a:solidFill>
        <a:ln xmlns:a="http://schemas.openxmlformats.org/drawingml/2006/main" w="25400" cap="flat" cmpd="sng" algn="ctr">
          <a:solidFill>
            <a:srgbClr val="43A047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altLang="zh-TW" sz="2200" b="1" dirty="0">
              <a:solidFill>
                <a:schemeClr val="lt1"/>
              </a:solidFill>
              <a:effectLst/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87</a:t>
          </a:r>
          <a:r>
            <a:rPr lang="zh-TW" altLang="en-US" sz="2200" b="1" dirty="0">
              <a:solidFill>
                <a:schemeClr val="lt1"/>
              </a:solidFill>
              <a:effectLst/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年，</a:t>
          </a:r>
          <a:r>
            <a:rPr lang="en-US" altLang="zh-TW" sz="2200" b="1" dirty="0">
              <a:solidFill>
                <a:schemeClr val="lt1"/>
              </a:solidFill>
              <a:effectLst/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27.1</a:t>
          </a:r>
          <a:r>
            <a:rPr lang="zh-TW" altLang="en-US" sz="2200" b="1" dirty="0">
              <a:solidFill>
                <a:schemeClr val="lt1"/>
              </a:solidFill>
              <a:effectLst/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萬</a:t>
          </a:r>
        </a:p>
      </cdr:txBody>
    </cdr:sp>
  </cdr:relSizeAnchor>
  <cdr:relSizeAnchor xmlns:cdr="http://schemas.openxmlformats.org/drawingml/2006/chartDrawing">
    <cdr:from>
      <cdr:x>0.59322</cdr:x>
      <cdr:y>0.36668</cdr:y>
    </cdr:from>
    <cdr:to>
      <cdr:x>0.83051</cdr:x>
      <cdr:y>0.44468</cdr:y>
    </cdr:to>
    <cdr:sp macro="" textlink="">
      <cdr:nvSpPr>
        <cdr:cNvPr id="11" name="直線圖說文字 2 10"/>
        <cdr:cNvSpPr/>
      </cdr:nvSpPr>
      <cdr:spPr>
        <a:xfrm xmlns:a="http://schemas.openxmlformats.org/drawingml/2006/main">
          <a:off x="5040560" y="1709339"/>
          <a:ext cx="2016224" cy="363611"/>
        </a:xfrm>
        <a:prstGeom xmlns:a="http://schemas.openxmlformats.org/drawingml/2006/main" prst="borderCallout2">
          <a:avLst>
            <a:gd name="adj1" fmla="val 61488"/>
            <a:gd name="adj2" fmla="val 105431"/>
            <a:gd name="adj3" fmla="val 58134"/>
            <a:gd name="adj4" fmla="val 117870"/>
            <a:gd name="adj5" fmla="val 307069"/>
            <a:gd name="adj6" fmla="val 105235"/>
          </a:avLst>
        </a:prstGeom>
        <a:solidFill xmlns:a="http://schemas.openxmlformats.org/drawingml/2006/main">
          <a:srgbClr val="D81B60"/>
        </a:solidFill>
        <a:ln xmlns:a="http://schemas.openxmlformats.org/drawingml/2006/main" w="25400" cap="flat" cmpd="sng" algn="ctr">
          <a:solidFill>
            <a:srgbClr val="D81B6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altLang="zh-TW" sz="2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99</a:t>
          </a:r>
          <a:r>
            <a:rPr lang="zh-TW" altLang="en-US" sz="2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年，</a:t>
          </a:r>
          <a:r>
            <a:rPr lang="en-US" altLang="zh-TW" sz="2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16.7</a:t>
          </a:r>
          <a:r>
            <a:rPr lang="zh-TW" altLang="en-US" sz="2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rPr>
            <a:t>萬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2CDD4-21CE-4BAC-971F-CA0FD8CF3F21}" type="datetimeFigureOut">
              <a:rPr lang="zh-TW" altLang="en-US" smtClean="0"/>
              <a:pPr/>
              <a:t>2020/11/16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08D58-19BC-426E-AD67-5663CB9F18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52520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6E683-AB7A-4954-B746-F6832F98B902}" type="datetimeFigureOut">
              <a:rPr lang="zh-TW" altLang="en-US" smtClean="0"/>
              <a:pPr/>
              <a:t>2020/11/16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5ECC7-DDF9-4DE9-9867-51E4D85623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7106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ECC7-DDF9-4DE9-9867-51E4D85623D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24874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480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eaLnBrk="1" hangingPunct="1"/>
            <a:endParaRPr lang="zh-TW" altLang="en-US" dirty="0"/>
          </a:p>
        </p:txBody>
      </p:sp>
      <p:sp>
        <p:nvSpPr>
          <p:cNvPr id="51203" name="Shape 48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4192075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hape 499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48834" name="Shape 500"/>
          <p:cNvSpPr>
            <a:spLocks noGrp="1"/>
          </p:cNvSpPr>
          <p:nvPr>
            <p:ph type="body" idx="1"/>
          </p:nvPr>
        </p:nvSpPr>
        <p:spPr/>
        <p:txBody>
          <a:bodyPr lIns="91525" tIns="45750" rIns="91525" bIns="45750"/>
          <a:lstStyle/>
          <a:p>
            <a:pPr eaLnBrk="1" hangingPunct="1">
              <a:spcBef>
                <a:spcPct val="0"/>
              </a:spcBef>
              <a:buSzPct val="25000"/>
              <a:defRPr/>
            </a:pPr>
            <a:endParaRPr lang="en-US" dirty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113668" name="Shape 501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>
              <a:buSzPct val="25000"/>
            </a:pPr>
            <a:fld id="{78B4D954-DE6A-452E-817D-47CF400EE369}" type="slidenum">
              <a:rPr lang="en-US" altLang="zh-TW">
                <a:solidFill>
                  <a:srgbClr val="000000"/>
                </a:solidFill>
                <a:sym typeface="Calibri" pitchFamily="34" charset="0"/>
              </a:rPr>
              <a:pPr>
                <a:buSzPct val="25000"/>
              </a:pPr>
              <a:t>11</a:t>
            </a:fld>
            <a:endParaRPr lang="en-US" altLang="zh-TW" dirty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45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hape 499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48834" name="Shape 500"/>
          <p:cNvSpPr>
            <a:spLocks noGrp="1"/>
          </p:cNvSpPr>
          <p:nvPr>
            <p:ph type="body" idx="1"/>
          </p:nvPr>
        </p:nvSpPr>
        <p:spPr/>
        <p:txBody>
          <a:bodyPr lIns="91525" tIns="45750" rIns="91525" bIns="45750"/>
          <a:lstStyle/>
          <a:p>
            <a:endParaRPr lang="en-US" altLang="zh-TW" dirty="0" smtClean="0"/>
          </a:p>
        </p:txBody>
      </p:sp>
      <p:sp>
        <p:nvSpPr>
          <p:cNvPr id="113668" name="Shape 501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>
              <a:buSzPct val="25000"/>
            </a:pPr>
            <a:fld id="{78B4D954-DE6A-452E-817D-47CF400EE369}" type="slidenum">
              <a:rPr lang="en-US" altLang="zh-TW">
                <a:solidFill>
                  <a:srgbClr val="000000"/>
                </a:solidFill>
                <a:sym typeface="Calibri" pitchFamily="34" charset="0"/>
              </a:rPr>
              <a:pPr>
                <a:buSzPct val="25000"/>
              </a:pPr>
              <a:t>12</a:t>
            </a:fld>
            <a:endParaRPr lang="en-US" altLang="zh-TW" dirty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818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hape 499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48834" name="Shape 500"/>
          <p:cNvSpPr>
            <a:spLocks noGrp="1"/>
          </p:cNvSpPr>
          <p:nvPr>
            <p:ph type="body" idx="1"/>
          </p:nvPr>
        </p:nvSpPr>
        <p:spPr/>
        <p:txBody>
          <a:bodyPr lIns="91525" tIns="45750" rIns="91525" bIns="4575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endParaRPr lang="en-US" dirty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113668" name="Shape 501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>
              <a:buSzPct val="25000"/>
            </a:pPr>
            <a:fld id="{78B4D954-DE6A-452E-817D-47CF400EE369}" type="slidenum">
              <a:rPr lang="en-US" altLang="zh-TW">
                <a:solidFill>
                  <a:srgbClr val="000000"/>
                </a:solidFill>
                <a:sym typeface="Calibri" pitchFamily="34" charset="0"/>
              </a:rPr>
              <a:pPr>
                <a:buSzPct val="25000"/>
              </a:pPr>
              <a:t>13</a:t>
            </a:fld>
            <a:endParaRPr lang="en-US" altLang="zh-TW" dirty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45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ECC7-DDF9-4DE9-9867-51E4D85623D8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57918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hape 490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114691" name="Shape 491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 eaLnBrk="1" hangingPunct="1">
              <a:spcBef>
                <a:spcPct val="0"/>
              </a:spcBef>
              <a:buSzPct val="25000"/>
            </a:pPr>
            <a:endParaRPr lang="zh-TW" altLang="en-US" dirty="0"/>
          </a:p>
        </p:txBody>
      </p:sp>
      <p:sp>
        <p:nvSpPr>
          <p:cNvPr id="114692" name="Shape 492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>
              <a:buSzPct val="25000"/>
            </a:pPr>
            <a:fld id="{8536EA4E-26DE-4CE2-994A-A16A9EAA7758}" type="slidenum">
              <a:rPr lang="en-US" altLang="zh-TW">
                <a:solidFill>
                  <a:srgbClr val="000000"/>
                </a:solidFill>
                <a:sym typeface="Calibri" pitchFamily="34" charset="0"/>
              </a:rPr>
              <a:pPr>
                <a:buSzPct val="25000"/>
              </a:pPr>
              <a:t>15</a:t>
            </a:fld>
            <a:endParaRPr lang="en-US" altLang="zh-TW" dirty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945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hape 490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114691" name="Shape 491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 eaLnBrk="1" hangingPunct="1"/>
            <a:endParaRPr lang="zh-TW" altLang="en-US" dirty="0"/>
          </a:p>
        </p:txBody>
      </p:sp>
      <p:sp>
        <p:nvSpPr>
          <p:cNvPr id="114692" name="Shape 492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>
              <a:buSzPct val="25000"/>
            </a:pPr>
            <a:fld id="{8536EA4E-26DE-4CE2-994A-A16A9EAA7758}" type="slidenum">
              <a:rPr lang="en-US" altLang="zh-TW">
                <a:solidFill>
                  <a:srgbClr val="000000"/>
                </a:solidFill>
                <a:sym typeface="Calibri" pitchFamily="34" charset="0"/>
              </a:rPr>
              <a:pPr>
                <a:buSzPct val="25000"/>
              </a:pPr>
              <a:t>16</a:t>
            </a:fld>
            <a:endParaRPr lang="en-US" altLang="zh-TW" dirty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945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ECC7-DDF9-4DE9-9867-51E4D85623D8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14682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ECC7-DDF9-4DE9-9867-51E4D85623D8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30329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ECC7-DDF9-4DE9-9867-51E4D85623D8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1845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29D18CB-EB49-4DE1-A1F9-D8F4F07EC8C7}" type="slidenum">
              <a:rPr kumimoji="0" lang="zh-TW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kumimoji="0"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41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ECC7-DDF9-4DE9-9867-51E4D85623D8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8631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ECC7-DDF9-4DE9-9867-51E4D85623D8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24532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  <p:sp>
        <p:nvSpPr>
          <p:cNvPr id="3174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6881DE-065C-4BE5-B9EC-A587F60EEAC9}" type="slidenum">
              <a:rPr lang="zh-TW" altLang="en-US" smtClean="0">
                <a:solidFill>
                  <a:srgbClr val="000000"/>
                </a:solidFill>
                <a:ea typeface="新細明體" charset="-120"/>
              </a:rPr>
              <a:pPr/>
              <a:t>5</a:t>
            </a:fld>
            <a:endParaRPr lang="en-US" altLang="zh-TW" dirty="0" smtClean="0">
              <a:solidFill>
                <a:srgbClr val="000000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799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 dirty="0" smtClean="0">
              <a:solidFill>
                <a:srgbClr val="262626"/>
              </a:solidFill>
              <a:latin typeface="新細明體" charset="-120"/>
            </a:endParaRPr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83EC4D-A88D-4BC3-BA8A-E7E0B0FF7AEB}" type="slidenum">
              <a:rPr lang="zh-TW" altLang="en-US" smtClean="0">
                <a:ea typeface="新細明體" charset="-120"/>
              </a:rPr>
              <a:pPr/>
              <a:t>6</a:t>
            </a:fld>
            <a:endParaRPr lang="en-US" altLang="zh-TW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368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ECC7-DDF9-4DE9-9867-51E4D85623D8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99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  <p:sp>
        <p:nvSpPr>
          <p:cNvPr id="1044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AAE24C-8FC4-46B1-B4CB-547DC1A456AD}" type="slidenum">
              <a:rPr lang="zh-TW" altLang="en-US">
                <a:solidFill>
                  <a:prstClr val="black"/>
                </a:solidFill>
              </a:rPr>
              <a:pPr/>
              <a:t>8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410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467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468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5" tIns="45750" rIns="91525" bIns="45750"/>
          <a:lstStyle/>
          <a:p>
            <a:pPr eaLnBrk="1" hangingPunct="1">
              <a:spcBef>
                <a:spcPct val="0"/>
              </a:spcBef>
              <a:buSzPct val="25000"/>
            </a:pPr>
            <a:endParaRPr lang="zh-TW" altLang="en-US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49156" name="Shape 469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5" tIns="45750" rIns="91525" bIns="45750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SzPct val="25000"/>
            </a:pPr>
            <a:fld id="{ACE930FD-ABDF-4E9D-9E83-D00DA6A21C6D}" type="slidenum">
              <a:rPr kumimoji="0" lang="en-US" altLang="zh-TW">
                <a:solidFill>
                  <a:srgbClr val="000000"/>
                </a:solidFill>
                <a:sym typeface="Calibri" pitchFamily="34" charset="0"/>
              </a:rPr>
              <a:pPr>
                <a:spcBef>
                  <a:spcPct val="0"/>
                </a:spcBef>
                <a:buSzPct val="25000"/>
              </a:pPr>
              <a:t>9</a:t>
            </a:fld>
            <a:endParaRPr kumimoji="0" lang="en-US" altLang="zh-TW" dirty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57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AC6BB8-087E-4A29-BE94-DC64DF0D427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3EF40-B5B1-4485-A470-E02D46259F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4814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9D5122-5952-4BA8-89FA-41922045036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3EF40-B5B1-4485-A470-E02D46259F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2283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448EB5-6202-4216-9E1F-5E6CE4D2FCA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3EF40-B5B1-4485-A470-E02D46259F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41360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5" y="593366"/>
            <a:ext cx="8520599" cy="76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892" marR="0" lvl="5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85783" marR="0" lvl="6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28675" marR="0" lvl="7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71566" marR="0" lvl="8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5" y="1536637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257168" marR="0" lvl="0" indent="-10477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defRPr>
            </a:lvl1pPr>
            <a:lvl2pPr marL="557199" marR="0" lvl="1" indent="-8096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28" marR="0" lvl="2" indent="-5714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20" marR="0" lvl="3" indent="-7619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12" marR="0" lvl="4" indent="-7619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03" marR="0" lvl="5" indent="-7619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795" marR="0" lvl="6" indent="-7619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686" marR="0" lvl="7" indent="-7619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577" marR="0" lvl="8" indent="-7619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hape 51"/>
          <p:cNvSpPr txBox="1">
            <a:spLocks noGrp="1"/>
          </p:cNvSpPr>
          <p:nvPr>
            <p:ph type="sldNum" idx="10"/>
          </p:nvPr>
        </p:nvSpPr>
        <p:spPr>
          <a:xfrm>
            <a:off x="8472492" y="6218246"/>
            <a:ext cx="549275" cy="523875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ct val="25000"/>
              <a:buFont typeface="Calibri" pitchFamily="34" charset="0"/>
              <a:buNone/>
              <a:defRPr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7B83EF40-B5B1-4485-A470-E02D46259F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14904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紅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>
          <a:xfrm>
            <a:off x="-10274" y="-19805"/>
            <a:ext cx="9169843" cy="6877805"/>
            <a:chOff x="-10274" y="-19805"/>
            <a:chExt cx="9169843" cy="6877805"/>
          </a:xfrm>
        </p:grpSpPr>
        <p:sp>
          <p:nvSpPr>
            <p:cNvPr id="6" name="矩形 5"/>
            <p:cNvSpPr/>
            <p:nvPr/>
          </p:nvSpPr>
          <p:spPr>
            <a:xfrm>
              <a:off x="-10274" y="404664"/>
              <a:ext cx="9169843" cy="645333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 flipV="1">
              <a:off x="-10272" y="-4"/>
              <a:ext cx="9154272" cy="1159661"/>
            </a:xfrm>
            <a:prstGeom prst="roundRect">
              <a:avLst>
                <a:gd name="adj" fmla="val 0"/>
              </a:avLst>
            </a:prstGeom>
            <a:solidFill>
              <a:srgbClr val="E91E63"/>
            </a:solidFill>
            <a:effectLst>
              <a:outerShdw blurRad="76200" dist="50800" dir="5400000" algn="t" rotWithShape="0">
                <a:prstClr val="black">
                  <a:alpha val="1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-10273" y="-19805"/>
              <a:ext cx="9154273" cy="244707"/>
            </a:xfrm>
            <a:prstGeom prst="roundRect">
              <a:avLst>
                <a:gd name="adj" fmla="val 0"/>
              </a:avLst>
            </a:prstGeom>
            <a:solidFill>
              <a:srgbClr val="C2185B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直角三角形 25"/>
            <p:cNvSpPr/>
            <p:nvPr/>
          </p:nvSpPr>
          <p:spPr>
            <a:xfrm flipV="1">
              <a:off x="-10274" y="224902"/>
              <a:ext cx="361090" cy="200250"/>
            </a:xfrm>
            <a:custGeom>
              <a:avLst/>
              <a:gdLst>
                <a:gd name="connsiteX0" fmla="*/ 0 w 361090"/>
                <a:gd name="connsiteY0" fmla="*/ 361090 h 361090"/>
                <a:gd name="connsiteX1" fmla="*/ 0 w 361090"/>
                <a:gd name="connsiteY1" fmla="*/ 0 h 361090"/>
                <a:gd name="connsiteX2" fmla="*/ 361090 w 361090"/>
                <a:gd name="connsiteY2" fmla="*/ 361090 h 361090"/>
                <a:gd name="connsiteX3" fmla="*/ 0 w 361090"/>
                <a:gd name="connsiteY3" fmla="*/ 361090 h 361090"/>
                <a:gd name="connsiteX0" fmla="*/ 0 w 361090"/>
                <a:gd name="connsiteY0" fmla="*/ 130181 h 130181"/>
                <a:gd name="connsiteX1" fmla="*/ 4618 w 361090"/>
                <a:gd name="connsiteY1" fmla="*/ 0 h 130181"/>
                <a:gd name="connsiteX2" fmla="*/ 361090 w 361090"/>
                <a:gd name="connsiteY2" fmla="*/ 130181 h 130181"/>
                <a:gd name="connsiteX3" fmla="*/ 0 w 361090"/>
                <a:gd name="connsiteY3" fmla="*/ 130181 h 130181"/>
                <a:gd name="connsiteX0" fmla="*/ 0 w 361090"/>
                <a:gd name="connsiteY0" fmla="*/ 200250 h 200250"/>
                <a:gd name="connsiteX1" fmla="*/ 1114 w 361090"/>
                <a:gd name="connsiteY1" fmla="*/ 0 h 200250"/>
                <a:gd name="connsiteX2" fmla="*/ 361090 w 361090"/>
                <a:gd name="connsiteY2" fmla="*/ 200250 h 200250"/>
                <a:gd name="connsiteX3" fmla="*/ 0 w 361090"/>
                <a:gd name="connsiteY3" fmla="*/ 200250 h 2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090" h="200250">
                  <a:moveTo>
                    <a:pt x="0" y="200250"/>
                  </a:moveTo>
                  <a:cubicBezTo>
                    <a:pt x="371" y="133500"/>
                    <a:pt x="743" y="66750"/>
                    <a:pt x="1114" y="0"/>
                  </a:cubicBezTo>
                  <a:lnTo>
                    <a:pt x="361090" y="200250"/>
                  </a:lnTo>
                  <a:lnTo>
                    <a:pt x="0" y="200250"/>
                  </a:lnTo>
                  <a:close/>
                </a:path>
              </a:pathLst>
            </a:custGeom>
            <a:solidFill>
              <a:srgbClr val="C2185B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-80015"/>
            <a:ext cx="2133600" cy="365125"/>
          </a:xfrm>
        </p:spPr>
        <p:txBody>
          <a:bodyPr/>
          <a:lstStyle>
            <a:lvl1pPr>
              <a:defRPr>
                <a:solidFill>
                  <a:srgbClr val="F8BBD0"/>
                </a:solidFill>
              </a:defRPr>
            </a:lvl1pPr>
          </a:lstStyle>
          <a:p>
            <a:pPr>
              <a:defRPr/>
            </a:pPr>
            <a:fld id="{8598CAF7-0B11-4355-B351-D1350E429BE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3" name="文字方塊 22"/>
          <p:cNvSpPr txBox="1"/>
          <p:nvPr userDrawn="1"/>
        </p:nvSpPr>
        <p:spPr>
          <a:xfrm>
            <a:off x="-36512" y="963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smtClean="0">
                <a:solidFill>
                  <a:srgbClr val="FCE4E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endParaRPr lang="zh-TW" altLang="en-US" sz="1400">
              <a:solidFill>
                <a:srgbClr val="FCE4E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60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572D-AA3A-4095-9C0A-9C6808538C4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396-ABA1-4BD8-AEDE-86160FAE8A6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85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931" y="50334"/>
            <a:ext cx="7878311" cy="11241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542" y="1305508"/>
            <a:ext cx="7886700" cy="4810066"/>
          </a:xfrm>
        </p:spPr>
        <p:txBody>
          <a:bodyPr/>
          <a:lstStyle>
            <a:lvl1pPr>
              <a:defRPr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6B67-628A-47D2-8698-03C993BCC24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396-ABA1-4BD8-AEDE-86160FAE8A6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880844" y="1115736"/>
            <a:ext cx="7449424" cy="16778"/>
          </a:xfrm>
          <a:prstGeom prst="line">
            <a:avLst/>
          </a:prstGeom>
          <a:ln w="12700">
            <a:solidFill>
              <a:srgbClr val="1BA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6373258" y="6230039"/>
            <a:ext cx="2478795" cy="424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59891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677A-B7C8-4440-A459-41389C985A3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396-ABA1-4BD8-AEDE-86160FAE8A6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8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31C9-A1C0-4E37-8C50-9E2A31D7501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396-ABA1-4BD8-AEDE-86160FAE8A6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913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3CF1-4623-4874-9D8A-4D4B8D15CAE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396-ABA1-4BD8-AEDE-86160FAE8A6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987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E0D8-F9AB-4853-9D53-51609A5D6B7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396-ABA1-4BD8-AEDE-86160FAE8A6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28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12BFE8-01B5-4E8B-AFF4-3277D3F1401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3EF40-B5B1-4485-A470-E02D46259F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932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6ABA-BFC4-441C-9AB2-8134CEC6F64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396-ABA1-4BD8-AEDE-86160FAE8A6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26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6766-1DD5-4630-849B-4AC75562328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396-ABA1-4BD8-AEDE-86160FAE8A6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421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0EC7-8A29-4A58-B261-27787982C42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396-ABA1-4BD8-AEDE-86160FAE8A6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384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A124-8110-47DF-B5AE-F1203566A9F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396-ABA1-4BD8-AEDE-86160FAE8A6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217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A7F-EF6F-4E3C-B719-8CB9430289E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396-ABA1-4BD8-AEDE-86160FAE8A6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11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83845" y="52876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7364-1ECD-4610-9E58-1B148324D4E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D37F4-5B1C-475E-A1CE-6558837E02C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53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6A6D3-D4A0-47CE-BBE2-03FB49CCEF6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3EF40-B5B1-4485-A470-E02D46259F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500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E05C7-98BB-48A5-ACAB-18BC8394305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3EF40-B5B1-4485-A470-E02D46259F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7379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B9D0CD-F5F6-42B8-AB3B-CC084B06CC9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3EF40-B5B1-4485-A470-E02D46259F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8697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F2C7FE-3875-4209-BDD7-81011EB5D21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3EF40-B5B1-4485-A470-E02D46259F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4305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07ADE8-D002-487B-9707-F424236F2B0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3EF40-B5B1-4485-A470-E02D46259F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6179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24156-1D81-4074-AF9E-DEF728DDC37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3EF40-B5B1-4485-A470-E02D46259F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270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0FC17-8838-4040-B58B-0435DA42854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3EF40-B5B1-4485-A470-E02D46259F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0128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fld id="{306324AE-310A-4207-ADFA-45BE3ED5BFF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7B83EF40-B5B1-4485-A470-E02D46259F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7438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13" r:id="rId12"/>
    <p:sldLayoutId id="214748371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34289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0286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8041" y="1"/>
            <a:ext cx="7886700" cy="931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041" y="1305508"/>
            <a:ext cx="7886700" cy="481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49874-25FC-4BDC-9FE8-294AB14A363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2382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6384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14396-ABA1-4BD8-AEDE-86160FAE8A6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13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30" r="12467"/>
          <a:stretch/>
        </p:blipFill>
        <p:spPr bwMode="auto">
          <a:xfrm>
            <a:off x="24063" y="0"/>
            <a:ext cx="9119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4058" b="44856"/>
          <a:stretch/>
        </p:blipFill>
        <p:spPr>
          <a:xfrm>
            <a:off x="4028660" y="0"/>
            <a:ext cx="5115339" cy="3781758"/>
          </a:xfrm>
          <a:prstGeom prst="rect">
            <a:avLst/>
          </a:prstGeom>
        </p:spPr>
      </p:pic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396-ABA1-4BD8-AEDE-86160FAE8A6E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 rot="21401305">
            <a:off x="5146023" y="4889634"/>
            <a:ext cx="1297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1BAF6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KSJH</a:t>
            </a:r>
            <a:endParaRPr lang="zh-TW" altLang="en-US" sz="44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1BAF6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04014">
            <a:off x="1009152" y="1926114"/>
            <a:ext cx="7049660" cy="27280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778268" y="162781"/>
            <a:ext cx="210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TW" sz="2800" dirty="0" smtClean="0">
                <a:solidFill>
                  <a:schemeClr val="accent5"/>
                </a:solidFill>
                <a:latin typeface="Century" panose="02040604050505020304" pitchFamily="18" charset="0"/>
                <a:ea typeface="微軟正黑體" panose="020B0604030504040204" pitchFamily="34" charset="-120"/>
              </a:rPr>
              <a:t>2020.10.30.</a:t>
            </a:r>
            <a:endParaRPr lang="zh-TW" altLang="en-US" sz="2800" dirty="0">
              <a:solidFill>
                <a:schemeClr val="accent5"/>
              </a:solidFill>
              <a:latin typeface="Century" panose="020406040505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794662" y="5459086"/>
            <a:ext cx="334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66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Susan Chen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 rot="21417716">
            <a:off x="1263187" y="2478935"/>
            <a:ext cx="6829425" cy="1622425"/>
          </a:xfrm>
        </p:spPr>
        <p:txBody>
          <a:bodyPr anchor="ctr"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en-US" altLang="zh-TW" sz="4500" b="1" dirty="0" smtClean="0">
                <a:ln w="1905">
                  <a:noFill/>
                </a:ln>
                <a:solidFill>
                  <a:srgbClr val="EF8891"/>
                </a:solidFill>
                <a:latin typeface="微軟正黑體" pitchFamily="34" charset="-120"/>
                <a:ea typeface="微軟正黑體" pitchFamily="34" charset="-120"/>
              </a:rPr>
              <a:t>12-Year Basic Education</a:t>
            </a:r>
            <a:endParaRPr lang="en-US" altLang="zh-TW" sz="4500" b="1" dirty="0">
              <a:ln w="1905">
                <a:noFill/>
              </a:ln>
              <a:solidFill>
                <a:srgbClr val="EF889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lnSpc>
                <a:spcPts val="5000"/>
              </a:lnSpc>
              <a:buNone/>
            </a:pPr>
            <a:r>
              <a:rPr lang="en-US" altLang="zh-TW" sz="4500" b="1" dirty="0" smtClean="0">
                <a:solidFill>
                  <a:srgbClr val="1BAF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 Curriculum</a:t>
            </a:r>
            <a:endParaRPr lang="zh-TW" altLang="en-US" sz="4500" b="1" dirty="0">
              <a:solidFill>
                <a:srgbClr val="1BAF6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15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37 0.2757 C 0.35764 0.21412 0.32691 0.15255 0.26216 0.10672 C 0.1974 0.06065 0.0441 0.03588 -2.5E-6 -4.44444E-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3796"/>
                                    </p:animMotion>
                                  </p:childTnLst>
                                  <p:subTnLst>
                                    <p:audio>
                                      <p:cMediaNode vol="7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557199" indent="-214308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857228" indent="-171446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200120" indent="-171446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1543012" indent="-171446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B8CEB3-75A6-4868-85AD-BB5789A51380}" type="slidenum">
              <a:rPr lang="zh-TW" altLang="en-US" sz="90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900" dirty="0">
              <a:solidFill>
                <a:srgbClr val="89898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0180" name="Shape 471"/>
          <p:cNvSpPr>
            <a:spLocks noGrp="1"/>
          </p:cNvSpPr>
          <p:nvPr>
            <p:ph type="title" idx="4294967295"/>
          </p:nvPr>
        </p:nvSpPr>
        <p:spPr>
          <a:xfrm>
            <a:off x="2527964" y="257966"/>
            <a:ext cx="5921375" cy="7032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9" tIns="34275" rIns="68569" bIns="34275" numCol="1" anchor="ctr" anchorCtr="0" compatLnSpc="1">
            <a:prstTxWarp prst="textNoShape">
              <a:avLst/>
            </a:prstTxWarp>
          </a:bodyPr>
          <a:lstStyle/>
          <a:p>
            <a:pPr algn="l">
              <a:buSzPct val="25000"/>
            </a:pPr>
            <a:r>
              <a:rPr lang="en-US" altLang="zh-TW" sz="4400" b="1" dirty="0" smtClean="0">
                <a:solidFill>
                  <a:srgbClr val="D70050"/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pitchFamily="34" charset="0"/>
              </a:rPr>
              <a:t>Curriculum Goals</a:t>
            </a:r>
            <a:endParaRPr lang="en-US" altLang="zh-TW" sz="4400" b="1" dirty="0">
              <a:solidFill>
                <a:srgbClr val="D70050"/>
              </a:solidFill>
              <a:latin typeface="Microsoft JhengHei" charset="-120"/>
              <a:ea typeface="Microsoft JhengHei" charset="-120"/>
              <a:cs typeface="Microsoft JhengHei" charset="-120"/>
              <a:sym typeface="Arial" pitchFamily="34" charset="0"/>
            </a:endParaRPr>
          </a:p>
        </p:txBody>
      </p:sp>
      <p:grpSp>
        <p:nvGrpSpPr>
          <p:cNvPr id="16" name="群組 10"/>
          <p:cNvGrpSpPr>
            <a:grpSpLocks/>
          </p:cNvGrpSpPr>
          <p:nvPr/>
        </p:nvGrpSpPr>
        <p:grpSpPr bwMode="auto">
          <a:xfrm>
            <a:off x="926432" y="1046747"/>
            <a:ext cx="7952873" cy="5329989"/>
            <a:chOff x="827584" y="1484784"/>
            <a:chExt cx="7464152" cy="4928096"/>
          </a:xfrm>
        </p:grpSpPr>
        <p:sp>
          <p:nvSpPr>
            <p:cNvPr id="17" name="手繪多邊形 16"/>
            <p:cNvSpPr/>
            <p:nvPr/>
          </p:nvSpPr>
          <p:spPr>
            <a:xfrm>
              <a:off x="827584" y="1484784"/>
              <a:ext cx="3593066" cy="2339314"/>
            </a:xfrm>
            <a:custGeom>
              <a:avLst/>
              <a:gdLst>
                <a:gd name="connsiteX0" fmla="*/ 0 w 2464048"/>
                <a:gd name="connsiteY0" fmla="*/ 0 h 3732076"/>
                <a:gd name="connsiteX1" fmla="*/ 2053365 w 2464048"/>
                <a:gd name="connsiteY1" fmla="*/ 0 h 3732076"/>
                <a:gd name="connsiteX2" fmla="*/ 2343762 w 2464048"/>
                <a:gd name="connsiteY2" fmla="*/ 120287 h 3732076"/>
                <a:gd name="connsiteX3" fmla="*/ 2464048 w 2464048"/>
                <a:gd name="connsiteY3" fmla="*/ 410684 h 3732076"/>
                <a:gd name="connsiteX4" fmla="*/ 2464048 w 2464048"/>
                <a:gd name="connsiteY4" fmla="*/ 3732076 h 3732076"/>
                <a:gd name="connsiteX5" fmla="*/ 0 w 2464048"/>
                <a:gd name="connsiteY5" fmla="*/ 3732076 h 3732076"/>
                <a:gd name="connsiteX6" fmla="*/ 0 w 2464048"/>
                <a:gd name="connsiteY6" fmla="*/ 0 h 373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4048" h="3732076">
                  <a:moveTo>
                    <a:pt x="0" y="3732076"/>
                  </a:moveTo>
                  <a:lnTo>
                    <a:pt x="0" y="622025"/>
                  </a:lnTo>
                  <a:cubicBezTo>
                    <a:pt x="0" y="457054"/>
                    <a:pt x="28568" y="298839"/>
                    <a:pt x="79418" y="182187"/>
                  </a:cubicBezTo>
                  <a:cubicBezTo>
                    <a:pt x="130268" y="65534"/>
                    <a:pt x="199235" y="0"/>
                    <a:pt x="271148" y="0"/>
                  </a:cubicBezTo>
                  <a:lnTo>
                    <a:pt x="2464048" y="0"/>
                  </a:lnTo>
                  <a:lnTo>
                    <a:pt x="2464048" y="3732076"/>
                  </a:lnTo>
                  <a:lnTo>
                    <a:pt x="0" y="3732076"/>
                  </a:lnTo>
                  <a:close/>
                </a:path>
              </a:pathLst>
            </a:custGeom>
            <a:noFill/>
            <a:ln w="38100">
              <a:solidFill>
                <a:srgbClr val="F78D96"/>
              </a:solidFill>
              <a:prstDash val="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2023" tIns="192025" rIns="192025" bIns="654032" spcCol="1270" anchor="ctr"/>
            <a:lstStyle/>
            <a:p>
              <a:pPr algn="ctr" defTabSz="120012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1" lang="en-US" sz="3400" b="1" dirty="0" smtClean="0">
                  <a:solidFill>
                    <a:srgbClr val="FA007D"/>
                  </a:solidFill>
                  <a:ea typeface="Microsoft JhengHei" charset="-120"/>
                  <a:cs typeface="Microsoft JhengHei" charset="-120"/>
                  <a:sym typeface="Arial" charset="0"/>
                </a:rPr>
                <a:t>Inspire Students to Unleash their Full Potential</a:t>
              </a:r>
              <a:endParaRPr kumimoji="1" lang="zh-TW" altLang="en-US" sz="3400" b="1" dirty="0">
                <a:solidFill>
                  <a:srgbClr val="FA007D"/>
                </a:solidFill>
                <a:ea typeface="Microsoft JhengHei" charset="-120"/>
                <a:cs typeface="Microsoft JhengHei" charset="-120"/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4559660" y="1484784"/>
              <a:ext cx="3732075" cy="2339314"/>
            </a:xfrm>
            <a:custGeom>
              <a:avLst/>
              <a:gdLst>
                <a:gd name="connsiteX0" fmla="*/ 0 w 3732076"/>
                <a:gd name="connsiteY0" fmla="*/ 0 h 2464048"/>
                <a:gd name="connsiteX1" fmla="*/ 3321393 w 3732076"/>
                <a:gd name="connsiteY1" fmla="*/ 0 h 2464048"/>
                <a:gd name="connsiteX2" fmla="*/ 3611790 w 3732076"/>
                <a:gd name="connsiteY2" fmla="*/ 120287 h 2464048"/>
                <a:gd name="connsiteX3" fmla="*/ 3732076 w 3732076"/>
                <a:gd name="connsiteY3" fmla="*/ 410684 h 2464048"/>
                <a:gd name="connsiteX4" fmla="*/ 3732076 w 3732076"/>
                <a:gd name="connsiteY4" fmla="*/ 2464048 h 2464048"/>
                <a:gd name="connsiteX5" fmla="*/ 0 w 3732076"/>
                <a:gd name="connsiteY5" fmla="*/ 2464048 h 2464048"/>
                <a:gd name="connsiteX6" fmla="*/ 0 w 3732076"/>
                <a:gd name="connsiteY6" fmla="*/ 0 h 246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2076" h="2464048">
                  <a:moveTo>
                    <a:pt x="0" y="0"/>
                  </a:moveTo>
                  <a:lnTo>
                    <a:pt x="3321393" y="0"/>
                  </a:lnTo>
                  <a:cubicBezTo>
                    <a:pt x="3430313" y="0"/>
                    <a:pt x="3534772" y="43269"/>
                    <a:pt x="3611790" y="120287"/>
                  </a:cubicBezTo>
                  <a:cubicBezTo>
                    <a:pt x="3688808" y="197305"/>
                    <a:pt x="3732076" y="301764"/>
                    <a:pt x="3732076" y="410684"/>
                  </a:cubicBezTo>
                  <a:lnTo>
                    <a:pt x="3732076" y="2464048"/>
                  </a:lnTo>
                  <a:lnTo>
                    <a:pt x="0" y="24640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51C1E1"/>
              </a:solidFill>
              <a:prstDash val="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2023" tIns="190800" rIns="192025" bIns="655200" spcCol="1270" anchor="ctr"/>
            <a:lstStyle/>
            <a:p>
              <a:pPr algn="ctr" defTabSz="1200120">
                <a:lnSpc>
                  <a:spcPct val="90000"/>
                </a:lnSpc>
                <a:spcAft>
                  <a:spcPct val="35000"/>
                </a:spcAft>
              </a:pPr>
              <a:r>
                <a:rPr kumimoji="1" lang="en-US" altLang="zh-TW" sz="3400" b="1" dirty="0" smtClean="0">
                  <a:solidFill>
                    <a:srgbClr val="004B96"/>
                  </a:solidFill>
                  <a:ea typeface="Microsoft JhengHei" charset="-120"/>
                  <a:cs typeface="Microsoft JhengHei" charset="-120"/>
                  <a:sym typeface="Arial" charset="0"/>
                </a:rPr>
                <a:t>Teach and Develop Students‘                  Knowledge about Life</a:t>
              </a:r>
              <a:endParaRPr kumimoji="1" lang="zh-TW" altLang="en-US" sz="3400" b="1" dirty="0">
                <a:solidFill>
                  <a:srgbClr val="004B96"/>
                </a:solidFill>
                <a:ea typeface="Microsoft JhengHei" charset="-120"/>
                <a:cs typeface="Microsoft JhengHei" charset="-120"/>
                <a:sym typeface="Arial" charset="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827584" y="3949625"/>
              <a:ext cx="3593066" cy="2463255"/>
            </a:xfrm>
            <a:custGeom>
              <a:avLst/>
              <a:gdLst>
                <a:gd name="connsiteX0" fmla="*/ 0 w 3732076"/>
                <a:gd name="connsiteY0" fmla="*/ 0 h 2464048"/>
                <a:gd name="connsiteX1" fmla="*/ 3321393 w 3732076"/>
                <a:gd name="connsiteY1" fmla="*/ 0 h 2464048"/>
                <a:gd name="connsiteX2" fmla="*/ 3611790 w 3732076"/>
                <a:gd name="connsiteY2" fmla="*/ 120287 h 2464048"/>
                <a:gd name="connsiteX3" fmla="*/ 3732076 w 3732076"/>
                <a:gd name="connsiteY3" fmla="*/ 410684 h 2464048"/>
                <a:gd name="connsiteX4" fmla="*/ 3732076 w 3732076"/>
                <a:gd name="connsiteY4" fmla="*/ 2464048 h 2464048"/>
                <a:gd name="connsiteX5" fmla="*/ 0 w 3732076"/>
                <a:gd name="connsiteY5" fmla="*/ 2464048 h 2464048"/>
                <a:gd name="connsiteX6" fmla="*/ 0 w 3732076"/>
                <a:gd name="connsiteY6" fmla="*/ 0 h 246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2076" h="2464048">
                  <a:moveTo>
                    <a:pt x="3732076" y="2464048"/>
                  </a:moveTo>
                  <a:lnTo>
                    <a:pt x="410683" y="2464048"/>
                  </a:lnTo>
                  <a:cubicBezTo>
                    <a:pt x="301763" y="2464048"/>
                    <a:pt x="197304" y="2420779"/>
                    <a:pt x="120286" y="2343761"/>
                  </a:cubicBezTo>
                  <a:cubicBezTo>
                    <a:pt x="43268" y="2266743"/>
                    <a:pt x="0" y="2162284"/>
                    <a:pt x="0" y="2053364"/>
                  </a:cubicBezTo>
                  <a:lnTo>
                    <a:pt x="0" y="0"/>
                  </a:lnTo>
                  <a:lnTo>
                    <a:pt x="3732076" y="0"/>
                  </a:lnTo>
                  <a:lnTo>
                    <a:pt x="3732076" y="2464048"/>
                  </a:lnTo>
                  <a:close/>
                </a:path>
              </a:pathLst>
            </a:custGeom>
            <a:noFill/>
            <a:ln w="38100">
              <a:solidFill>
                <a:srgbClr val="93C528"/>
              </a:solidFill>
              <a:prstDash val="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2024" tIns="654032" rIns="192024" bIns="192025" spcCol="1270" anchor="ctr"/>
            <a:lstStyle/>
            <a:p>
              <a:pPr algn="ctr" defTabSz="1200120">
                <a:lnSpc>
                  <a:spcPct val="90000"/>
                </a:lnSpc>
                <a:spcAft>
                  <a:spcPct val="35000"/>
                </a:spcAft>
                <a:defRPr/>
              </a:pPr>
              <a:endParaRPr kumimoji="1" lang="en-US" sz="3400" b="1" dirty="0" smtClean="0">
                <a:solidFill>
                  <a:srgbClr val="008E40"/>
                </a:solidFill>
                <a:ea typeface="Microsoft JhengHei" charset="-120"/>
                <a:cs typeface="Microsoft JhengHei" charset="-120"/>
                <a:sym typeface="Arial" charset="0"/>
              </a:endParaRPr>
            </a:p>
            <a:p>
              <a:pPr algn="ctr" defTabSz="120012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1" lang="en-US" sz="3400" b="1" dirty="0" smtClean="0">
                  <a:solidFill>
                    <a:srgbClr val="008E40"/>
                  </a:solidFill>
                  <a:ea typeface="Microsoft JhengHei" charset="-120"/>
                  <a:cs typeface="Microsoft JhengHei" charset="-120"/>
                  <a:sym typeface="Arial" charset="0"/>
                </a:rPr>
                <a:t>Promote Students’ Career Development</a:t>
              </a:r>
              <a:endParaRPr kumimoji="1" lang="zh-TW" altLang="en-US" sz="3400" b="1" dirty="0">
                <a:solidFill>
                  <a:srgbClr val="008E40"/>
                </a:solidFill>
                <a:ea typeface="Microsoft JhengHei" charset="-120"/>
                <a:cs typeface="Microsoft JhengHei" charset="-120"/>
                <a:sym typeface="Arial" charset="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4559660" y="3949625"/>
              <a:ext cx="3732076" cy="2463255"/>
            </a:xfrm>
            <a:custGeom>
              <a:avLst/>
              <a:gdLst>
                <a:gd name="connsiteX0" fmla="*/ 0 w 2464048"/>
                <a:gd name="connsiteY0" fmla="*/ 0 h 3732076"/>
                <a:gd name="connsiteX1" fmla="*/ 2053365 w 2464048"/>
                <a:gd name="connsiteY1" fmla="*/ 0 h 3732076"/>
                <a:gd name="connsiteX2" fmla="*/ 2343762 w 2464048"/>
                <a:gd name="connsiteY2" fmla="*/ 120287 h 3732076"/>
                <a:gd name="connsiteX3" fmla="*/ 2464048 w 2464048"/>
                <a:gd name="connsiteY3" fmla="*/ 410684 h 3732076"/>
                <a:gd name="connsiteX4" fmla="*/ 2464048 w 2464048"/>
                <a:gd name="connsiteY4" fmla="*/ 3732076 h 3732076"/>
                <a:gd name="connsiteX5" fmla="*/ 0 w 2464048"/>
                <a:gd name="connsiteY5" fmla="*/ 3732076 h 3732076"/>
                <a:gd name="connsiteX6" fmla="*/ 0 w 2464048"/>
                <a:gd name="connsiteY6" fmla="*/ 0 h 373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4048" h="3732076">
                  <a:moveTo>
                    <a:pt x="2464048" y="0"/>
                  </a:moveTo>
                  <a:lnTo>
                    <a:pt x="2464048" y="3110051"/>
                  </a:lnTo>
                  <a:cubicBezTo>
                    <a:pt x="2464048" y="3275022"/>
                    <a:pt x="2435480" y="3433237"/>
                    <a:pt x="2384630" y="3549889"/>
                  </a:cubicBezTo>
                  <a:cubicBezTo>
                    <a:pt x="2333780" y="3666542"/>
                    <a:pt x="2264813" y="3732076"/>
                    <a:pt x="2192900" y="3732076"/>
                  </a:cubicBezTo>
                  <a:lnTo>
                    <a:pt x="0" y="3732076"/>
                  </a:lnTo>
                  <a:lnTo>
                    <a:pt x="0" y="0"/>
                  </a:lnTo>
                  <a:lnTo>
                    <a:pt x="2464048" y="0"/>
                  </a:lnTo>
                  <a:close/>
                </a:path>
              </a:pathLst>
            </a:custGeom>
            <a:noFill/>
            <a:ln w="38100">
              <a:solidFill>
                <a:srgbClr val="F7B834"/>
              </a:solidFill>
              <a:prstDash val="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2024" tIns="654032" rIns="192024" bIns="192025" spcCol="1270" anchor="ctr"/>
            <a:lstStyle/>
            <a:p>
              <a:pPr algn="ctr" defTabSz="1200120">
                <a:lnSpc>
                  <a:spcPct val="90000"/>
                </a:lnSpc>
                <a:spcBef>
                  <a:spcPts val="1200"/>
                </a:spcBef>
                <a:spcAft>
                  <a:spcPct val="35000"/>
                </a:spcAft>
              </a:pPr>
              <a:endParaRPr kumimoji="1" lang="en-US" altLang="zh-TW" sz="3400" b="1" dirty="0" smtClean="0">
                <a:solidFill>
                  <a:srgbClr val="A77A21"/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charset="0"/>
              </a:endParaRPr>
            </a:p>
            <a:p>
              <a:pPr algn="ctr" defTabSz="1200120">
                <a:lnSpc>
                  <a:spcPct val="90000"/>
                </a:lnSpc>
                <a:spcBef>
                  <a:spcPts val="1200"/>
                </a:spcBef>
                <a:spcAft>
                  <a:spcPct val="35000"/>
                </a:spcAft>
              </a:pPr>
              <a:r>
                <a:rPr kumimoji="1" lang="en-US" altLang="zh-TW" sz="3400" b="1" dirty="0" smtClean="0">
                  <a:solidFill>
                    <a:srgbClr val="A77A21"/>
                  </a:solidFill>
                  <a:latin typeface="Microsoft JhengHei" charset="-120"/>
                  <a:ea typeface="Microsoft JhengHei" charset="-120"/>
                  <a:cs typeface="Microsoft JhengHei" charset="-120"/>
                  <a:sym typeface="Arial" charset="0"/>
                </a:rPr>
                <a:t>Instill Civic Responsibility in Students</a:t>
              </a:r>
              <a:endParaRPr kumimoji="1" lang="zh-TW" altLang="en-US" sz="3400" b="1" dirty="0">
                <a:solidFill>
                  <a:srgbClr val="A77A21"/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charset="0"/>
              </a:endParaRPr>
            </a:p>
          </p:txBody>
        </p:sp>
      </p:grpSp>
      <p:sp>
        <p:nvSpPr>
          <p:cNvPr id="3" name="圓角矩形 2"/>
          <p:cNvSpPr/>
          <p:nvPr/>
        </p:nvSpPr>
        <p:spPr>
          <a:xfrm>
            <a:off x="3611179" y="2996886"/>
            <a:ext cx="2596555" cy="1628172"/>
          </a:xfrm>
          <a:prstGeom prst="roundRect">
            <a:avLst/>
          </a:prstGeom>
          <a:solidFill>
            <a:srgbClr val="FFFFFF">
              <a:alpha val="78039"/>
            </a:srgbClr>
          </a:solidFill>
          <a:ln w="28575">
            <a:noFill/>
            <a:prstDash val="dash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415746" name="Picture 2" descr="C:\Users\win7\Desktop\photo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16655" y="3167924"/>
            <a:ext cx="1972428" cy="1286095"/>
          </a:xfrm>
          <a:prstGeom prst="round2DiagRect">
            <a:avLst>
              <a:gd name="adj1" fmla="val 0"/>
              <a:gd name="adj2" fmla="val 6491"/>
            </a:avLst>
          </a:prstGeom>
          <a:ln w="57150" cap="sq">
            <a:solidFill>
              <a:srgbClr val="FFFFFF"/>
            </a:solidFill>
            <a:miter lim="800000"/>
          </a:ln>
          <a:effectLst/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6655767"/>
              </p:ext>
            </p:extLst>
          </p:nvPr>
        </p:nvGraphicFramePr>
        <p:xfrm>
          <a:off x="3480706" y="4468385"/>
          <a:ext cx="2857500" cy="182880"/>
        </p:xfrm>
        <a:graphic>
          <a:graphicData uri="http://schemas.openxmlformats.org/drawingml/2006/table">
            <a:tbl>
              <a:tblPr/>
              <a:tblGrid>
                <a:gridCol w="2857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4901">
                <a:tc>
                  <a:txBody>
                    <a:bodyPr/>
                    <a:lstStyle/>
                    <a:p>
                      <a:pPr algn="ctr" fontAlgn="t"/>
                      <a:r>
                        <a:rPr kumimoji="1"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圖片來源：宜蘭縣內城中小學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063525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投影片編號版面配置區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35AFC5-ABCD-41F4-BCBD-44350E20D7DA}" type="slidenum">
              <a:rPr lang="zh-TW" altLang="en-US">
                <a:latin typeface="標楷體" pitchFamily="65" charset="-120"/>
                <a:ea typeface="標楷體" pitchFamily="65" charset="-120"/>
              </a:rPr>
              <a:pPr/>
              <a:t>11</a:t>
            </a:fld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62" name="Shape 471"/>
          <p:cNvSpPr>
            <a:spLocks noGrp="1"/>
          </p:cNvSpPr>
          <p:nvPr>
            <p:ph type="title" idx="4294967295"/>
          </p:nvPr>
        </p:nvSpPr>
        <p:spPr>
          <a:xfrm>
            <a:off x="1288219" y="346294"/>
            <a:ext cx="7106278" cy="7032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9" tIns="34275" rIns="68569" bIns="34275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buSzPct val="25000"/>
            </a:pPr>
            <a:r>
              <a:rPr lang="en-US" altLang="zh-TW" sz="4400" b="1" dirty="0" smtClean="0">
                <a:solidFill>
                  <a:srgbClr val="D70050"/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pitchFamily="34" charset="0"/>
              </a:rPr>
              <a:t>Core Competencies</a:t>
            </a:r>
            <a:r>
              <a:rPr lang="zh-TW" altLang="en-US" sz="4400" b="1" dirty="0" smtClean="0">
                <a:solidFill>
                  <a:srgbClr val="D70050"/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pitchFamily="34" charset="0"/>
              </a:rPr>
              <a:t>核心素養</a:t>
            </a:r>
            <a:endParaRPr lang="en-US" altLang="en-US" sz="4400" b="1" dirty="0">
              <a:solidFill>
                <a:srgbClr val="D70050"/>
              </a:solidFill>
              <a:latin typeface="Microsoft JhengHei" charset="-120"/>
              <a:ea typeface="Microsoft JhengHei" charset="-120"/>
              <a:cs typeface="Microsoft JhengHei" charset="-120"/>
              <a:sym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2372" y="1089165"/>
            <a:ext cx="76979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 smtClean="0"/>
              <a:t>Derived from a framework developed by </a:t>
            </a:r>
            <a:r>
              <a:rPr lang="en-US" altLang="zh-TW" sz="3200" dirty="0"/>
              <a:t>t</a:t>
            </a:r>
            <a:r>
              <a:rPr lang="en-US" altLang="zh-TW" sz="3200" dirty="0" smtClean="0"/>
              <a:t>he </a:t>
            </a:r>
            <a:r>
              <a:rPr lang="en-US" altLang="zh-TW" sz="3200" dirty="0"/>
              <a:t>Organization for Economic Cooperation and </a:t>
            </a:r>
            <a:r>
              <a:rPr lang="en-US" altLang="zh-TW" sz="3200" dirty="0" smtClean="0"/>
              <a:t>Development (2005)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/>
              <a:t>U</a:t>
            </a:r>
            <a:r>
              <a:rPr lang="en-US" altLang="zh-TW" sz="3200" dirty="0" smtClean="0"/>
              <a:t>sed </a:t>
            </a:r>
            <a:r>
              <a:rPr lang="en-US" altLang="zh-TW" sz="3200" dirty="0"/>
              <a:t>as the basis of curriculum </a:t>
            </a:r>
            <a:r>
              <a:rPr lang="en-US" altLang="zh-TW" sz="3200" dirty="0" smtClean="0"/>
              <a:t>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 smtClean="0"/>
              <a:t>To </a:t>
            </a:r>
            <a:r>
              <a:rPr lang="en-US" altLang="zh-TW" sz="3200" dirty="0"/>
              <a:t>ensure continuity between </a:t>
            </a:r>
            <a:r>
              <a:rPr lang="en-US" altLang="zh-TW" sz="3200" b="1" u="sng" dirty="0">
                <a:solidFill>
                  <a:srgbClr val="393487"/>
                </a:solidFill>
              </a:rPr>
              <a:t>educational stages</a:t>
            </a:r>
            <a:r>
              <a:rPr lang="en-US" altLang="zh-TW" sz="3200" dirty="0"/>
              <a:t>, </a:t>
            </a:r>
            <a:r>
              <a:rPr lang="en-US" altLang="zh-TW" sz="3200" dirty="0" smtClean="0"/>
              <a:t>make connections between </a:t>
            </a:r>
            <a:r>
              <a:rPr lang="en-US" altLang="zh-TW" sz="3200" b="1" u="sng" dirty="0" smtClean="0">
                <a:solidFill>
                  <a:srgbClr val="393487"/>
                </a:solidFill>
              </a:rPr>
              <a:t>domains</a:t>
            </a:r>
            <a:r>
              <a:rPr lang="en-US" altLang="zh-TW" sz="3200" dirty="0"/>
              <a:t>, and </a:t>
            </a:r>
            <a:r>
              <a:rPr lang="en-US" altLang="zh-TW" sz="3200" dirty="0" smtClean="0"/>
              <a:t>achieve integration of </a:t>
            </a:r>
            <a:r>
              <a:rPr lang="en-US" altLang="zh-TW" sz="3200" b="1" u="sng" dirty="0">
                <a:solidFill>
                  <a:srgbClr val="393487"/>
                </a:solidFill>
              </a:rPr>
              <a:t>subjects</a:t>
            </a:r>
            <a:r>
              <a:rPr lang="en-US" altLang="zh-TW" sz="3200" dirty="0"/>
              <a:t>. 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468951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投影片編號版面配置區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35AFC5-ABCD-41F4-BCBD-44350E20D7DA}" type="slidenum">
              <a:rPr lang="zh-TW" altLang="en-US">
                <a:latin typeface="標楷體" pitchFamily="65" charset="-120"/>
                <a:ea typeface="標楷體" pitchFamily="65" charset="-120"/>
              </a:rPr>
              <a:pPr/>
              <a:t>12</a:t>
            </a:fld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62" name="Shape 471"/>
          <p:cNvSpPr>
            <a:spLocks noGrp="1"/>
          </p:cNvSpPr>
          <p:nvPr>
            <p:ph type="title" idx="4294967295"/>
          </p:nvPr>
        </p:nvSpPr>
        <p:spPr>
          <a:xfrm>
            <a:off x="2232837" y="181743"/>
            <a:ext cx="5865813" cy="7032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9" tIns="34275" rIns="68569" bIns="34275" numCol="1" anchor="ctr" anchorCtr="0" compatLnSpc="1">
            <a:prstTxWarp prst="textNoShape">
              <a:avLst/>
            </a:prstTxWarp>
          </a:bodyPr>
          <a:lstStyle/>
          <a:p>
            <a:pPr algn="l">
              <a:buSzPct val="25000"/>
            </a:pPr>
            <a:r>
              <a:rPr lang="en-US" altLang="zh-TW" sz="4400" b="1" dirty="0" smtClean="0">
                <a:solidFill>
                  <a:srgbClr val="D70050"/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pitchFamily="34" charset="0"/>
              </a:rPr>
              <a:t>Core Competencies</a:t>
            </a:r>
            <a:endParaRPr lang="en-US" altLang="en-US" sz="4400" b="1" dirty="0">
              <a:solidFill>
                <a:srgbClr val="D70050"/>
              </a:solidFill>
              <a:latin typeface="Microsoft JhengHei" charset="-120"/>
              <a:ea typeface="Microsoft JhengHei" charset="-120"/>
              <a:cs typeface="Microsoft JhengHei" charset="-120"/>
              <a:sym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05786" y="1089165"/>
            <a:ext cx="80382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 smtClean="0"/>
              <a:t>All </a:t>
            </a:r>
            <a:r>
              <a:rPr lang="en-US" altLang="zh-TW" sz="3200" b="1" u="sng" dirty="0">
                <a:solidFill>
                  <a:srgbClr val="393487"/>
                </a:solidFill>
              </a:rPr>
              <a:t>information</a:t>
            </a:r>
            <a:r>
              <a:rPr lang="en-US" altLang="zh-TW" sz="3200" dirty="0"/>
              <a:t>, </a:t>
            </a:r>
            <a:r>
              <a:rPr lang="en-US" altLang="zh-TW" sz="3200" b="1" u="sng" dirty="0">
                <a:solidFill>
                  <a:srgbClr val="393487"/>
                </a:solidFill>
              </a:rPr>
              <a:t>ability</a:t>
            </a:r>
            <a:r>
              <a:rPr lang="en-US" altLang="zh-TW" sz="3200" dirty="0"/>
              <a:t>, and </a:t>
            </a:r>
            <a:r>
              <a:rPr lang="en-US" altLang="zh-TW" sz="3200" b="1" u="sng" dirty="0">
                <a:solidFill>
                  <a:srgbClr val="393487"/>
                </a:solidFill>
              </a:rPr>
              <a:t>attitude</a:t>
            </a:r>
            <a:r>
              <a:rPr lang="en-US" altLang="zh-TW" sz="3200" dirty="0"/>
              <a:t> that a person should  possess to equip him or her for daily life and for tackling </a:t>
            </a:r>
            <a:r>
              <a:rPr lang="en-US" altLang="zh-TW" sz="3200" b="1" u="sng" dirty="0">
                <a:solidFill>
                  <a:srgbClr val="393487"/>
                </a:solidFill>
              </a:rPr>
              <a:t>future challenges</a:t>
            </a:r>
            <a:r>
              <a:rPr lang="en-US" altLang="zh-TW" sz="3200" dirty="0"/>
              <a:t>. </a:t>
            </a:r>
            <a:endParaRPr lang="en-US" altLang="zh-TW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 smtClean="0"/>
              <a:t>The </a:t>
            </a:r>
            <a:r>
              <a:rPr lang="en-US" altLang="zh-TW" sz="3200" dirty="0"/>
              <a:t>concept of core  competency emphasizes that </a:t>
            </a:r>
            <a:r>
              <a:rPr lang="en-US" altLang="zh-TW" sz="3200" dirty="0" smtClean="0"/>
              <a:t>learning </a:t>
            </a:r>
            <a:r>
              <a:rPr lang="en-US" altLang="zh-TW" sz="3200" dirty="0"/>
              <a:t>should consider </a:t>
            </a:r>
            <a:r>
              <a:rPr lang="en-US" altLang="zh-TW" sz="3200" b="1" u="sng" dirty="0">
                <a:solidFill>
                  <a:srgbClr val="393487"/>
                </a:solidFill>
              </a:rPr>
              <a:t>real-life scenarios </a:t>
            </a:r>
            <a:r>
              <a:rPr lang="en-US" altLang="zh-TW" sz="3200" dirty="0"/>
              <a:t>and emphasize holistic development  through </a:t>
            </a:r>
            <a:r>
              <a:rPr lang="en-US" altLang="zh-TW" sz="3200" b="1" u="sng" dirty="0">
                <a:solidFill>
                  <a:srgbClr val="393487"/>
                </a:solidFill>
              </a:rPr>
              <a:t>action</a:t>
            </a:r>
            <a:r>
              <a:rPr lang="en-US" altLang="zh-TW" sz="3200" dirty="0"/>
              <a:t> and </a:t>
            </a:r>
            <a:r>
              <a:rPr lang="en-US" altLang="zh-TW" sz="3200" b="1" u="sng" dirty="0">
                <a:solidFill>
                  <a:srgbClr val="393487"/>
                </a:solidFill>
              </a:rPr>
              <a:t>self-development</a:t>
            </a:r>
            <a:r>
              <a:rPr lang="en-US" altLang="zh-TW" sz="3200" dirty="0"/>
              <a:t>. 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5328755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投影片編號版面配置區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35AFC5-ABCD-41F4-BCBD-44350E20D7DA}" type="slidenum">
              <a:rPr lang="zh-TW" altLang="en-US">
                <a:latin typeface="標楷體" pitchFamily="65" charset="-120"/>
                <a:ea typeface="標楷體" pitchFamily="65" charset="-120"/>
              </a:rPr>
              <a:pPr/>
              <a:t>13</a:t>
            </a:fld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62" name="Shape 471"/>
          <p:cNvSpPr>
            <a:spLocks noGrp="1"/>
          </p:cNvSpPr>
          <p:nvPr>
            <p:ph type="title" idx="4294967295"/>
          </p:nvPr>
        </p:nvSpPr>
        <p:spPr>
          <a:xfrm>
            <a:off x="1468492" y="456755"/>
            <a:ext cx="6478033" cy="7032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9" tIns="34275" rIns="68569" bIns="34275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buSzPct val="25000"/>
            </a:pPr>
            <a:r>
              <a:rPr lang="en-US" altLang="zh-TW" b="1" dirty="0" smtClean="0">
                <a:solidFill>
                  <a:srgbClr val="D70050"/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pitchFamily="34" charset="0"/>
              </a:rPr>
              <a:t>Three dimensions</a:t>
            </a:r>
            <a:endParaRPr lang="en-US" altLang="en-US" b="1" dirty="0">
              <a:solidFill>
                <a:srgbClr val="D70050"/>
              </a:solidFill>
              <a:latin typeface="Microsoft JhengHei" charset="-120"/>
              <a:ea typeface="Microsoft JhengHei" charset="-120"/>
              <a:cs typeface="Microsoft JhengHei" charset="-120"/>
              <a:sym typeface="Arial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33910" y="5250507"/>
            <a:ext cx="8050049" cy="8925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0">
            <a:spAutoFit/>
          </a:bodyPr>
          <a:lstStyle/>
          <a:p>
            <a:r>
              <a:rPr lang="en-US" altLang="zh-TW" sz="2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Three major dimensions were identified, which were further divided into nine items.</a:t>
            </a:r>
            <a:endParaRPr lang="zh-TW" altLang="en-US" sz="2600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xmlns="" val="4283633253"/>
              </p:ext>
            </p:extLst>
          </p:nvPr>
        </p:nvGraphicFramePr>
        <p:xfrm>
          <a:off x="873531" y="881826"/>
          <a:ext cx="7667957" cy="4221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045833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396-ABA1-4BD8-AEDE-86160FAE8A6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xmlns="" val="561857787"/>
              </p:ext>
            </p:extLst>
          </p:nvPr>
        </p:nvGraphicFramePr>
        <p:xfrm>
          <a:off x="231494" y="150471"/>
          <a:ext cx="8912506" cy="6487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400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0051" t="10521" r="16918" b="5558"/>
          <a:stretch/>
        </p:blipFill>
        <p:spPr>
          <a:xfrm>
            <a:off x="1441529" y="641844"/>
            <a:ext cx="6409194" cy="6403295"/>
          </a:xfrm>
          <a:prstGeom prst="rect">
            <a:avLst/>
          </a:prstGeom>
        </p:spPr>
      </p:pic>
      <p:sp>
        <p:nvSpPr>
          <p:cNvPr id="65" name="Shape 471"/>
          <p:cNvSpPr>
            <a:spLocks noGrp="1"/>
          </p:cNvSpPr>
          <p:nvPr>
            <p:ph type="title" idx="4294967295"/>
          </p:nvPr>
        </p:nvSpPr>
        <p:spPr>
          <a:xfrm>
            <a:off x="395288" y="101600"/>
            <a:ext cx="8748712" cy="701675"/>
          </a:xfrm>
        </p:spPr>
        <p:txBody>
          <a:bodyPr vert="horz" wrap="square" lIns="68569" tIns="34275" rIns="68569" bIns="34275" numCol="1" anchor="ctr" anchorCtr="0" compatLnSpc="1">
            <a:prstTxWarp prst="textNoShape">
              <a:avLst/>
            </a:prstTxWarp>
            <a:normAutofit/>
          </a:bodyPr>
          <a:lstStyle/>
          <a:p>
            <a:pPr algn="l" eaLnBrk="1" hangingPunct="1">
              <a:buSzPct val="25000"/>
            </a:pPr>
            <a:r>
              <a:rPr lang="en-US" altLang="zh-TW" sz="2800" dirty="0" smtClean="0">
                <a:solidFill>
                  <a:srgbClr val="D70050"/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pitchFamily="34" charset="0"/>
              </a:rPr>
              <a:t>3 Dimension and 9 Items of Core Competencies</a:t>
            </a:r>
            <a:endParaRPr lang="en-US" altLang="zh-TW" sz="2800" b="1" dirty="0">
              <a:solidFill>
                <a:srgbClr val="D70050"/>
              </a:solidFill>
              <a:latin typeface="Microsoft JhengHei" charset="-120"/>
              <a:ea typeface="Microsoft JhengHei" charset="-120"/>
              <a:cs typeface="Microsoft JhengHei" charset="-120"/>
              <a:sym typeface="Arial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 rot="20372531">
            <a:off x="3399292" y="2796903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b="1" dirty="0" smtClean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Spontaneity</a:t>
            </a:r>
            <a:endParaRPr kumimoji="1" lang="zh-TW" altLang="en-US" sz="2000" b="1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 rot="2198303">
            <a:off x="3263036" y="4231367"/>
            <a:ext cx="1604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b="1" dirty="0" smtClean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Social </a:t>
            </a:r>
          </a:p>
          <a:p>
            <a:pPr algn="ctr"/>
            <a:r>
              <a:rPr kumimoji="1" lang="en-US" altLang="zh-TW" b="1" dirty="0" smtClean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Participation</a:t>
            </a:r>
            <a:endParaRPr kumimoji="1" lang="zh-TW" altLang="en-US" b="1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 rot="17188473">
            <a:off x="4597410" y="3727564"/>
            <a:ext cx="1822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600" b="1" dirty="0" smtClean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Communication </a:t>
            </a:r>
          </a:p>
          <a:p>
            <a:r>
              <a:rPr kumimoji="1" lang="en-US" altLang="zh-TW" sz="1600" b="1" dirty="0" smtClean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and Interaction</a:t>
            </a:r>
            <a:endParaRPr kumimoji="1" lang="zh-TW" altLang="en-US" sz="16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947933" y="3489549"/>
            <a:ext cx="1366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000" b="1" dirty="0" smtClean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Life-Long</a:t>
            </a:r>
          </a:p>
          <a:p>
            <a:pPr algn="ctr"/>
            <a:r>
              <a:rPr kumimoji="1" lang="en-US" altLang="zh-TW" sz="2000" b="1" dirty="0" smtClean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Learner</a:t>
            </a:r>
            <a:endParaRPr kumimoji="1" lang="zh-TW" altLang="en-US" sz="20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30018" y="1652533"/>
            <a:ext cx="1471495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1400" dirty="0" smtClean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Logical Thinking and Problem Solving</a:t>
            </a:r>
            <a:endParaRPr lang="zh-TW" altLang="en-US" sz="1400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12733" y="2585239"/>
            <a:ext cx="153153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1200" dirty="0" smtClean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Physical and Mental Wellness, and Self-Advancement</a:t>
            </a:r>
            <a:endParaRPr lang="zh-TW" altLang="en-US" sz="1200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95319" y="1652868"/>
            <a:ext cx="1476602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1200" dirty="0" smtClean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Planning, Execution, Innovation, and Adaptation</a:t>
            </a:r>
            <a:endParaRPr lang="zh-TW" altLang="en-US" sz="1200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65927" y="2646636"/>
            <a:ext cx="153376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1600" dirty="0" smtClean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Semiotics and Expression</a:t>
            </a:r>
            <a:endParaRPr lang="zh-TW" altLang="en-US" sz="1600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30469" y="3755681"/>
            <a:ext cx="148172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1200" dirty="0" smtClean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Information and Technology Literacy and Media Literacy</a:t>
            </a:r>
            <a:endParaRPr lang="zh-TW" altLang="en-US" sz="1200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95710" y="4858610"/>
            <a:ext cx="1492141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1400" dirty="0" smtClean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Artistic Appreciation and Aesthetic Literacy</a:t>
            </a:r>
            <a:endParaRPr lang="zh-TW" altLang="en-US" sz="1400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65765" y="5476079"/>
            <a:ext cx="156072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1600" dirty="0" smtClean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Moral Praxis and Citizenship</a:t>
            </a:r>
            <a:endParaRPr lang="zh-TW" altLang="en-US" sz="1600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50394" y="4984947"/>
            <a:ext cx="1559368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1400" dirty="0" smtClean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Interpersonal Relationships and Teamwork</a:t>
            </a:r>
            <a:endParaRPr lang="zh-TW" altLang="en-US" sz="1400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96255" y="3932402"/>
            <a:ext cx="147649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1200" dirty="0" smtClean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Cultural and Global Understanding</a:t>
            </a:r>
            <a:endParaRPr lang="zh-TW" altLang="en-US" sz="1200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95979" y="2180595"/>
            <a:ext cx="52610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070099"/>
                </a:solidFill>
              </a:rPr>
              <a:t>A1</a:t>
            </a:r>
            <a:endParaRPr lang="zh-TW" altLang="en-US" sz="2400" b="1" dirty="0">
              <a:solidFill>
                <a:srgbClr val="070099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84880" y="1355633"/>
            <a:ext cx="52610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070099"/>
                </a:solidFill>
              </a:rPr>
              <a:t>A</a:t>
            </a:r>
            <a:r>
              <a:rPr lang="en-US" altLang="zh-TW" sz="2400" b="1" dirty="0" smtClean="0">
                <a:solidFill>
                  <a:srgbClr val="070099"/>
                </a:solidFill>
              </a:rPr>
              <a:t>2</a:t>
            </a:r>
            <a:endParaRPr lang="zh-TW" altLang="en-US" sz="2400" b="1" dirty="0">
              <a:solidFill>
                <a:srgbClr val="070099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82550" y="1334692"/>
            <a:ext cx="52610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070099"/>
                </a:solidFill>
              </a:rPr>
              <a:t>A</a:t>
            </a:r>
            <a:r>
              <a:rPr lang="en-US" altLang="zh-TW" sz="2400" b="1" dirty="0">
                <a:solidFill>
                  <a:srgbClr val="070099"/>
                </a:solidFill>
              </a:rPr>
              <a:t>3</a:t>
            </a:r>
            <a:endParaRPr lang="zh-TW" altLang="en-US" sz="2400" b="1" dirty="0">
              <a:solidFill>
                <a:srgbClr val="070099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998375" y="2236713"/>
            <a:ext cx="51328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F79646">
                    <a:lumMod val="75000"/>
                  </a:srgbClr>
                </a:solidFill>
              </a:rPr>
              <a:t>B1</a:t>
            </a:r>
            <a:endParaRPr lang="zh-TW" altLang="en-US" sz="24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43521" y="3482747"/>
            <a:ext cx="51328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F79646">
                    <a:lumMod val="75000"/>
                  </a:srgbClr>
                </a:solidFill>
              </a:rPr>
              <a:t>B2</a:t>
            </a:r>
            <a:endParaRPr lang="zh-TW" altLang="en-US" sz="24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638358" y="4520055"/>
            <a:ext cx="51328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F79646">
                    <a:lumMod val="75000"/>
                  </a:srgbClr>
                </a:solidFill>
              </a:rPr>
              <a:t>B3</a:t>
            </a:r>
            <a:endParaRPr lang="zh-TW" altLang="en-US" sz="24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367618" y="5166551"/>
            <a:ext cx="50366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C00000"/>
                </a:solidFill>
              </a:rPr>
              <a:t>C1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88899" y="4660893"/>
            <a:ext cx="50366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C00000"/>
                </a:solidFill>
              </a:rPr>
              <a:t>C2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482670" y="3569755"/>
            <a:ext cx="50366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C00000"/>
                </a:solidFill>
              </a:rPr>
              <a:t>C3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 rot="3141291">
            <a:off x="326347" y="5209881"/>
            <a:ext cx="3218702" cy="49244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TW" sz="2600" b="1" dirty="0" smtClean="0">
                <a:solidFill>
                  <a:srgbClr val="C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Real-Life Scenarios</a:t>
            </a:r>
            <a:endParaRPr lang="zh-TW" altLang="en-US" sz="2600" b="1" dirty="0">
              <a:solidFill>
                <a:srgbClr val="C0000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30" name="矩形 29"/>
          <p:cNvSpPr/>
          <p:nvPr/>
        </p:nvSpPr>
        <p:spPr>
          <a:xfrm rot="17038802">
            <a:off x="6052429" y="4451581"/>
            <a:ext cx="3218702" cy="49244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TW" sz="2600" b="1" dirty="0" smtClean="0">
                <a:solidFill>
                  <a:srgbClr val="E46C0A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Real-Life Scenarios</a:t>
            </a:r>
            <a:endParaRPr lang="zh-TW" altLang="en-US" sz="2600" b="1" dirty="0">
              <a:solidFill>
                <a:srgbClr val="E46C0A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31" name="矩形 30"/>
          <p:cNvSpPr/>
          <p:nvPr/>
        </p:nvSpPr>
        <p:spPr>
          <a:xfrm rot="19942479">
            <a:off x="1125151" y="1156862"/>
            <a:ext cx="3218702" cy="49244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TW" sz="2600" b="1" dirty="0" smtClean="0">
                <a:solidFill>
                  <a:srgbClr val="00206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Real-Life Scenarios</a:t>
            </a:r>
            <a:endParaRPr lang="zh-TW" altLang="en-US" sz="2600" b="1" dirty="0">
              <a:solidFill>
                <a:srgbClr val="00206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6414977" y="6230679"/>
            <a:ext cx="2480930" cy="4111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072029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471"/>
          <p:cNvSpPr>
            <a:spLocks noGrp="1"/>
          </p:cNvSpPr>
          <p:nvPr>
            <p:ph type="title" idx="4294967295"/>
          </p:nvPr>
        </p:nvSpPr>
        <p:spPr>
          <a:xfrm>
            <a:off x="899393" y="158307"/>
            <a:ext cx="8748712" cy="701675"/>
          </a:xfrm>
        </p:spPr>
        <p:txBody>
          <a:bodyPr vert="horz" wrap="square" lIns="68569" tIns="34275" rIns="68569" bIns="34275" numCol="1" anchor="ctr" anchorCtr="0" compatLnSpc="1">
            <a:prstTxWarp prst="textNoShape">
              <a:avLst/>
            </a:prstTxWarp>
            <a:normAutofit/>
          </a:bodyPr>
          <a:lstStyle/>
          <a:p>
            <a:pPr algn="l" eaLnBrk="1" hangingPunct="1">
              <a:buSzPct val="25000"/>
            </a:pPr>
            <a:r>
              <a:rPr lang="en-US" altLang="zh-TW" sz="3600" dirty="0" smtClean="0">
                <a:solidFill>
                  <a:srgbClr val="D70050"/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pitchFamily="34" charset="0"/>
              </a:rPr>
              <a:t>Content in Each Educational Stage</a:t>
            </a:r>
            <a:endParaRPr lang="en-US" altLang="zh-TW" sz="3600" b="1" dirty="0">
              <a:solidFill>
                <a:srgbClr val="D70050"/>
              </a:solidFill>
              <a:latin typeface="Microsoft JhengHei" charset="-120"/>
              <a:ea typeface="Microsoft JhengHei" charset="-120"/>
              <a:cs typeface="Microsoft JhengHei" charset="-120"/>
              <a:sym typeface="Arial" pitchFamily="34" charset="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xmlns="" val="2366010171"/>
              </p:ext>
            </p:extLst>
          </p:nvPr>
        </p:nvGraphicFramePr>
        <p:xfrm>
          <a:off x="2225749" y="44516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126" y="803275"/>
            <a:ext cx="8903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31096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30" r="12467"/>
          <a:stretch/>
        </p:blipFill>
        <p:spPr bwMode="auto">
          <a:xfrm>
            <a:off x="24063" y="0"/>
            <a:ext cx="9119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4058" b="44856"/>
          <a:stretch/>
        </p:blipFill>
        <p:spPr>
          <a:xfrm>
            <a:off x="4028660" y="0"/>
            <a:ext cx="5115339" cy="378175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66" y="2742"/>
            <a:ext cx="9144000" cy="6855258"/>
          </a:xfrm>
          <a:prstGeom prst="rect">
            <a:avLst/>
          </a:prstGeom>
        </p:spPr>
      </p:pic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396-ABA1-4BD8-AEDE-86160FAE8A6E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 rot="21401305">
            <a:off x="5396052" y="4524499"/>
            <a:ext cx="2202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1BAF6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ENGLISH</a:t>
            </a:r>
            <a:endParaRPr lang="zh-TW" altLang="en-US" sz="44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1BAF6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 rot="21436753">
            <a:off x="1707672" y="2525466"/>
            <a:ext cx="5268065" cy="16557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6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參        </a:t>
            </a:r>
            <a:r>
              <a:rPr lang="en-US" altLang="zh-TW" sz="3600" b="1" dirty="0" smtClean="0">
                <a:solidFill>
                  <a:srgbClr val="1BAF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What is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600" b="1" dirty="0">
                <a:solidFill>
                  <a:srgbClr val="1BAF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solidFill>
                  <a:srgbClr val="1BAF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different now?</a:t>
            </a:r>
            <a:endParaRPr lang="zh-TW" altLang="en-US" sz="3600" b="1" dirty="0">
              <a:solidFill>
                <a:srgbClr val="1BAF6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63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37 0.2757 C 0.35764 0.21412 0.32691 0.15255 0.26216 0.10672 C 0.1974 0.06065 0.0441 0.03588 -2.5E-6 -4.44444E-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4345" y="31719"/>
            <a:ext cx="7886700" cy="931178"/>
          </a:xfrm>
        </p:spPr>
        <p:txBody>
          <a:bodyPr/>
          <a:lstStyle/>
          <a:p>
            <a:pPr algn="ctr"/>
            <a:r>
              <a:rPr lang="en-US" altLang="zh-TW" dirty="0" smtClean="0"/>
              <a:t>What is different?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396-ABA1-4BD8-AEDE-86160FAE8A6E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04345" y="746328"/>
            <a:ext cx="7886700" cy="931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Before          vs         Now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8824" y="1677506"/>
            <a:ext cx="4792467" cy="4708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altLang="zh-TW" sz="2000" dirty="0" smtClean="0"/>
              <a:t>Self-understanding </a:t>
            </a:r>
            <a:r>
              <a:rPr lang="en-US" altLang="zh-TW" sz="2000" dirty="0"/>
              <a:t>and exploration of </a:t>
            </a:r>
            <a:r>
              <a:rPr lang="en-US" altLang="zh-TW" sz="2000" dirty="0" smtClean="0"/>
              <a:t>potentials.</a:t>
            </a:r>
          </a:p>
          <a:p>
            <a:pPr marL="342900" indent="-342900">
              <a:buAutoNum type="alphaUcPeriod"/>
            </a:pPr>
            <a:r>
              <a:rPr lang="en-US" altLang="zh-TW" sz="2000" dirty="0" smtClean="0"/>
              <a:t>Appreciation</a:t>
            </a:r>
            <a:r>
              <a:rPr lang="en-US" altLang="zh-TW" sz="2000" dirty="0"/>
              <a:t>, representation, and </a:t>
            </a:r>
            <a:r>
              <a:rPr lang="en-US" altLang="zh-TW" sz="2000" dirty="0" smtClean="0"/>
              <a:t>creativity.</a:t>
            </a:r>
          </a:p>
          <a:p>
            <a:pPr marL="342900" indent="-342900">
              <a:buAutoNum type="alphaUcPeriod"/>
            </a:pPr>
            <a:r>
              <a:rPr lang="en-US" altLang="zh-TW" sz="2000" dirty="0" smtClean="0"/>
              <a:t>Career </a:t>
            </a:r>
            <a:r>
              <a:rPr lang="en-US" altLang="zh-TW" sz="2000" dirty="0"/>
              <a:t>planning and lifelong </a:t>
            </a:r>
            <a:r>
              <a:rPr lang="en-US" altLang="zh-TW" sz="2000" dirty="0" smtClean="0"/>
              <a:t>learning.</a:t>
            </a:r>
          </a:p>
          <a:p>
            <a:pPr marL="342900" indent="-342900">
              <a:buAutoNum type="alphaUcPeriod"/>
            </a:pPr>
            <a:r>
              <a:rPr lang="en-US" altLang="zh-TW" sz="2000" dirty="0" smtClean="0"/>
              <a:t>Expression</a:t>
            </a:r>
            <a:r>
              <a:rPr lang="en-US" altLang="zh-TW" sz="2000" dirty="0"/>
              <a:t>, communication, and </a:t>
            </a:r>
            <a:r>
              <a:rPr lang="en-US" altLang="zh-TW" sz="2000" dirty="0" smtClean="0"/>
              <a:t>sharing.</a:t>
            </a:r>
          </a:p>
          <a:p>
            <a:pPr marL="342900" indent="-342900">
              <a:buAutoNum type="alphaUcPeriod"/>
            </a:pPr>
            <a:r>
              <a:rPr lang="en-US" altLang="zh-TW" sz="2000" dirty="0" smtClean="0"/>
              <a:t>Respect</a:t>
            </a:r>
            <a:r>
              <a:rPr lang="en-US" altLang="zh-TW" sz="2000" dirty="0"/>
              <a:t>, care and team </a:t>
            </a:r>
            <a:r>
              <a:rPr lang="en-US" altLang="zh-TW" sz="2000" dirty="0" smtClean="0"/>
              <a:t>work. </a:t>
            </a:r>
          </a:p>
          <a:p>
            <a:pPr marL="342900" indent="-342900">
              <a:buAutoNum type="alphaUcPeriod"/>
            </a:pPr>
            <a:r>
              <a:rPr lang="en-US" altLang="zh-TW" sz="2000" dirty="0" smtClean="0"/>
              <a:t>Cultural </a:t>
            </a:r>
            <a:r>
              <a:rPr lang="en-US" altLang="zh-TW" sz="2000" dirty="0"/>
              <a:t>learning and international </a:t>
            </a:r>
            <a:r>
              <a:rPr lang="en-US" altLang="zh-TW" sz="2000" dirty="0" smtClean="0"/>
              <a:t>understanding.</a:t>
            </a:r>
          </a:p>
          <a:p>
            <a:pPr marL="342900" indent="-342900">
              <a:buAutoNum type="alphaUcPeriod"/>
            </a:pPr>
            <a:r>
              <a:rPr lang="en-US" altLang="zh-TW" sz="2000" dirty="0" smtClean="0"/>
              <a:t>Planning</a:t>
            </a:r>
            <a:r>
              <a:rPr lang="en-US" altLang="zh-TW" sz="2000" dirty="0"/>
              <a:t>, organizing and putting plans into </a:t>
            </a:r>
            <a:r>
              <a:rPr lang="en-US" altLang="zh-TW" sz="2000" dirty="0" smtClean="0"/>
              <a:t>practice.</a:t>
            </a:r>
          </a:p>
          <a:p>
            <a:pPr marL="342900" indent="-342900">
              <a:buAutoNum type="alphaUcPeriod"/>
            </a:pPr>
            <a:r>
              <a:rPr lang="en-US" altLang="zh-TW" sz="2000" dirty="0" smtClean="0"/>
              <a:t>Utilization </a:t>
            </a:r>
            <a:r>
              <a:rPr lang="en-US" altLang="zh-TW" sz="2000" dirty="0"/>
              <a:t>of technology and </a:t>
            </a:r>
            <a:r>
              <a:rPr lang="en-US" altLang="zh-TW" sz="2000" dirty="0" smtClean="0"/>
              <a:t>information.</a:t>
            </a:r>
          </a:p>
          <a:p>
            <a:pPr marL="342900" indent="-342900">
              <a:buAutoNum type="alphaUcPeriod"/>
            </a:pPr>
            <a:r>
              <a:rPr lang="en-US" altLang="zh-TW" sz="2000" dirty="0" smtClean="0"/>
              <a:t>Active </a:t>
            </a:r>
            <a:r>
              <a:rPr lang="en-US" altLang="zh-TW" sz="2000" dirty="0"/>
              <a:t>exploration and </a:t>
            </a:r>
            <a:r>
              <a:rPr lang="en-US" altLang="zh-TW" sz="2000" dirty="0" smtClean="0"/>
              <a:t>study.</a:t>
            </a:r>
          </a:p>
          <a:p>
            <a:pPr marL="342900" indent="-342900">
              <a:buAutoNum type="alphaUcPeriod"/>
            </a:pPr>
            <a:r>
              <a:rPr lang="en-US" altLang="zh-TW" sz="2000" dirty="0" smtClean="0"/>
              <a:t>Independent </a:t>
            </a:r>
            <a:r>
              <a:rPr lang="en-US" altLang="zh-TW" sz="2000" dirty="0"/>
              <a:t>thinking and problem </a:t>
            </a:r>
            <a:r>
              <a:rPr lang="en-US" altLang="zh-TW" sz="2000" dirty="0" smtClean="0"/>
              <a:t>solving.</a:t>
            </a:r>
            <a:endParaRPr lang="zh-TW" alt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29" t="3685" r="20362" b="3333"/>
          <a:stretch/>
        </p:blipFill>
        <p:spPr bwMode="auto">
          <a:xfrm>
            <a:off x="4961292" y="1894076"/>
            <a:ext cx="4182708" cy="368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6414977" y="6230679"/>
            <a:ext cx="2480930" cy="4111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903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rgbClr val="393487"/>
                </a:solidFill>
              </a:rPr>
              <a:t>C</a:t>
            </a:r>
            <a:r>
              <a:rPr lang="en-US" altLang="zh-TW" dirty="0" smtClean="0">
                <a:solidFill>
                  <a:srgbClr val="393487"/>
                </a:solidFill>
              </a:rPr>
              <a:t>hanges</a:t>
            </a:r>
            <a:endParaRPr lang="zh-TW" altLang="en-US" dirty="0">
              <a:solidFill>
                <a:srgbClr val="393487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1511" y="2941803"/>
            <a:ext cx="7886700" cy="4810066"/>
          </a:xfrm>
        </p:spPr>
        <p:txBody>
          <a:bodyPr/>
          <a:lstStyle/>
          <a:p>
            <a:r>
              <a:rPr lang="en-US" altLang="zh-TW" dirty="0" smtClean="0"/>
              <a:t>9-year compulsory education to 12-year basic education</a:t>
            </a:r>
          </a:p>
          <a:p>
            <a:r>
              <a:rPr lang="en-US" altLang="zh-TW" dirty="0" smtClean="0"/>
              <a:t>No tuition fee for high school</a:t>
            </a:r>
          </a:p>
          <a:p>
            <a:r>
              <a:rPr lang="en-US" altLang="zh-TW" dirty="0" smtClean="0"/>
              <a:t>Open classroom observation, collaborative lesson preparation</a:t>
            </a:r>
          </a:p>
          <a:p>
            <a:r>
              <a:rPr lang="en-US" altLang="zh-TW" dirty="0"/>
              <a:t>New Domain- Technology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396-ABA1-4BD8-AEDE-86160FAE8A6E}" type="slidenum">
              <a:rPr lang="zh-TW" altLang="en-US" smtClean="0"/>
              <a:pPr/>
              <a:t>19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xmlns="" val="2533742228"/>
              </p:ext>
            </p:extLst>
          </p:nvPr>
        </p:nvGraphicFramePr>
        <p:xfrm>
          <a:off x="726500" y="1233968"/>
          <a:ext cx="8473681" cy="164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377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370890" y="1295844"/>
            <a:ext cx="8548837" cy="4865033"/>
            <a:chOff x="-4517543" y="803875"/>
            <a:chExt cx="7462181" cy="3736976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-4233062" y="803875"/>
              <a:ext cx="1931900" cy="640605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-2522748" y="923229"/>
              <a:ext cx="4564070" cy="434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T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Why the new curriculum?</a:t>
              </a:r>
              <a:endParaRPr lang="en-US" altLang="zh-TW" sz="2800" dirty="0">
                <a:latin typeface="Microsoft JhengHei" charset="-120"/>
                <a:ea typeface="Microsoft JhengHei" charset="-120"/>
                <a:cs typeface="Microsoft JhengHei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-2867250" y="1558559"/>
              <a:ext cx="5067414" cy="4019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What is the new curriculum?</a:t>
              </a:r>
              <a:endPara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-2501660" y="2208261"/>
              <a:ext cx="3236142" cy="434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T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What is different?</a:t>
              </a:r>
              <a:endPara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-2501660" y="2823696"/>
              <a:ext cx="5252814" cy="4019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Features in the English </a:t>
              </a:r>
              <a:r>
                <a:rPr lang="en-US" altLang="zh-T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curriculum</a:t>
              </a:r>
              <a:endPara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-2449972" y="3451482"/>
              <a:ext cx="5394610" cy="401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Content in the English curriculum</a:t>
              </a:r>
              <a:endPara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-2463391" y="4006162"/>
              <a:ext cx="5408029" cy="354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Competency-Based Curriculum Design</a:t>
              </a:r>
              <a:endPara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6" name="直線接點 35"/>
            <p:cNvCxnSpPr/>
            <p:nvPr/>
          </p:nvCxnSpPr>
          <p:spPr>
            <a:xfrm flipV="1">
              <a:off x="-2522748" y="1341120"/>
              <a:ext cx="2339102" cy="9239"/>
            </a:xfrm>
            <a:prstGeom prst="line">
              <a:avLst/>
            </a:prstGeom>
            <a:ln>
              <a:solidFill>
                <a:srgbClr val="EF88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V="1">
              <a:off x="-2493871" y="2004274"/>
              <a:ext cx="2731914" cy="1695"/>
            </a:xfrm>
            <a:prstGeom prst="line">
              <a:avLst/>
            </a:prstGeom>
            <a:ln>
              <a:solidFill>
                <a:srgbClr val="50B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-2522748" y="2657295"/>
              <a:ext cx="2522748" cy="32414"/>
            </a:xfrm>
            <a:prstGeom prst="line">
              <a:avLst/>
            </a:prstGeom>
            <a:ln>
              <a:solidFill>
                <a:srgbClr val="8FC3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flipV="1">
              <a:off x="-2585642" y="3297636"/>
              <a:ext cx="2322252" cy="7323"/>
            </a:xfrm>
            <a:prstGeom prst="line">
              <a:avLst/>
            </a:prstGeom>
            <a:ln>
              <a:solidFill>
                <a:srgbClr val="F9B6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>
              <a:off x="-2522748" y="3903252"/>
              <a:ext cx="2339102" cy="2383"/>
            </a:xfrm>
            <a:prstGeom prst="line">
              <a:avLst/>
            </a:prstGeom>
            <a:ln>
              <a:solidFill>
                <a:srgbClr val="CA90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>
              <a:off x="-2463391" y="4485590"/>
              <a:ext cx="4259697" cy="0"/>
            </a:xfrm>
            <a:prstGeom prst="line">
              <a:avLst/>
            </a:prstGeom>
            <a:ln>
              <a:solidFill>
                <a:srgbClr val="4067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圖片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-4154322" y="1471412"/>
              <a:ext cx="1628427" cy="591322"/>
            </a:xfrm>
            <a:prstGeom prst="rect">
              <a:avLst/>
            </a:prstGeom>
          </p:spPr>
        </p:pic>
        <p:pic>
          <p:nvPicPr>
            <p:cNvPr id="53" name="圖片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-4422643" y="3307341"/>
              <a:ext cx="2221867" cy="598294"/>
            </a:xfrm>
            <a:prstGeom prst="rect">
              <a:avLst/>
            </a:prstGeom>
          </p:spPr>
        </p:pic>
        <p:pic>
          <p:nvPicPr>
            <p:cNvPr id="54" name="圖片 5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-4482260" y="3873375"/>
              <a:ext cx="2032288" cy="667476"/>
            </a:xfrm>
            <a:prstGeom prst="rect">
              <a:avLst/>
            </a:prstGeom>
          </p:spPr>
        </p:pic>
        <p:pic>
          <p:nvPicPr>
            <p:cNvPr id="55" name="圖片 5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-4174200" y="2098988"/>
              <a:ext cx="1964809" cy="632160"/>
            </a:xfrm>
            <a:prstGeom prst="rect">
              <a:avLst/>
            </a:prstGeom>
          </p:spPr>
        </p:pic>
        <p:pic>
          <p:nvPicPr>
            <p:cNvPr id="56" name="圖片 5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-4517543" y="2721583"/>
              <a:ext cx="2032287" cy="651397"/>
            </a:xfrm>
            <a:prstGeom prst="rect">
              <a:avLst/>
            </a:prstGeom>
          </p:spPr>
        </p:pic>
      </p:grp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78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4058" b="44856"/>
          <a:stretch/>
        </p:blipFill>
        <p:spPr>
          <a:xfrm>
            <a:off x="4028660" y="0"/>
            <a:ext cx="5115339" cy="378175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4181" y="0"/>
            <a:ext cx="9144000" cy="6855258"/>
          </a:xfrm>
          <a:prstGeom prst="rect">
            <a:avLst/>
          </a:prstGeom>
        </p:spPr>
      </p:pic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396-ABA1-4BD8-AEDE-86160FAE8A6E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 rot="21437254">
            <a:off x="1737237" y="2994632"/>
            <a:ext cx="5404290" cy="68897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壹</a:t>
            </a:r>
            <a:r>
              <a:rPr lang="zh-TW" altLang="en-US" sz="36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3600" b="1" dirty="0" smtClean="0">
                <a:solidFill>
                  <a:srgbClr val="1BAF61"/>
                </a:solidFill>
              </a:rPr>
              <a:t>Why the new    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1BAF61"/>
                </a:solidFill>
              </a:rPr>
              <a:t> </a:t>
            </a:r>
            <a:r>
              <a:rPr lang="en-US" altLang="zh-TW" sz="3600" b="1" dirty="0" smtClean="0">
                <a:solidFill>
                  <a:srgbClr val="1BAF61"/>
                </a:solidFill>
              </a:rPr>
              <a:t>                 curriculum?</a:t>
            </a:r>
            <a:endParaRPr lang="zh-TW" altLang="en-US" sz="3600" b="1" dirty="0">
              <a:solidFill>
                <a:srgbClr val="1BAF6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 rot="21401305">
            <a:off x="5396052" y="4524499"/>
            <a:ext cx="2202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1BAF6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ENGLISH</a:t>
            </a:r>
            <a:endParaRPr lang="zh-TW" altLang="en-US" sz="44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1BAF6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9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37 0.2757 C 0.35764 0.21412 0.32691 0.15255 0.26216 0.10672 C 0.1974 0.06065 0.0441 0.03588 -2.5E-6 -4.44444E-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 rot="5400000">
            <a:off x="4101242" y="4723328"/>
            <a:ext cx="913299" cy="4254163"/>
          </a:xfrm>
          <a:prstGeom prst="pie">
            <a:avLst>
              <a:gd name="adj1" fmla="val 5401779"/>
              <a:gd name="adj2" fmla="val 16185328"/>
            </a:avLst>
          </a:prstGeom>
          <a:solidFill>
            <a:srgbClr val="FCE4EC"/>
          </a:solidFill>
          <a:ln w="38100" cap="rnd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2"/>
          <p:cNvSpPr txBox="1">
            <a:spLocks/>
          </p:cNvSpPr>
          <p:nvPr/>
        </p:nvSpPr>
        <p:spPr bwMode="auto">
          <a:xfrm>
            <a:off x="402391" y="163527"/>
            <a:ext cx="8377237" cy="96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/>
            <a:r>
              <a:rPr lang="en-US" altLang="zh-TW" sz="3600" b="1" dirty="0">
                <a:solidFill>
                  <a:schemeClr val="bg1"/>
                </a:solidFill>
                <a:cs typeface="Times New Roman" pitchFamily="18" charset="0"/>
              </a:rPr>
              <a:t>Why do we </a:t>
            </a:r>
            <a:r>
              <a:rPr lang="en-US" altLang="zh-TW" sz="3600" b="1" dirty="0" smtClean="0">
                <a:solidFill>
                  <a:schemeClr val="bg1"/>
                </a:solidFill>
                <a:cs typeface="Times New Roman" pitchFamily="18" charset="0"/>
              </a:rPr>
              <a:t>need </a:t>
            </a:r>
            <a:r>
              <a:rPr lang="en-US" altLang="zh-TW" sz="3600" b="1" dirty="0">
                <a:solidFill>
                  <a:schemeClr val="bg1"/>
                </a:solidFill>
                <a:cs typeface="Times New Roman" pitchFamily="18" charset="0"/>
              </a:rPr>
              <a:t>the new curriculum?</a:t>
            </a:r>
            <a:endParaRPr lang="zh-TW" altLang="en-US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026" name="Picture 2" descr="Korea faces rapidly aging pop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040" y="1160167"/>
            <a:ext cx="326871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2" descr="Coronavirus (COVID-19) Deaths - Statistics and Research - Our World in Dat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40" name="Picture 16" descr="Senator Ernst Wants To Change Composition Of Coins – KIWARadio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8043" y="3320167"/>
            <a:ext cx="384341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ot Of People Phubbing On MRT Stock Video - Video of travel, unhealthy:  1195342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751" y="1160167"/>
            <a:ext cx="383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utoShape 20" descr="文明只是人類演進過程中的副產品- 每日頭條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46" name="Picture 22" descr="https://i1.kknews.cc/SIG=2jbml1a/47060002ns4528551nr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0" b="3266"/>
          <a:stretch/>
        </p:blipFill>
        <p:spPr bwMode="auto">
          <a:xfrm>
            <a:off x="917575" y="3321946"/>
            <a:ext cx="350217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9096498"/>
              </p:ext>
            </p:extLst>
          </p:nvPr>
        </p:nvGraphicFramePr>
        <p:xfrm>
          <a:off x="1716360" y="5512904"/>
          <a:ext cx="5612094" cy="1162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3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53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53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53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53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53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6244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90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0" y="4961189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30723" name="Rectangle 8"/>
          <p:cNvSpPr>
            <a:spLocks noChangeArrowheads="1"/>
          </p:cNvSpPr>
          <p:nvPr/>
        </p:nvSpPr>
        <p:spPr bwMode="auto">
          <a:xfrm>
            <a:off x="0" y="4961189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>
              <a:solidFill>
                <a:srgbClr val="000000"/>
              </a:solidFill>
            </a:endParaRPr>
          </a:p>
        </p:txBody>
      </p:sp>
      <p:pic>
        <p:nvPicPr>
          <p:cNvPr id="15" name="圖片 14"/>
          <p:cNvPicPr/>
          <p:nvPr/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16832"/>
            <a:ext cx="8280920" cy="4704460"/>
          </a:xfrm>
          <a:prstGeom prst="roundRect">
            <a:avLst>
              <a:gd name="adj" fmla="val 165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2" name="群組 17"/>
          <p:cNvGrpSpPr>
            <a:grpSpLocks/>
          </p:cNvGrpSpPr>
          <p:nvPr/>
        </p:nvGrpSpPr>
        <p:grpSpPr bwMode="auto">
          <a:xfrm>
            <a:off x="719422" y="2121033"/>
            <a:ext cx="7777163" cy="3341943"/>
            <a:chOff x="611559" y="2226012"/>
            <a:chExt cx="7777485" cy="3340566"/>
          </a:xfrm>
        </p:grpSpPr>
        <p:sp>
          <p:nvSpPr>
            <p:cNvPr id="5" name="矩形 4"/>
            <p:cNvSpPr/>
            <p:nvPr/>
          </p:nvSpPr>
          <p:spPr>
            <a:xfrm>
              <a:off x="611559" y="2226012"/>
              <a:ext cx="2448026" cy="650607"/>
            </a:xfrm>
            <a:prstGeom prst="rect">
              <a:avLst/>
            </a:prstGeom>
            <a:solidFill>
              <a:srgbClr val="1E88E5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高表現高差距</a:t>
              </a:r>
            </a:p>
          </p:txBody>
        </p:sp>
        <p:sp>
          <p:nvSpPr>
            <p:cNvPr id="6" name="橢圓 5"/>
            <p:cNvSpPr/>
            <p:nvPr/>
          </p:nvSpPr>
          <p:spPr>
            <a:xfrm>
              <a:off x="1187846" y="2637260"/>
              <a:ext cx="1224014" cy="1079055"/>
            </a:xfrm>
            <a:prstGeom prst="ellipse">
              <a:avLst/>
            </a:prstGeom>
            <a:solidFill>
              <a:srgbClr val="FFFF00">
                <a:alpha val="29000"/>
              </a:srgbClr>
            </a:solidFill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0731" name="矩形 2"/>
            <p:cNvSpPr>
              <a:spLocks noChangeArrowheads="1"/>
            </p:cNvSpPr>
            <p:nvPr/>
          </p:nvSpPr>
          <p:spPr bwMode="auto">
            <a:xfrm>
              <a:off x="2483768" y="4612471"/>
              <a:ext cx="5905276" cy="954107"/>
            </a:xfrm>
            <a:prstGeom prst="rect">
              <a:avLst/>
            </a:prstGeom>
            <a:solidFill>
              <a:srgbClr val="D81B6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kumimoji="0" lang="en-US" altLang="zh-TW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PISA</a:t>
              </a:r>
              <a:r>
                <a:rPr kumimoji="0" lang="zh-TW" altLang="en-US" sz="2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 </a:t>
              </a:r>
              <a:r>
                <a:rPr kumimoji="0" lang="en-US" altLang="zh-TW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2012</a:t>
              </a:r>
              <a:r>
                <a:rPr kumimoji="0" lang="zh-TW" altLang="en-US" sz="2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各國數學素養表現變異，臺灣前後段學生差距世界第一</a:t>
              </a:r>
              <a:endParaRPr lang="zh-TW" altLang="en-US" sz="2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</p:grpSp>
      <p:sp>
        <p:nvSpPr>
          <p:cNvPr id="22" name="手繪多邊形 21"/>
          <p:cNvSpPr/>
          <p:nvPr/>
        </p:nvSpPr>
        <p:spPr>
          <a:xfrm>
            <a:off x="8212156" y="772887"/>
            <a:ext cx="227060" cy="279849"/>
          </a:xfrm>
          <a:custGeom>
            <a:avLst/>
            <a:gdLst>
              <a:gd name="connsiteX0" fmla="*/ 268357 w 626165"/>
              <a:gd name="connsiteY0" fmla="*/ 0 h 983974"/>
              <a:gd name="connsiteX1" fmla="*/ 0 w 626165"/>
              <a:gd name="connsiteY1" fmla="*/ 506895 h 983974"/>
              <a:gd name="connsiteX2" fmla="*/ 337931 w 626165"/>
              <a:gd name="connsiteY2" fmla="*/ 496956 h 983974"/>
              <a:gd name="connsiteX3" fmla="*/ 149087 w 626165"/>
              <a:gd name="connsiteY3" fmla="*/ 983974 h 983974"/>
              <a:gd name="connsiteX4" fmla="*/ 626165 w 626165"/>
              <a:gd name="connsiteY4" fmla="*/ 308113 h 983974"/>
              <a:gd name="connsiteX5" fmla="*/ 228600 w 626165"/>
              <a:gd name="connsiteY5" fmla="*/ 308113 h 983974"/>
              <a:gd name="connsiteX6" fmla="*/ 268357 w 626165"/>
              <a:gd name="connsiteY6" fmla="*/ 0 h 983974"/>
              <a:gd name="connsiteX0" fmla="*/ 268357 w 626165"/>
              <a:gd name="connsiteY0" fmla="*/ 0 h 864705"/>
              <a:gd name="connsiteX1" fmla="*/ 0 w 626165"/>
              <a:gd name="connsiteY1" fmla="*/ 506895 h 864705"/>
              <a:gd name="connsiteX2" fmla="*/ 337931 w 626165"/>
              <a:gd name="connsiteY2" fmla="*/ 496956 h 864705"/>
              <a:gd name="connsiteX3" fmla="*/ 188844 w 626165"/>
              <a:gd name="connsiteY3" fmla="*/ 864705 h 864705"/>
              <a:gd name="connsiteX4" fmla="*/ 626165 w 626165"/>
              <a:gd name="connsiteY4" fmla="*/ 308113 h 864705"/>
              <a:gd name="connsiteX5" fmla="*/ 228600 w 626165"/>
              <a:gd name="connsiteY5" fmla="*/ 308113 h 864705"/>
              <a:gd name="connsiteX6" fmla="*/ 268357 w 626165"/>
              <a:gd name="connsiteY6" fmla="*/ 0 h 864705"/>
              <a:gd name="connsiteX0" fmla="*/ 268357 w 626165"/>
              <a:gd name="connsiteY0" fmla="*/ 0 h 864705"/>
              <a:gd name="connsiteX1" fmla="*/ 0 w 626165"/>
              <a:gd name="connsiteY1" fmla="*/ 506895 h 864705"/>
              <a:gd name="connsiteX2" fmla="*/ 288236 w 626165"/>
              <a:gd name="connsiteY2" fmla="*/ 506895 h 864705"/>
              <a:gd name="connsiteX3" fmla="*/ 188844 w 626165"/>
              <a:gd name="connsiteY3" fmla="*/ 864705 h 864705"/>
              <a:gd name="connsiteX4" fmla="*/ 626165 w 626165"/>
              <a:gd name="connsiteY4" fmla="*/ 308113 h 864705"/>
              <a:gd name="connsiteX5" fmla="*/ 228600 w 626165"/>
              <a:gd name="connsiteY5" fmla="*/ 308113 h 864705"/>
              <a:gd name="connsiteX6" fmla="*/ 268357 w 626165"/>
              <a:gd name="connsiteY6" fmla="*/ 0 h 864705"/>
              <a:gd name="connsiteX0" fmla="*/ 268357 w 576469"/>
              <a:gd name="connsiteY0" fmla="*/ 0 h 864705"/>
              <a:gd name="connsiteX1" fmla="*/ 0 w 576469"/>
              <a:gd name="connsiteY1" fmla="*/ 506895 h 864705"/>
              <a:gd name="connsiteX2" fmla="*/ 288236 w 576469"/>
              <a:gd name="connsiteY2" fmla="*/ 506895 h 864705"/>
              <a:gd name="connsiteX3" fmla="*/ 188844 w 576469"/>
              <a:gd name="connsiteY3" fmla="*/ 864705 h 864705"/>
              <a:gd name="connsiteX4" fmla="*/ 576469 w 576469"/>
              <a:gd name="connsiteY4" fmla="*/ 318052 h 864705"/>
              <a:gd name="connsiteX5" fmla="*/ 228600 w 576469"/>
              <a:gd name="connsiteY5" fmla="*/ 308113 h 864705"/>
              <a:gd name="connsiteX6" fmla="*/ 268357 w 576469"/>
              <a:gd name="connsiteY6" fmla="*/ 0 h 864705"/>
              <a:gd name="connsiteX0" fmla="*/ 268357 w 576469"/>
              <a:gd name="connsiteY0" fmla="*/ 0 h 864705"/>
              <a:gd name="connsiteX1" fmla="*/ 0 w 576469"/>
              <a:gd name="connsiteY1" fmla="*/ 506895 h 864705"/>
              <a:gd name="connsiteX2" fmla="*/ 288236 w 576469"/>
              <a:gd name="connsiteY2" fmla="*/ 506895 h 864705"/>
              <a:gd name="connsiteX3" fmla="*/ 188844 w 576469"/>
              <a:gd name="connsiteY3" fmla="*/ 864705 h 864705"/>
              <a:gd name="connsiteX4" fmla="*/ 576469 w 576469"/>
              <a:gd name="connsiteY4" fmla="*/ 318052 h 864705"/>
              <a:gd name="connsiteX5" fmla="*/ 258112 w 576469"/>
              <a:gd name="connsiteY5" fmla="*/ 353022 h 864705"/>
              <a:gd name="connsiteX6" fmla="*/ 268357 w 576469"/>
              <a:gd name="connsiteY6" fmla="*/ 0 h 864705"/>
              <a:gd name="connsiteX0" fmla="*/ 268357 w 550807"/>
              <a:gd name="connsiteY0" fmla="*/ 0 h 864705"/>
              <a:gd name="connsiteX1" fmla="*/ 0 w 550807"/>
              <a:gd name="connsiteY1" fmla="*/ 506895 h 864705"/>
              <a:gd name="connsiteX2" fmla="*/ 288236 w 550807"/>
              <a:gd name="connsiteY2" fmla="*/ 506895 h 864705"/>
              <a:gd name="connsiteX3" fmla="*/ 188844 w 550807"/>
              <a:gd name="connsiteY3" fmla="*/ 864705 h 864705"/>
              <a:gd name="connsiteX4" fmla="*/ 550807 w 550807"/>
              <a:gd name="connsiteY4" fmla="*/ 353979 h 864705"/>
              <a:gd name="connsiteX5" fmla="*/ 258112 w 550807"/>
              <a:gd name="connsiteY5" fmla="*/ 353022 h 864705"/>
              <a:gd name="connsiteX6" fmla="*/ 268357 w 550807"/>
              <a:gd name="connsiteY6" fmla="*/ 0 h 864705"/>
              <a:gd name="connsiteX0" fmla="*/ 268357 w 550807"/>
              <a:gd name="connsiteY0" fmla="*/ 0 h 864705"/>
              <a:gd name="connsiteX1" fmla="*/ 0 w 550807"/>
              <a:gd name="connsiteY1" fmla="*/ 506895 h 864705"/>
              <a:gd name="connsiteX2" fmla="*/ 257441 w 550807"/>
              <a:gd name="connsiteY2" fmla="*/ 503046 h 864705"/>
              <a:gd name="connsiteX3" fmla="*/ 188844 w 550807"/>
              <a:gd name="connsiteY3" fmla="*/ 864705 h 864705"/>
              <a:gd name="connsiteX4" fmla="*/ 550807 w 550807"/>
              <a:gd name="connsiteY4" fmla="*/ 353979 h 864705"/>
              <a:gd name="connsiteX5" fmla="*/ 258112 w 550807"/>
              <a:gd name="connsiteY5" fmla="*/ 353022 h 864705"/>
              <a:gd name="connsiteX6" fmla="*/ 268357 w 550807"/>
              <a:gd name="connsiteY6" fmla="*/ 0 h 864705"/>
              <a:gd name="connsiteX0" fmla="*/ 268357 w 550807"/>
              <a:gd name="connsiteY0" fmla="*/ 0 h 864705"/>
              <a:gd name="connsiteX1" fmla="*/ 0 w 550807"/>
              <a:gd name="connsiteY1" fmla="*/ 506895 h 864705"/>
              <a:gd name="connsiteX2" fmla="*/ 307482 w 550807"/>
              <a:gd name="connsiteY2" fmla="*/ 503046 h 864705"/>
              <a:gd name="connsiteX3" fmla="*/ 188844 w 550807"/>
              <a:gd name="connsiteY3" fmla="*/ 864705 h 864705"/>
              <a:gd name="connsiteX4" fmla="*/ 550807 w 550807"/>
              <a:gd name="connsiteY4" fmla="*/ 353979 h 864705"/>
              <a:gd name="connsiteX5" fmla="*/ 258112 w 550807"/>
              <a:gd name="connsiteY5" fmla="*/ 353022 h 864705"/>
              <a:gd name="connsiteX6" fmla="*/ 268357 w 550807"/>
              <a:gd name="connsiteY6" fmla="*/ 0 h 864705"/>
              <a:gd name="connsiteX0" fmla="*/ 268357 w 550807"/>
              <a:gd name="connsiteY0" fmla="*/ 0 h 864705"/>
              <a:gd name="connsiteX1" fmla="*/ 0 w 550807"/>
              <a:gd name="connsiteY1" fmla="*/ 506895 h 864705"/>
              <a:gd name="connsiteX2" fmla="*/ 307482 w 550807"/>
              <a:gd name="connsiteY2" fmla="*/ 503046 h 864705"/>
              <a:gd name="connsiteX3" fmla="*/ 188844 w 550807"/>
              <a:gd name="connsiteY3" fmla="*/ 864705 h 864705"/>
              <a:gd name="connsiteX4" fmla="*/ 550807 w 550807"/>
              <a:gd name="connsiteY4" fmla="*/ 353979 h 864705"/>
              <a:gd name="connsiteX5" fmla="*/ 229884 w 550807"/>
              <a:gd name="connsiteY5" fmla="*/ 355588 h 864705"/>
              <a:gd name="connsiteX6" fmla="*/ 268357 w 550807"/>
              <a:gd name="connsiteY6" fmla="*/ 0 h 864705"/>
              <a:gd name="connsiteX0" fmla="*/ 268357 w 550807"/>
              <a:gd name="connsiteY0" fmla="*/ 0 h 864705"/>
              <a:gd name="connsiteX1" fmla="*/ 0 w 550807"/>
              <a:gd name="connsiteY1" fmla="*/ 506895 h 864705"/>
              <a:gd name="connsiteX2" fmla="*/ 307482 w 550807"/>
              <a:gd name="connsiteY2" fmla="*/ 503046 h 864705"/>
              <a:gd name="connsiteX3" fmla="*/ 188844 w 550807"/>
              <a:gd name="connsiteY3" fmla="*/ 864705 h 864705"/>
              <a:gd name="connsiteX4" fmla="*/ 550807 w 550807"/>
              <a:gd name="connsiteY4" fmla="*/ 353979 h 864705"/>
              <a:gd name="connsiteX5" fmla="*/ 229884 w 550807"/>
              <a:gd name="connsiteY5" fmla="*/ 364570 h 864705"/>
              <a:gd name="connsiteX6" fmla="*/ 268357 w 550807"/>
              <a:gd name="connsiteY6" fmla="*/ 0 h 864705"/>
              <a:gd name="connsiteX0" fmla="*/ 268357 w 545675"/>
              <a:gd name="connsiteY0" fmla="*/ 0 h 864705"/>
              <a:gd name="connsiteX1" fmla="*/ 0 w 545675"/>
              <a:gd name="connsiteY1" fmla="*/ 506895 h 864705"/>
              <a:gd name="connsiteX2" fmla="*/ 307482 w 545675"/>
              <a:gd name="connsiteY2" fmla="*/ 503046 h 864705"/>
              <a:gd name="connsiteX3" fmla="*/ 188844 w 545675"/>
              <a:gd name="connsiteY3" fmla="*/ 864705 h 864705"/>
              <a:gd name="connsiteX4" fmla="*/ 545675 w 545675"/>
              <a:gd name="connsiteY4" fmla="*/ 370659 h 864705"/>
              <a:gd name="connsiteX5" fmla="*/ 229884 w 545675"/>
              <a:gd name="connsiteY5" fmla="*/ 364570 h 864705"/>
              <a:gd name="connsiteX6" fmla="*/ 268357 w 545675"/>
              <a:gd name="connsiteY6" fmla="*/ 0 h 864705"/>
              <a:gd name="connsiteX0" fmla="*/ 268357 w 544392"/>
              <a:gd name="connsiteY0" fmla="*/ 0 h 864705"/>
              <a:gd name="connsiteX1" fmla="*/ 0 w 544392"/>
              <a:gd name="connsiteY1" fmla="*/ 506895 h 864705"/>
              <a:gd name="connsiteX2" fmla="*/ 307482 w 544392"/>
              <a:gd name="connsiteY2" fmla="*/ 503046 h 864705"/>
              <a:gd name="connsiteX3" fmla="*/ 188844 w 544392"/>
              <a:gd name="connsiteY3" fmla="*/ 864705 h 864705"/>
              <a:gd name="connsiteX4" fmla="*/ 544392 w 544392"/>
              <a:gd name="connsiteY4" fmla="*/ 362960 h 864705"/>
              <a:gd name="connsiteX5" fmla="*/ 229884 w 544392"/>
              <a:gd name="connsiteY5" fmla="*/ 364570 h 864705"/>
              <a:gd name="connsiteX6" fmla="*/ 268357 w 544392"/>
              <a:gd name="connsiteY6" fmla="*/ 0 h 864705"/>
              <a:gd name="connsiteX0" fmla="*/ 246544 w 544392"/>
              <a:gd name="connsiteY0" fmla="*/ 0 h 776170"/>
              <a:gd name="connsiteX1" fmla="*/ 0 w 544392"/>
              <a:gd name="connsiteY1" fmla="*/ 418360 h 776170"/>
              <a:gd name="connsiteX2" fmla="*/ 307482 w 544392"/>
              <a:gd name="connsiteY2" fmla="*/ 414511 h 776170"/>
              <a:gd name="connsiteX3" fmla="*/ 188844 w 544392"/>
              <a:gd name="connsiteY3" fmla="*/ 776170 h 776170"/>
              <a:gd name="connsiteX4" fmla="*/ 544392 w 544392"/>
              <a:gd name="connsiteY4" fmla="*/ 274425 h 776170"/>
              <a:gd name="connsiteX5" fmla="*/ 229884 w 544392"/>
              <a:gd name="connsiteY5" fmla="*/ 276035 h 776170"/>
              <a:gd name="connsiteX6" fmla="*/ 246544 w 544392"/>
              <a:gd name="connsiteY6" fmla="*/ 0 h 776170"/>
              <a:gd name="connsiteX0" fmla="*/ 246544 w 544392"/>
              <a:gd name="connsiteY0" fmla="*/ 0 h 670955"/>
              <a:gd name="connsiteX1" fmla="*/ 0 w 544392"/>
              <a:gd name="connsiteY1" fmla="*/ 418360 h 670955"/>
              <a:gd name="connsiteX2" fmla="*/ 307482 w 544392"/>
              <a:gd name="connsiteY2" fmla="*/ 414511 h 670955"/>
              <a:gd name="connsiteX3" fmla="*/ 249150 w 544392"/>
              <a:gd name="connsiteY3" fmla="*/ 670955 h 670955"/>
              <a:gd name="connsiteX4" fmla="*/ 544392 w 544392"/>
              <a:gd name="connsiteY4" fmla="*/ 274425 h 670955"/>
              <a:gd name="connsiteX5" fmla="*/ 229884 w 544392"/>
              <a:gd name="connsiteY5" fmla="*/ 276035 h 670955"/>
              <a:gd name="connsiteX6" fmla="*/ 246544 w 544392"/>
              <a:gd name="connsiteY6" fmla="*/ 0 h 670955"/>
              <a:gd name="connsiteX0" fmla="*/ 246544 w 544392"/>
              <a:gd name="connsiteY0" fmla="*/ 0 h 670955"/>
              <a:gd name="connsiteX1" fmla="*/ 0 w 544392"/>
              <a:gd name="connsiteY1" fmla="*/ 418360 h 670955"/>
              <a:gd name="connsiteX2" fmla="*/ 283103 w 544392"/>
              <a:gd name="connsiteY2" fmla="*/ 414511 h 670955"/>
              <a:gd name="connsiteX3" fmla="*/ 249150 w 544392"/>
              <a:gd name="connsiteY3" fmla="*/ 670955 h 670955"/>
              <a:gd name="connsiteX4" fmla="*/ 544392 w 544392"/>
              <a:gd name="connsiteY4" fmla="*/ 274425 h 670955"/>
              <a:gd name="connsiteX5" fmla="*/ 229884 w 544392"/>
              <a:gd name="connsiteY5" fmla="*/ 276035 h 670955"/>
              <a:gd name="connsiteX6" fmla="*/ 246544 w 544392"/>
              <a:gd name="connsiteY6" fmla="*/ 0 h 670955"/>
              <a:gd name="connsiteX0" fmla="*/ 246544 w 544392"/>
              <a:gd name="connsiteY0" fmla="*/ 0 h 670955"/>
              <a:gd name="connsiteX1" fmla="*/ 0 w 544392"/>
              <a:gd name="connsiteY1" fmla="*/ 418360 h 670955"/>
              <a:gd name="connsiteX2" fmla="*/ 284386 w 544392"/>
              <a:gd name="connsiteY2" fmla="*/ 419643 h 670955"/>
              <a:gd name="connsiteX3" fmla="*/ 249150 w 544392"/>
              <a:gd name="connsiteY3" fmla="*/ 670955 h 670955"/>
              <a:gd name="connsiteX4" fmla="*/ 544392 w 544392"/>
              <a:gd name="connsiteY4" fmla="*/ 274425 h 670955"/>
              <a:gd name="connsiteX5" fmla="*/ 229884 w 544392"/>
              <a:gd name="connsiteY5" fmla="*/ 276035 h 670955"/>
              <a:gd name="connsiteX6" fmla="*/ 246544 w 544392"/>
              <a:gd name="connsiteY6" fmla="*/ 0 h 670955"/>
              <a:gd name="connsiteX0" fmla="*/ 246544 w 544392"/>
              <a:gd name="connsiteY0" fmla="*/ 0 h 670955"/>
              <a:gd name="connsiteX1" fmla="*/ 0 w 544392"/>
              <a:gd name="connsiteY1" fmla="*/ 418360 h 670955"/>
              <a:gd name="connsiteX2" fmla="*/ 285669 w 544392"/>
              <a:gd name="connsiteY2" fmla="*/ 415794 h 670955"/>
              <a:gd name="connsiteX3" fmla="*/ 249150 w 544392"/>
              <a:gd name="connsiteY3" fmla="*/ 670955 h 670955"/>
              <a:gd name="connsiteX4" fmla="*/ 544392 w 544392"/>
              <a:gd name="connsiteY4" fmla="*/ 274425 h 670955"/>
              <a:gd name="connsiteX5" fmla="*/ 229884 w 544392"/>
              <a:gd name="connsiteY5" fmla="*/ 276035 h 670955"/>
              <a:gd name="connsiteX6" fmla="*/ 246544 w 544392"/>
              <a:gd name="connsiteY6" fmla="*/ 0 h 67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92" h="670955">
                <a:moveTo>
                  <a:pt x="246544" y="0"/>
                </a:moveTo>
                <a:lnTo>
                  <a:pt x="0" y="418360"/>
                </a:lnTo>
                <a:lnTo>
                  <a:pt x="285669" y="415794"/>
                </a:lnTo>
                <a:lnTo>
                  <a:pt x="249150" y="670955"/>
                </a:lnTo>
                <a:lnTo>
                  <a:pt x="544392" y="274425"/>
                </a:lnTo>
                <a:lnTo>
                  <a:pt x="229884" y="276035"/>
                </a:lnTo>
                <a:lnTo>
                  <a:pt x="24654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TW" altLang="en-US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標題 2"/>
          <p:cNvSpPr txBox="1">
            <a:spLocks/>
          </p:cNvSpPr>
          <p:nvPr/>
        </p:nvSpPr>
        <p:spPr bwMode="auto">
          <a:xfrm>
            <a:off x="411126" y="137462"/>
            <a:ext cx="8860465" cy="96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/>
            <a:r>
              <a:rPr lang="en-US" altLang="zh-TW" sz="3600" b="1" dirty="0">
                <a:solidFill>
                  <a:schemeClr val="bg1"/>
                </a:solidFill>
                <a:cs typeface="Times New Roman" pitchFamily="18" charset="0"/>
              </a:rPr>
              <a:t>Why do we </a:t>
            </a:r>
            <a:r>
              <a:rPr lang="en-US" altLang="zh-TW" sz="3600" b="1" dirty="0" smtClean="0">
                <a:solidFill>
                  <a:schemeClr val="bg1"/>
                </a:solidFill>
                <a:cs typeface="Times New Roman" pitchFamily="18" charset="0"/>
              </a:rPr>
              <a:t>need </a:t>
            </a:r>
            <a:r>
              <a:rPr lang="en-US" altLang="zh-TW" sz="3600" b="1" dirty="0">
                <a:solidFill>
                  <a:schemeClr val="bg1"/>
                </a:solidFill>
                <a:cs typeface="Times New Roman" pitchFamily="18" charset="0"/>
              </a:rPr>
              <a:t>the new curriculum?</a:t>
            </a:r>
            <a:endParaRPr lang="zh-TW" altLang="en-US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66762" y="1185960"/>
            <a:ext cx="83772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00200">
              <a:spcAft>
                <a:spcPct val="35000"/>
              </a:spcAft>
              <a:defRPr/>
            </a:pPr>
            <a:r>
              <a:rPr lang="en-US" altLang="zh-TW" sz="4400" b="1" dirty="0" smtClean="0">
                <a:solidFill>
                  <a:srgbClr val="393487"/>
                </a:solidFill>
                <a:ea typeface="微軟正黑體" pitchFamily="34" charset="-120"/>
                <a:cs typeface="Times New Roman" pitchFamily="18" charset="0"/>
              </a:rPr>
              <a:t>Growing </a:t>
            </a:r>
            <a:r>
              <a:rPr lang="en-US" altLang="zh-TW" sz="4400" b="1" dirty="0">
                <a:solidFill>
                  <a:srgbClr val="393487"/>
                </a:solidFill>
                <a:ea typeface="微軟正黑體" pitchFamily="34" charset="-120"/>
                <a:cs typeface="Times New Roman" pitchFamily="18" charset="0"/>
              </a:rPr>
              <a:t>Achievement Gap</a:t>
            </a:r>
            <a:endParaRPr lang="zh-TW" altLang="en-US" sz="4400" b="1" dirty="0">
              <a:solidFill>
                <a:srgbClr val="393487"/>
              </a:solidFill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3829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05256134"/>
              </p:ext>
            </p:extLst>
          </p:nvPr>
        </p:nvGraphicFramePr>
        <p:xfrm>
          <a:off x="293551" y="1789661"/>
          <a:ext cx="8496944" cy="466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1952916"/>
              </p:ext>
            </p:extLst>
          </p:nvPr>
        </p:nvGraphicFramePr>
        <p:xfrm>
          <a:off x="5184551" y="6491629"/>
          <a:ext cx="3527425" cy="254000"/>
        </p:xfrm>
        <a:graphic>
          <a:graphicData uri="http://schemas.openxmlformats.org/drawingml/2006/table">
            <a:tbl>
              <a:tblPr/>
              <a:tblGrid>
                <a:gridCol w="3527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r" fontAlgn="t"/>
                      <a:r>
                        <a:rPr lang="zh-TW" alt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資料來源：內政部戶政司年度新生兒總人數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1961147" y="4974707"/>
            <a:ext cx="6829347" cy="839787"/>
          </a:xfrm>
          <a:prstGeom prst="wedgeEllipseCallout">
            <a:avLst>
              <a:gd name="adj1" fmla="val 5514"/>
              <a:gd name="adj2" fmla="val 32352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Develop talent in every student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8183138" y="980728"/>
            <a:ext cx="730788" cy="507432"/>
            <a:chOff x="4187222" y="395028"/>
            <a:chExt cx="1944212" cy="1349989"/>
          </a:xfrm>
          <a:solidFill>
            <a:srgbClr val="920049"/>
          </a:solidFill>
        </p:grpSpPr>
        <p:sp>
          <p:nvSpPr>
            <p:cNvPr id="23" name="流程圖: 決策 21"/>
            <p:cNvSpPr/>
            <p:nvPr/>
          </p:nvSpPr>
          <p:spPr>
            <a:xfrm rot="2095244" flipH="1">
              <a:off x="4187222" y="395028"/>
              <a:ext cx="1158067" cy="47796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335"/>
                <a:gd name="connsiteX1" fmla="*/ 5000 w 10000"/>
                <a:gd name="connsiteY1" fmla="*/ 0 h 10335"/>
                <a:gd name="connsiteX2" fmla="*/ 10000 w 10000"/>
                <a:gd name="connsiteY2" fmla="*/ 5000 h 10335"/>
                <a:gd name="connsiteX3" fmla="*/ 5000 w 10000"/>
                <a:gd name="connsiteY3" fmla="*/ 10000 h 10335"/>
                <a:gd name="connsiteX4" fmla="*/ 0 w 10000"/>
                <a:gd name="connsiteY4" fmla="*/ 5000 h 10335"/>
                <a:gd name="connsiteX0" fmla="*/ 0 w 10000"/>
                <a:gd name="connsiteY0" fmla="*/ 5000 h 10007"/>
                <a:gd name="connsiteX1" fmla="*/ 5000 w 10000"/>
                <a:gd name="connsiteY1" fmla="*/ 0 h 10007"/>
                <a:gd name="connsiteX2" fmla="*/ 10000 w 10000"/>
                <a:gd name="connsiteY2" fmla="*/ 5000 h 10007"/>
                <a:gd name="connsiteX3" fmla="*/ 5000 w 10000"/>
                <a:gd name="connsiteY3" fmla="*/ 10000 h 10007"/>
                <a:gd name="connsiteX4" fmla="*/ 0 w 10000"/>
                <a:gd name="connsiteY4" fmla="*/ 5000 h 10007"/>
                <a:gd name="connsiteX0" fmla="*/ 0 w 25856"/>
                <a:gd name="connsiteY0" fmla="*/ 11448 h 12104"/>
                <a:gd name="connsiteX1" fmla="*/ 20856 w 25856"/>
                <a:gd name="connsiteY1" fmla="*/ 159 h 12104"/>
                <a:gd name="connsiteX2" fmla="*/ 25856 w 25856"/>
                <a:gd name="connsiteY2" fmla="*/ 5159 h 12104"/>
                <a:gd name="connsiteX3" fmla="*/ 20856 w 25856"/>
                <a:gd name="connsiteY3" fmla="*/ 10159 h 12104"/>
                <a:gd name="connsiteX4" fmla="*/ 0 w 25856"/>
                <a:gd name="connsiteY4" fmla="*/ 11448 h 12104"/>
                <a:gd name="connsiteX0" fmla="*/ 107 w 25963"/>
                <a:gd name="connsiteY0" fmla="*/ 11448 h 18561"/>
                <a:gd name="connsiteX1" fmla="*/ 20963 w 25963"/>
                <a:gd name="connsiteY1" fmla="*/ 159 h 18561"/>
                <a:gd name="connsiteX2" fmla="*/ 25963 w 25963"/>
                <a:gd name="connsiteY2" fmla="*/ 5159 h 18561"/>
                <a:gd name="connsiteX3" fmla="*/ 13368 w 25963"/>
                <a:gd name="connsiteY3" fmla="*/ 18419 h 18561"/>
                <a:gd name="connsiteX4" fmla="*/ 107 w 25963"/>
                <a:gd name="connsiteY4" fmla="*/ 11448 h 18561"/>
                <a:gd name="connsiteX0" fmla="*/ 119 w 25975"/>
                <a:gd name="connsiteY0" fmla="*/ 11448 h 18423"/>
                <a:gd name="connsiteX1" fmla="*/ 20975 w 25975"/>
                <a:gd name="connsiteY1" fmla="*/ 159 h 18423"/>
                <a:gd name="connsiteX2" fmla="*/ 25975 w 25975"/>
                <a:gd name="connsiteY2" fmla="*/ 5159 h 18423"/>
                <a:gd name="connsiteX3" fmla="*/ 13380 w 25975"/>
                <a:gd name="connsiteY3" fmla="*/ 18419 h 18423"/>
                <a:gd name="connsiteX4" fmla="*/ 119 w 25975"/>
                <a:gd name="connsiteY4" fmla="*/ 11448 h 18423"/>
                <a:gd name="connsiteX0" fmla="*/ 5 w 25861"/>
                <a:gd name="connsiteY0" fmla="*/ 14232 h 21207"/>
                <a:gd name="connsiteX1" fmla="*/ 12000 w 25861"/>
                <a:gd name="connsiteY1" fmla="*/ 103 h 21207"/>
                <a:gd name="connsiteX2" fmla="*/ 25861 w 25861"/>
                <a:gd name="connsiteY2" fmla="*/ 7943 h 21207"/>
                <a:gd name="connsiteX3" fmla="*/ 13266 w 25861"/>
                <a:gd name="connsiteY3" fmla="*/ 21203 h 21207"/>
                <a:gd name="connsiteX4" fmla="*/ 5 w 25861"/>
                <a:gd name="connsiteY4" fmla="*/ 14232 h 21207"/>
                <a:gd name="connsiteX0" fmla="*/ 4 w 25860"/>
                <a:gd name="connsiteY0" fmla="*/ 14378 h 21353"/>
                <a:gd name="connsiteX1" fmla="*/ 11999 w 25860"/>
                <a:gd name="connsiteY1" fmla="*/ 249 h 21353"/>
                <a:gd name="connsiteX2" fmla="*/ 25860 w 25860"/>
                <a:gd name="connsiteY2" fmla="*/ 8089 h 21353"/>
                <a:gd name="connsiteX3" fmla="*/ 13265 w 25860"/>
                <a:gd name="connsiteY3" fmla="*/ 21349 h 21353"/>
                <a:gd name="connsiteX4" fmla="*/ 4 w 25860"/>
                <a:gd name="connsiteY4" fmla="*/ 14378 h 21353"/>
                <a:gd name="connsiteX0" fmla="*/ 5 w 25861"/>
                <a:gd name="connsiteY0" fmla="*/ 15810 h 22785"/>
                <a:gd name="connsiteX1" fmla="*/ 12000 w 25861"/>
                <a:gd name="connsiteY1" fmla="*/ 1681 h 22785"/>
                <a:gd name="connsiteX2" fmla="*/ 25861 w 25861"/>
                <a:gd name="connsiteY2" fmla="*/ 9521 h 22785"/>
                <a:gd name="connsiteX3" fmla="*/ 13266 w 25861"/>
                <a:gd name="connsiteY3" fmla="*/ 22781 h 22785"/>
                <a:gd name="connsiteX4" fmla="*/ 5 w 25861"/>
                <a:gd name="connsiteY4" fmla="*/ 15810 h 22785"/>
                <a:gd name="connsiteX0" fmla="*/ 5 w 25992"/>
                <a:gd name="connsiteY0" fmla="*/ 14278 h 21442"/>
                <a:gd name="connsiteX1" fmla="*/ 12000 w 25992"/>
                <a:gd name="connsiteY1" fmla="*/ 149 h 21442"/>
                <a:gd name="connsiteX2" fmla="*/ 25992 w 25992"/>
                <a:gd name="connsiteY2" fmla="*/ 7068 h 21442"/>
                <a:gd name="connsiteX3" fmla="*/ 13266 w 25992"/>
                <a:gd name="connsiteY3" fmla="*/ 21249 h 21442"/>
                <a:gd name="connsiteX4" fmla="*/ 5 w 25992"/>
                <a:gd name="connsiteY4" fmla="*/ 14278 h 21442"/>
                <a:gd name="connsiteX0" fmla="*/ 5 w 26639"/>
                <a:gd name="connsiteY0" fmla="*/ 14267 h 21422"/>
                <a:gd name="connsiteX1" fmla="*/ 12000 w 26639"/>
                <a:gd name="connsiteY1" fmla="*/ 138 h 21422"/>
                <a:gd name="connsiteX2" fmla="*/ 26639 w 26639"/>
                <a:gd name="connsiteY2" fmla="*/ 7254 h 21422"/>
                <a:gd name="connsiteX3" fmla="*/ 13266 w 26639"/>
                <a:gd name="connsiteY3" fmla="*/ 21238 h 21422"/>
                <a:gd name="connsiteX4" fmla="*/ 5 w 26639"/>
                <a:gd name="connsiteY4" fmla="*/ 14267 h 21422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4 w 27082"/>
                <a:gd name="connsiteY0" fmla="*/ 15354 h 22763"/>
                <a:gd name="connsiteX1" fmla="*/ 12443 w 27082"/>
                <a:gd name="connsiteY1" fmla="*/ 1498 h 22763"/>
                <a:gd name="connsiteX2" fmla="*/ 27082 w 27082"/>
                <a:gd name="connsiteY2" fmla="*/ 8614 h 22763"/>
                <a:gd name="connsiteX3" fmla="*/ 13709 w 27082"/>
                <a:gd name="connsiteY3" fmla="*/ 22598 h 22763"/>
                <a:gd name="connsiteX4" fmla="*/ 4 w 27082"/>
                <a:gd name="connsiteY4" fmla="*/ 15354 h 22763"/>
                <a:gd name="connsiteX0" fmla="*/ 5 w 26687"/>
                <a:gd name="connsiteY0" fmla="*/ 16364 h 22904"/>
                <a:gd name="connsiteX1" fmla="*/ 12048 w 26687"/>
                <a:gd name="connsiteY1" fmla="*/ 1563 h 22904"/>
                <a:gd name="connsiteX2" fmla="*/ 26687 w 26687"/>
                <a:gd name="connsiteY2" fmla="*/ 8679 h 22904"/>
                <a:gd name="connsiteX3" fmla="*/ 13314 w 26687"/>
                <a:gd name="connsiteY3" fmla="*/ 22663 h 22904"/>
                <a:gd name="connsiteX4" fmla="*/ 5 w 26687"/>
                <a:gd name="connsiteY4" fmla="*/ 16364 h 22904"/>
                <a:gd name="connsiteX0" fmla="*/ 5 w 26687"/>
                <a:gd name="connsiteY0" fmla="*/ 16332 h 22872"/>
                <a:gd name="connsiteX1" fmla="*/ 12048 w 26687"/>
                <a:gd name="connsiteY1" fmla="*/ 1531 h 22872"/>
                <a:gd name="connsiteX2" fmla="*/ 26687 w 26687"/>
                <a:gd name="connsiteY2" fmla="*/ 8647 h 22872"/>
                <a:gd name="connsiteX3" fmla="*/ 13314 w 26687"/>
                <a:gd name="connsiteY3" fmla="*/ 22631 h 22872"/>
                <a:gd name="connsiteX4" fmla="*/ 5 w 26687"/>
                <a:gd name="connsiteY4" fmla="*/ 16332 h 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" h="22872">
                  <a:moveTo>
                    <a:pt x="5" y="16332"/>
                  </a:moveTo>
                  <a:cubicBezTo>
                    <a:pt x="-206" y="12815"/>
                    <a:pt x="7601" y="2812"/>
                    <a:pt x="12048" y="1531"/>
                  </a:cubicBezTo>
                  <a:cubicBezTo>
                    <a:pt x="16495" y="250"/>
                    <a:pt x="16971" y="-3401"/>
                    <a:pt x="26687" y="8647"/>
                  </a:cubicBezTo>
                  <a:cubicBezTo>
                    <a:pt x="20997" y="18564"/>
                    <a:pt x="17761" y="21350"/>
                    <a:pt x="13314" y="22631"/>
                  </a:cubicBezTo>
                  <a:cubicBezTo>
                    <a:pt x="8867" y="23912"/>
                    <a:pt x="216" y="19849"/>
                    <a:pt x="5" y="16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5"/>
            <p:cNvSpPr/>
            <p:nvPr/>
          </p:nvSpPr>
          <p:spPr>
            <a:xfrm>
              <a:off x="4969136" y="937243"/>
              <a:ext cx="391764" cy="807774"/>
            </a:xfrm>
            <a:custGeom>
              <a:avLst/>
              <a:gdLst>
                <a:gd name="connsiteX0" fmla="*/ 0 w 360040"/>
                <a:gd name="connsiteY0" fmla="*/ 0 h 803635"/>
                <a:gd name="connsiteX1" fmla="*/ 360040 w 360040"/>
                <a:gd name="connsiteY1" fmla="*/ 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0 w 360040"/>
                <a:gd name="connsiteY4" fmla="*/ 0 h 803635"/>
                <a:gd name="connsiteX0" fmla="*/ 114300 w 360040"/>
                <a:gd name="connsiteY0" fmla="*/ 0 h 803635"/>
                <a:gd name="connsiteX1" fmla="*/ 360040 w 360040"/>
                <a:gd name="connsiteY1" fmla="*/ 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114300 w 360040"/>
                <a:gd name="connsiteY4" fmla="*/ 0 h 803635"/>
                <a:gd name="connsiteX0" fmla="*/ 114300 w 360040"/>
                <a:gd name="connsiteY0" fmla="*/ 0 h 803635"/>
                <a:gd name="connsiteX1" fmla="*/ 258440 w 360040"/>
                <a:gd name="connsiteY1" fmla="*/ 6350 h 803635"/>
                <a:gd name="connsiteX2" fmla="*/ 360040 w 360040"/>
                <a:gd name="connsiteY2" fmla="*/ 803635 h 803635"/>
                <a:gd name="connsiteX3" fmla="*/ 0 w 360040"/>
                <a:gd name="connsiteY3" fmla="*/ 803635 h 803635"/>
                <a:gd name="connsiteX4" fmla="*/ 114300 w 360040"/>
                <a:gd name="connsiteY4" fmla="*/ 0 h 803635"/>
                <a:gd name="connsiteX0" fmla="*/ 114300 w 258440"/>
                <a:gd name="connsiteY0" fmla="*/ 0 h 803635"/>
                <a:gd name="connsiteX1" fmla="*/ 258440 w 258440"/>
                <a:gd name="connsiteY1" fmla="*/ 6350 h 803635"/>
                <a:gd name="connsiteX2" fmla="*/ 252090 w 258440"/>
                <a:gd name="connsiteY2" fmla="*/ 803635 h 803635"/>
                <a:gd name="connsiteX3" fmla="*/ 0 w 258440"/>
                <a:gd name="connsiteY3" fmla="*/ 803635 h 803635"/>
                <a:gd name="connsiteX4" fmla="*/ 114300 w 258440"/>
                <a:gd name="connsiteY4" fmla="*/ 0 h 803635"/>
                <a:gd name="connsiteX0" fmla="*/ 114300 w 328334"/>
                <a:gd name="connsiteY0" fmla="*/ 0 h 803635"/>
                <a:gd name="connsiteX1" fmla="*/ 258440 w 328334"/>
                <a:gd name="connsiteY1" fmla="*/ 6350 h 803635"/>
                <a:gd name="connsiteX2" fmla="*/ 328290 w 328334"/>
                <a:gd name="connsiteY2" fmla="*/ 771885 h 803635"/>
                <a:gd name="connsiteX3" fmla="*/ 0 w 328334"/>
                <a:gd name="connsiteY3" fmla="*/ 803635 h 803635"/>
                <a:gd name="connsiteX4" fmla="*/ 114300 w 328334"/>
                <a:gd name="connsiteY4" fmla="*/ 0 h 803635"/>
                <a:gd name="connsiteX0" fmla="*/ 127000 w 341034"/>
                <a:gd name="connsiteY0" fmla="*/ 0 h 771885"/>
                <a:gd name="connsiteX1" fmla="*/ 271140 w 341034"/>
                <a:gd name="connsiteY1" fmla="*/ 6350 h 771885"/>
                <a:gd name="connsiteX2" fmla="*/ 340990 w 341034"/>
                <a:gd name="connsiteY2" fmla="*/ 771885 h 771885"/>
                <a:gd name="connsiteX3" fmla="*/ 0 w 341034"/>
                <a:gd name="connsiteY3" fmla="*/ 746485 h 771885"/>
                <a:gd name="connsiteX4" fmla="*/ 127000 w 341034"/>
                <a:gd name="connsiteY4" fmla="*/ 0 h 771885"/>
                <a:gd name="connsiteX0" fmla="*/ 127000 w 341028"/>
                <a:gd name="connsiteY0" fmla="*/ 0 h 771885"/>
                <a:gd name="connsiteX1" fmla="*/ 258440 w 341028"/>
                <a:gd name="connsiteY1" fmla="*/ 19050 h 771885"/>
                <a:gd name="connsiteX2" fmla="*/ 340990 w 341028"/>
                <a:gd name="connsiteY2" fmla="*/ 771885 h 771885"/>
                <a:gd name="connsiteX3" fmla="*/ 0 w 341028"/>
                <a:gd name="connsiteY3" fmla="*/ 746485 h 771885"/>
                <a:gd name="connsiteX4" fmla="*/ 127000 w 341028"/>
                <a:gd name="connsiteY4" fmla="*/ 0 h 771885"/>
                <a:gd name="connsiteX0" fmla="*/ 127000 w 341031"/>
                <a:gd name="connsiteY0" fmla="*/ 0 h 771885"/>
                <a:gd name="connsiteX1" fmla="*/ 258440 w 341031"/>
                <a:gd name="connsiteY1" fmla="*/ 19050 h 771885"/>
                <a:gd name="connsiteX2" fmla="*/ 340990 w 341031"/>
                <a:gd name="connsiteY2" fmla="*/ 771885 h 771885"/>
                <a:gd name="connsiteX3" fmla="*/ 0 w 341031"/>
                <a:gd name="connsiteY3" fmla="*/ 746485 h 771885"/>
                <a:gd name="connsiteX4" fmla="*/ 127000 w 341031"/>
                <a:gd name="connsiteY4" fmla="*/ 0 h 771885"/>
                <a:gd name="connsiteX0" fmla="*/ 127000 w 341031"/>
                <a:gd name="connsiteY0" fmla="*/ 0 h 771885"/>
                <a:gd name="connsiteX1" fmla="*/ 258440 w 341031"/>
                <a:gd name="connsiteY1" fmla="*/ 19050 h 771885"/>
                <a:gd name="connsiteX2" fmla="*/ 340990 w 341031"/>
                <a:gd name="connsiteY2" fmla="*/ 771885 h 771885"/>
                <a:gd name="connsiteX3" fmla="*/ 0 w 341031"/>
                <a:gd name="connsiteY3" fmla="*/ 746485 h 771885"/>
                <a:gd name="connsiteX4" fmla="*/ 127000 w 341031"/>
                <a:gd name="connsiteY4" fmla="*/ 0 h 771885"/>
                <a:gd name="connsiteX0" fmla="*/ 127000 w 340990"/>
                <a:gd name="connsiteY0" fmla="*/ 0 h 771885"/>
                <a:gd name="connsiteX1" fmla="*/ 258440 w 340990"/>
                <a:gd name="connsiteY1" fmla="*/ 19050 h 771885"/>
                <a:gd name="connsiteX2" fmla="*/ 340990 w 340990"/>
                <a:gd name="connsiteY2" fmla="*/ 771885 h 771885"/>
                <a:gd name="connsiteX3" fmla="*/ 0 w 340990"/>
                <a:gd name="connsiteY3" fmla="*/ 746485 h 771885"/>
                <a:gd name="connsiteX4" fmla="*/ 127000 w 340990"/>
                <a:gd name="connsiteY4" fmla="*/ 0 h 771885"/>
                <a:gd name="connsiteX0" fmla="*/ 127000 w 347340"/>
                <a:gd name="connsiteY0" fmla="*/ 0 h 746485"/>
                <a:gd name="connsiteX1" fmla="*/ 258440 w 347340"/>
                <a:gd name="connsiteY1" fmla="*/ 19050 h 746485"/>
                <a:gd name="connsiteX2" fmla="*/ 347340 w 347340"/>
                <a:gd name="connsiteY2" fmla="*/ 740135 h 746485"/>
                <a:gd name="connsiteX3" fmla="*/ 0 w 347340"/>
                <a:gd name="connsiteY3" fmla="*/ 746485 h 746485"/>
                <a:gd name="connsiteX4" fmla="*/ 127000 w 347340"/>
                <a:gd name="connsiteY4" fmla="*/ 0 h 746485"/>
                <a:gd name="connsiteX0" fmla="*/ 127000 w 347340"/>
                <a:gd name="connsiteY0" fmla="*/ 0 h 746485"/>
                <a:gd name="connsiteX1" fmla="*/ 264790 w 347340"/>
                <a:gd name="connsiteY1" fmla="*/ 95250 h 746485"/>
                <a:gd name="connsiteX2" fmla="*/ 347340 w 347340"/>
                <a:gd name="connsiteY2" fmla="*/ 740135 h 746485"/>
                <a:gd name="connsiteX3" fmla="*/ 0 w 347340"/>
                <a:gd name="connsiteY3" fmla="*/ 746485 h 746485"/>
                <a:gd name="connsiteX4" fmla="*/ 127000 w 347340"/>
                <a:gd name="connsiteY4" fmla="*/ 0 h 746485"/>
                <a:gd name="connsiteX0" fmla="*/ 95250 w 347340"/>
                <a:gd name="connsiteY0" fmla="*/ 0 h 663935"/>
                <a:gd name="connsiteX1" fmla="*/ 2647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95250 w 347340"/>
                <a:gd name="connsiteY4" fmla="*/ 0 h 663935"/>
                <a:gd name="connsiteX0" fmla="*/ 95250 w 347340"/>
                <a:gd name="connsiteY0" fmla="*/ 0 h 663935"/>
                <a:gd name="connsiteX1" fmla="*/ 2520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95250 w 347340"/>
                <a:gd name="connsiteY4" fmla="*/ 0 h 663935"/>
                <a:gd name="connsiteX0" fmla="*/ 146050 w 347340"/>
                <a:gd name="connsiteY0" fmla="*/ 0 h 663935"/>
                <a:gd name="connsiteX1" fmla="*/ 252090 w 347340"/>
                <a:gd name="connsiteY1" fmla="*/ 12700 h 663935"/>
                <a:gd name="connsiteX2" fmla="*/ 347340 w 347340"/>
                <a:gd name="connsiteY2" fmla="*/ 657585 h 663935"/>
                <a:gd name="connsiteX3" fmla="*/ 0 w 347340"/>
                <a:gd name="connsiteY3" fmla="*/ 663935 h 663935"/>
                <a:gd name="connsiteX4" fmla="*/ 146050 w 347340"/>
                <a:gd name="connsiteY4" fmla="*/ 0 h 663935"/>
                <a:gd name="connsiteX0" fmla="*/ 88900 w 347340"/>
                <a:gd name="connsiteY0" fmla="*/ 12700 h 651235"/>
                <a:gd name="connsiteX1" fmla="*/ 252090 w 347340"/>
                <a:gd name="connsiteY1" fmla="*/ 0 h 651235"/>
                <a:gd name="connsiteX2" fmla="*/ 347340 w 347340"/>
                <a:gd name="connsiteY2" fmla="*/ 644885 h 651235"/>
                <a:gd name="connsiteX3" fmla="*/ 0 w 347340"/>
                <a:gd name="connsiteY3" fmla="*/ 651235 h 651235"/>
                <a:gd name="connsiteX4" fmla="*/ 88900 w 347340"/>
                <a:gd name="connsiteY4" fmla="*/ 12700 h 651235"/>
                <a:gd name="connsiteX0" fmla="*/ 88900 w 369552"/>
                <a:gd name="connsiteY0" fmla="*/ 12700 h 807774"/>
                <a:gd name="connsiteX1" fmla="*/ 252090 w 369552"/>
                <a:gd name="connsiteY1" fmla="*/ 0 h 807774"/>
                <a:gd name="connsiteX2" fmla="*/ 369552 w 369552"/>
                <a:gd name="connsiteY2" fmla="*/ 807774 h 807774"/>
                <a:gd name="connsiteX3" fmla="*/ 0 w 369552"/>
                <a:gd name="connsiteY3" fmla="*/ 651235 h 807774"/>
                <a:gd name="connsiteX4" fmla="*/ 88900 w 369552"/>
                <a:gd name="connsiteY4" fmla="*/ 12700 h 807774"/>
                <a:gd name="connsiteX0" fmla="*/ 111112 w 391764"/>
                <a:gd name="connsiteY0" fmla="*/ 12700 h 807774"/>
                <a:gd name="connsiteX1" fmla="*/ 274302 w 391764"/>
                <a:gd name="connsiteY1" fmla="*/ 0 h 807774"/>
                <a:gd name="connsiteX2" fmla="*/ 391764 w 391764"/>
                <a:gd name="connsiteY2" fmla="*/ 807774 h 807774"/>
                <a:gd name="connsiteX3" fmla="*/ 0 w 391764"/>
                <a:gd name="connsiteY3" fmla="*/ 803018 h 807774"/>
                <a:gd name="connsiteX4" fmla="*/ 111112 w 391764"/>
                <a:gd name="connsiteY4" fmla="*/ 12700 h 807774"/>
                <a:gd name="connsiteX0" fmla="*/ 118516 w 391764"/>
                <a:gd name="connsiteY0" fmla="*/ 1594 h 807774"/>
                <a:gd name="connsiteX1" fmla="*/ 274302 w 391764"/>
                <a:gd name="connsiteY1" fmla="*/ 0 h 807774"/>
                <a:gd name="connsiteX2" fmla="*/ 391764 w 391764"/>
                <a:gd name="connsiteY2" fmla="*/ 807774 h 807774"/>
                <a:gd name="connsiteX3" fmla="*/ 0 w 391764"/>
                <a:gd name="connsiteY3" fmla="*/ 803018 h 807774"/>
                <a:gd name="connsiteX4" fmla="*/ 118516 w 391764"/>
                <a:gd name="connsiteY4" fmla="*/ 1594 h 80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764" h="807774">
                  <a:moveTo>
                    <a:pt x="118516" y="1594"/>
                  </a:moveTo>
                  <a:lnTo>
                    <a:pt x="274302" y="0"/>
                  </a:lnTo>
                  <a:cubicBezTo>
                    <a:pt x="278535" y="119712"/>
                    <a:pt x="355781" y="542012"/>
                    <a:pt x="391764" y="807774"/>
                  </a:cubicBezTo>
                  <a:lnTo>
                    <a:pt x="0" y="803018"/>
                  </a:lnTo>
                  <a:cubicBezTo>
                    <a:pt x="42333" y="554190"/>
                    <a:pt x="107933" y="117072"/>
                    <a:pt x="118516" y="1594"/>
                  </a:cubicBezTo>
                  <a:close/>
                </a:path>
              </a:pathLst>
            </a:cu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流程圖: 決策 21"/>
            <p:cNvSpPr/>
            <p:nvPr/>
          </p:nvSpPr>
          <p:spPr>
            <a:xfrm rot="19504756">
              <a:off x="4973367" y="416786"/>
              <a:ext cx="1158067" cy="47796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335"/>
                <a:gd name="connsiteX1" fmla="*/ 5000 w 10000"/>
                <a:gd name="connsiteY1" fmla="*/ 0 h 10335"/>
                <a:gd name="connsiteX2" fmla="*/ 10000 w 10000"/>
                <a:gd name="connsiteY2" fmla="*/ 5000 h 10335"/>
                <a:gd name="connsiteX3" fmla="*/ 5000 w 10000"/>
                <a:gd name="connsiteY3" fmla="*/ 10000 h 10335"/>
                <a:gd name="connsiteX4" fmla="*/ 0 w 10000"/>
                <a:gd name="connsiteY4" fmla="*/ 5000 h 10335"/>
                <a:gd name="connsiteX0" fmla="*/ 0 w 10000"/>
                <a:gd name="connsiteY0" fmla="*/ 5000 h 10007"/>
                <a:gd name="connsiteX1" fmla="*/ 5000 w 10000"/>
                <a:gd name="connsiteY1" fmla="*/ 0 h 10007"/>
                <a:gd name="connsiteX2" fmla="*/ 10000 w 10000"/>
                <a:gd name="connsiteY2" fmla="*/ 5000 h 10007"/>
                <a:gd name="connsiteX3" fmla="*/ 5000 w 10000"/>
                <a:gd name="connsiteY3" fmla="*/ 10000 h 10007"/>
                <a:gd name="connsiteX4" fmla="*/ 0 w 10000"/>
                <a:gd name="connsiteY4" fmla="*/ 5000 h 10007"/>
                <a:gd name="connsiteX0" fmla="*/ 0 w 25856"/>
                <a:gd name="connsiteY0" fmla="*/ 11448 h 12104"/>
                <a:gd name="connsiteX1" fmla="*/ 20856 w 25856"/>
                <a:gd name="connsiteY1" fmla="*/ 159 h 12104"/>
                <a:gd name="connsiteX2" fmla="*/ 25856 w 25856"/>
                <a:gd name="connsiteY2" fmla="*/ 5159 h 12104"/>
                <a:gd name="connsiteX3" fmla="*/ 20856 w 25856"/>
                <a:gd name="connsiteY3" fmla="*/ 10159 h 12104"/>
                <a:gd name="connsiteX4" fmla="*/ 0 w 25856"/>
                <a:gd name="connsiteY4" fmla="*/ 11448 h 12104"/>
                <a:gd name="connsiteX0" fmla="*/ 107 w 25963"/>
                <a:gd name="connsiteY0" fmla="*/ 11448 h 18561"/>
                <a:gd name="connsiteX1" fmla="*/ 20963 w 25963"/>
                <a:gd name="connsiteY1" fmla="*/ 159 h 18561"/>
                <a:gd name="connsiteX2" fmla="*/ 25963 w 25963"/>
                <a:gd name="connsiteY2" fmla="*/ 5159 h 18561"/>
                <a:gd name="connsiteX3" fmla="*/ 13368 w 25963"/>
                <a:gd name="connsiteY3" fmla="*/ 18419 h 18561"/>
                <a:gd name="connsiteX4" fmla="*/ 107 w 25963"/>
                <a:gd name="connsiteY4" fmla="*/ 11448 h 18561"/>
                <a:gd name="connsiteX0" fmla="*/ 119 w 25975"/>
                <a:gd name="connsiteY0" fmla="*/ 11448 h 18423"/>
                <a:gd name="connsiteX1" fmla="*/ 20975 w 25975"/>
                <a:gd name="connsiteY1" fmla="*/ 159 h 18423"/>
                <a:gd name="connsiteX2" fmla="*/ 25975 w 25975"/>
                <a:gd name="connsiteY2" fmla="*/ 5159 h 18423"/>
                <a:gd name="connsiteX3" fmla="*/ 13380 w 25975"/>
                <a:gd name="connsiteY3" fmla="*/ 18419 h 18423"/>
                <a:gd name="connsiteX4" fmla="*/ 119 w 25975"/>
                <a:gd name="connsiteY4" fmla="*/ 11448 h 18423"/>
                <a:gd name="connsiteX0" fmla="*/ 5 w 25861"/>
                <a:gd name="connsiteY0" fmla="*/ 14232 h 21207"/>
                <a:gd name="connsiteX1" fmla="*/ 12000 w 25861"/>
                <a:gd name="connsiteY1" fmla="*/ 103 h 21207"/>
                <a:gd name="connsiteX2" fmla="*/ 25861 w 25861"/>
                <a:gd name="connsiteY2" fmla="*/ 7943 h 21207"/>
                <a:gd name="connsiteX3" fmla="*/ 13266 w 25861"/>
                <a:gd name="connsiteY3" fmla="*/ 21203 h 21207"/>
                <a:gd name="connsiteX4" fmla="*/ 5 w 25861"/>
                <a:gd name="connsiteY4" fmla="*/ 14232 h 21207"/>
                <a:gd name="connsiteX0" fmla="*/ 4 w 25860"/>
                <a:gd name="connsiteY0" fmla="*/ 14378 h 21353"/>
                <a:gd name="connsiteX1" fmla="*/ 11999 w 25860"/>
                <a:gd name="connsiteY1" fmla="*/ 249 h 21353"/>
                <a:gd name="connsiteX2" fmla="*/ 25860 w 25860"/>
                <a:gd name="connsiteY2" fmla="*/ 8089 h 21353"/>
                <a:gd name="connsiteX3" fmla="*/ 13265 w 25860"/>
                <a:gd name="connsiteY3" fmla="*/ 21349 h 21353"/>
                <a:gd name="connsiteX4" fmla="*/ 4 w 25860"/>
                <a:gd name="connsiteY4" fmla="*/ 14378 h 21353"/>
                <a:gd name="connsiteX0" fmla="*/ 5 w 25861"/>
                <a:gd name="connsiteY0" fmla="*/ 15810 h 22785"/>
                <a:gd name="connsiteX1" fmla="*/ 12000 w 25861"/>
                <a:gd name="connsiteY1" fmla="*/ 1681 h 22785"/>
                <a:gd name="connsiteX2" fmla="*/ 25861 w 25861"/>
                <a:gd name="connsiteY2" fmla="*/ 9521 h 22785"/>
                <a:gd name="connsiteX3" fmla="*/ 13266 w 25861"/>
                <a:gd name="connsiteY3" fmla="*/ 22781 h 22785"/>
                <a:gd name="connsiteX4" fmla="*/ 5 w 25861"/>
                <a:gd name="connsiteY4" fmla="*/ 15810 h 22785"/>
                <a:gd name="connsiteX0" fmla="*/ 5 w 25992"/>
                <a:gd name="connsiteY0" fmla="*/ 14278 h 21442"/>
                <a:gd name="connsiteX1" fmla="*/ 12000 w 25992"/>
                <a:gd name="connsiteY1" fmla="*/ 149 h 21442"/>
                <a:gd name="connsiteX2" fmla="*/ 25992 w 25992"/>
                <a:gd name="connsiteY2" fmla="*/ 7068 h 21442"/>
                <a:gd name="connsiteX3" fmla="*/ 13266 w 25992"/>
                <a:gd name="connsiteY3" fmla="*/ 21249 h 21442"/>
                <a:gd name="connsiteX4" fmla="*/ 5 w 25992"/>
                <a:gd name="connsiteY4" fmla="*/ 14278 h 21442"/>
                <a:gd name="connsiteX0" fmla="*/ 5 w 26639"/>
                <a:gd name="connsiteY0" fmla="*/ 14267 h 21422"/>
                <a:gd name="connsiteX1" fmla="*/ 12000 w 26639"/>
                <a:gd name="connsiteY1" fmla="*/ 138 h 21422"/>
                <a:gd name="connsiteX2" fmla="*/ 26639 w 26639"/>
                <a:gd name="connsiteY2" fmla="*/ 7254 h 21422"/>
                <a:gd name="connsiteX3" fmla="*/ 13266 w 26639"/>
                <a:gd name="connsiteY3" fmla="*/ 21238 h 21422"/>
                <a:gd name="connsiteX4" fmla="*/ 5 w 26639"/>
                <a:gd name="connsiteY4" fmla="*/ 14267 h 21422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5 w 26639"/>
                <a:gd name="connsiteY0" fmla="*/ 15645 h 22800"/>
                <a:gd name="connsiteX1" fmla="*/ 12000 w 26639"/>
                <a:gd name="connsiteY1" fmla="*/ 1516 h 22800"/>
                <a:gd name="connsiteX2" fmla="*/ 26639 w 26639"/>
                <a:gd name="connsiteY2" fmla="*/ 8632 h 22800"/>
                <a:gd name="connsiteX3" fmla="*/ 13266 w 26639"/>
                <a:gd name="connsiteY3" fmla="*/ 22616 h 22800"/>
                <a:gd name="connsiteX4" fmla="*/ 5 w 26639"/>
                <a:gd name="connsiteY4" fmla="*/ 15645 h 22800"/>
                <a:gd name="connsiteX0" fmla="*/ 4 w 27082"/>
                <a:gd name="connsiteY0" fmla="*/ 15354 h 22763"/>
                <a:gd name="connsiteX1" fmla="*/ 12443 w 27082"/>
                <a:gd name="connsiteY1" fmla="*/ 1498 h 22763"/>
                <a:gd name="connsiteX2" fmla="*/ 27082 w 27082"/>
                <a:gd name="connsiteY2" fmla="*/ 8614 h 22763"/>
                <a:gd name="connsiteX3" fmla="*/ 13709 w 27082"/>
                <a:gd name="connsiteY3" fmla="*/ 22598 h 22763"/>
                <a:gd name="connsiteX4" fmla="*/ 4 w 27082"/>
                <a:gd name="connsiteY4" fmla="*/ 15354 h 22763"/>
                <a:gd name="connsiteX0" fmla="*/ 5 w 26687"/>
                <a:gd name="connsiteY0" fmla="*/ 16364 h 22904"/>
                <a:gd name="connsiteX1" fmla="*/ 12048 w 26687"/>
                <a:gd name="connsiteY1" fmla="*/ 1563 h 22904"/>
                <a:gd name="connsiteX2" fmla="*/ 26687 w 26687"/>
                <a:gd name="connsiteY2" fmla="*/ 8679 h 22904"/>
                <a:gd name="connsiteX3" fmla="*/ 13314 w 26687"/>
                <a:gd name="connsiteY3" fmla="*/ 22663 h 22904"/>
                <a:gd name="connsiteX4" fmla="*/ 5 w 26687"/>
                <a:gd name="connsiteY4" fmla="*/ 16364 h 22904"/>
                <a:gd name="connsiteX0" fmla="*/ 5 w 26687"/>
                <a:gd name="connsiteY0" fmla="*/ 16332 h 22872"/>
                <a:gd name="connsiteX1" fmla="*/ 12048 w 26687"/>
                <a:gd name="connsiteY1" fmla="*/ 1531 h 22872"/>
                <a:gd name="connsiteX2" fmla="*/ 26687 w 26687"/>
                <a:gd name="connsiteY2" fmla="*/ 8647 h 22872"/>
                <a:gd name="connsiteX3" fmla="*/ 13314 w 26687"/>
                <a:gd name="connsiteY3" fmla="*/ 22631 h 22872"/>
                <a:gd name="connsiteX4" fmla="*/ 5 w 26687"/>
                <a:gd name="connsiteY4" fmla="*/ 16332 h 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" h="22872">
                  <a:moveTo>
                    <a:pt x="5" y="16332"/>
                  </a:moveTo>
                  <a:cubicBezTo>
                    <a:pt x="-206" y="12815"/>
                    <a:pt x="7601" y="2812"/>
                    <a:pt x="12048" y="1531"/>
                  </a:cubicBezTo>
                  <a:cubicBezTo>
                    <a:pt x="16495" y="250"/>
                    <a:pt x="16971" y="-3401"/>
                    <a:pt x="26687" y="8647"/>
                  </a:cubicBezTo>
                  <a:cubicBezTo>
                    <a:pt x="20997" y="18564"/>
                    <a:pt x="17761" y="21350"/>
                    <a:pt x="13314" y="22631"/>
                  </a:cubicBezTo>
                  <a:cubicBezTo>
                    <a:pt x="8867" y="23912"/>
                    <a:pt x="216" y="19849"/>
                    <a:pt x="5" y="163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6" name="標題 2"/>
          <p:cNvSpPr txBox="1">
            <a:spLocks/>
          </p:cNvSpPr>
          <p:nvPr/>
        </p:nvSpPr>
        <p:spPr bwMode="auto">
          <a:xfrm>
            <a:off x="766763" y="192161"/>
            <a:ext cx="8377237" cy="96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/>
            <a:r>
              <a:rPr lang="en-US" altLang="zh-TW" sz="3200" b="1" dirty="0" smtClean="0">
                <a:solidFill>
                  <a:schemeClr val="bg1"/>
                </a:solidFill>
                <a:cs typeface="Times New Roman" pitchFamily="18" charset="0"/>
              </a:rPr>
              <a:t>Why do we need the new curriculum?</a:t>
            </a:r>
            <a:endParaRPr kumimoji="0" lang="zh-TW" altLang="en-US" sz="32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8922" y="1103439"/>
            <a:ext cx="8377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00200">
              <a:spcAft>
                <a:spcPct val="35000"/>
              </a:spcAft>
              <a:defRPr/>
            </a:pPr>
            <a:r>
              <a:rPr lang="en-US" altLang="zh-TW" sz="4800" b="1" dirty="0" smtClean="0">
                <a:solidFill>
                  <a:srgbClr val="393487"/>
                </a:solidFill>
                <a:ea typeface="微軟正黑體" pitchFamily="34" charset="-120"/>
                <a:cs typeface="Times New Roman" pitchFamily="18" charset="0"/>
              </a:rPr>
              <a:t>Low birth rate</a:t>
            </a:r>
            <a:endParaRPr lang="zh-TW" altLang="en-US" sz="4800" b="1" dirty="0">
              <a:solidFill>
                <a:srgbClr val="393487"/>
              </a:solidFill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5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4058" b="44856"/>
          <a:stretch/>
        </p:blipFill>
        <p:spPr>
          <a:xfrm>
            <a:off x="4028660" y="0"/>
            <a:ext cx="5115339" cy="378175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4181" y="0"/>
            <a:ext cx="9144000" cy="6855258"/>
          </a:xfrm>
          <a:prstGeom prst="rect">
            <a:avLst/>
          </a:prstGeom>
        </p:spPr>
      </p:pic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396-ABA1-4BD8-AEDE-86160FAE8A6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 rot="21401305">
            <a:off x="5396052" y="4524499"/>
            <a:ext cx="2202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>
                <a:ln w="9525">
                  <a:solidFill>
                    <a:srgbClr val="FFC000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1BAF6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ENGLISH</a:t>
            </a:r>
            <a:endParaRPr lang="zh-TW" altLang="en-US" sz="4400" b="1" dirty="0">
              <a:ln w="9525">
                <a:solidFill>
                  <a:srgbClr val="FFC000">
                    <a:lumMod val="20000"/>
                    <a:lumOff val="80000"/>
                  </a:srgbClr>
                </a:solidFill>
                <a:prstDash val="solid"/>
              </a:ln>
              <a:solidFill>
                <a:srgbClr val="1BAF61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 rot="21437254">
            <a:off x="1634334" y="2661079"/>
            <a:ext cx="5786351" cy="1508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zh-TW" altLang="en-US" sz="36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3600" b="1" dirty="0" smtClean="0">
                <a:solidFill>
                  <a:srgbClr val="1BAF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What is it?</a:t>
            </a:r>
            <a:endParaRPr lang="zh-TW" altLang="en-US" sz="3600" b="1" dirty="0" smtClean="0">
              <a:solidFill>
                <a:srgbClr val="1BAF6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61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37 0.2757 C 0.35764 0.21412 0.32691 0.15255 0.26216 0.10672 C 0.1974 0.06065 0.0441 0.03588 -2.5E-6 -4.44444E-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手繪多邊形 27"/>
          <p:cNvSpPr/>
          <p:nvPr/>
        </p:nvSpPr>
        <p:spPr bwMode="auto">
          <a:xfrm>
            <a:off x="6635323" y="404664"/>
            <a:ext cx="2329165" cy="2177470"/>
          </a:xfrm>
          <a:custGeom>
            <a:avLst/>
            <a:gdLst>
              <a:gd name="connsiteX0" fmla="*/ 0 w 3592643"/>
              <a:gd name="connsiteY0" fmla="*/ 212082 h 2120821"/>
              <a:gd name="connsiteX1" fmla="*/ 62118 w 3592643"/>
              <a:gd name="connsiteY1" fmla="*/ 62117 h 2120821"/>
              <a:gd name="connsiteX2" fmla="*/ 212083 w 3592643"/>
              <a:gd name="connsiteY2" fmla="*/ 0 h 2120821"/>
              <a:gd name="connsiteX3" fmla="*/ 3380561 w 3592643"/>
              <a:gd name="connsiteY3" fmla="*/ 0 h 2120821"/>
              <a:gd name="connsiteX4" fmla="*/ 3530526 w 3592643"/>
              <a:gd name="connsiteY4" fmla="*/ 62118 h 2120821"/>
              <a:gd name="connsiteX5" fmla="*/ 3592643 w 3592643"/>
              <a:gd name="connsiteY5" fmla="*/ 212083 h 2120821"/>
              <a:gd name="connsiteX6" fmla="*/ 3592643 w 3592643"/>
              <a:gd name="connsiteY6" fmla="*/ 1908739 h 2120821"/>
              <a:gd name="connsiteX7" fmla="*/ 3530526 w 3592643"/>
              <a:gd name="connsiteY7" fmla="*/ 2058704 h 2120821"/>
              <a:gd name="connsiteX8" fmla="*/ 3380561 w 3592643"/>
              <a:gd name="connsiteY8" fmla="*/ 2120821 h 2120821"/>
              <a:gd name="connsiteX9" fmla="*/ 212082 w 3592643"/>
              <a:gd name="connsiteY9" fmla="*/ 2120821 h 2120821"/>
              <a:gd name="connsiteX10" fmla="*/ 62117 w 3592643"/>
              <a:gd name="connsiteY10" fmla="*/ 2058703 h 2120821"/>
              <a:gd name="connsiteX11" fmla="*/ 0 w 3592643"/>
              <a:gd name="connsiteY11" fmla="*/ 1908738 h 2120821"/>
              <a:gd name="connsiteX12" fmla="*/ 0 w 3592643"/>
              <a:gd name="connsiteY12" fmla="*/ 212082 h 212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92643" h="2120821">
                <a:moveTo>
                  <a:pt x="0" y="212082"/>
                </a:moveTo>
                <a:cubicBezTo>
                  <a:pt x="0" y="155834"/>
                  <a:pt x="22344" y="101890"/>
                  <a:pt x="62118" y="62117"/>
                </a:cubicBezTo>
                <a:cubicBezTo>
                  <a:pt x="101891" y="22344"/>
                  <a:pt x="155835" y="0"/>
                  <a:pt x="212083" y="0"/>
                </a:cubicBezTo>
                <a:lnTo>
                  <a:pt x="3380561" y="0"/>
                </a:lnTo>
                <a:cubicBezTo>
                  <a:pt x="3436809" y="0"/>
                  <a:pt x="3490753" y="22344"/>
                  <a:pt x="3530526" y="62118"/>
                </a:cubicBezTo>
                <a:cubicBezTo>
                  <a:pt x="3570299" y="101891"/>
                  <a:pt x="3592643" y="155835"/>
                  <a:pt x="3592643" y="212083"/>
                </a:cubicBezTo>
                <a:lnTo>
                  <a:pt x="3592643" y="1908739"/>
                </a:lnTo>
                <a:cubicBezTo>
                  <a:pt x="3592643" y="1964987"/>
                  <a:pt x="3570299" y="2018931"/>
                  <a:pt x="3530526" y="2058704"/>
                </a:cubicBezTo>
                <a:cubicBezTo>
                  <a:pt x="3490753" y="2098477"/>
                  <a:pt x="3436809" y="2120821"/>
                  <a:pt x="3380561" y="2120821"/>
                </a:cubicBezTo>
                <a:lnTo>
                  <a:pt x="212082" y="2120821"/>
                </a:lnTo>
                <a:cubicBezTo>
                  <a:pt x="155834" y="2120821"/>
                  <a:pt x="101890" y="2098477"/>
                  <a:pt x="62117" y="2058703"/>
                </a:cubicBezTo>
                <a:cubicBezTo>
                  <a:pt x="22344" y="2018930"/>
                  <a:pt x="0" y="1964986"/>
                  <a:pt x="0" y="1908738"/>
                </a:cubicBezTo>
                <a:lnTo>
                  <a:pt x="0" y="212082"/>
                </a:lnTo>
                <a:close/>
              </a:path>
            </a:pathLst>
          </a:custGeom>
          <a:blipFill rotWithShape="0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CC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26166" tIns="615476" rIns="217821" bIns="217820" spcCol="1270"/>
          <a:lstStyle/>
          <a:p>
            <a:pPr marL="214308" lvl="1" indent="-214308" defTabSz="1666833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TW" altLang="en-US" sz="37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9" name="手繪多邊形 28"/>
          <p:cNvSpPr/>
          <p:nvPr/>
        </p:nvSpPr>
        <p:spPr bwMode="auto">
          <a:xfrm>
            <a:off x="403521" y="3919737"/>
            <a:ext cx="2280580" cy="2218377"/>
          </a:xfrm>
          <a:custGeom>
            <a:avLst/>
            <a:gdLst>
              <a:gd name="connsiteX0" fmla="*/ 0 w 3296556"/>
              <a:gd name="connsiteY0" fmla="*/ 219990 h 2199902"/>
              <a:gd name="connsiteX1" fmla="*/ 64434 w 3296556"/>
              <a:gd name="connsiteY1" fmla="*/ 64434 h 2199902"/>
              <a:gd name="connsiteX2" fmla="*/ 219991 w 3296556"/>
              <a:gd name="connsiteY2" fmla="*/ 1 h 2199902"/>
              <a:gd name="connsiteX3" fmla="*/ 3076566 w 3296556"/>
              <a:gd name="connsiteY3" fmla="*/ 0 h 2199902"/>
              <a:gd name="connsiteX4" fmla="*/ 3232122 w 3296556"/>
              <a:gd name="connsiteY4" fmla="*/ 64434 h 2199902"/>
              <a:gd name="connsiteX5" fmla="*/ 3296555 w 3296556"/>
              <a:gd name="connsiteY5" fmla="*/ 219991 h 2199902"/>
              <a:gd name="connsiteX6" fmla="*/ 3296556 w 3296556"/>
              <a:gd name="connsiteY6" fmla="*/ 1979912 h 2199902"/>
              <a:gd name="connsiteX7" fmla="*/ 3232122 w 3296556"/>
              <a:gd name="connsiteY7" fmla="*/ 2135468 h 2199902"/>
              <a:gd name="connsiteX8" fmla="*/ 3076565 w 3296556"/>
              <a:gd name="connsiteY8" fmla="*/ 2199902 h 2199902"/>
              <a:gd name="connsiteX9" fmla="*/ 219990 w 3296556"/>
              <a:gd name="connsiteY9" fmla="*/ 2199902 h 2199902"/>
              <a:gd name="connsiteX10" fmla="*/ 64434 w 3296556"/>
              <a:gd name="connsiteY10" fmla="*/ 2135468 h 2199902"/>
              <a:gd name="connsiteX11" fmla="*/ 1 w 3296556"/>
              <a:gd name="connsiteY11" fmla="*/ 1979911 h 2199902"/>
              <a:gd name="connsiteX12" fmla="*/ 0 w 3296556"/>
              <a:gd name="connsiteY12" fmla="*/ 219990 h 219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6556" h="2199902">
                <a:moveTo>
                  <a:pt x="0" y="219990"/>
                </a:moveTo>
                <a:cubicBezTo>
                  <a:pt x="0" y="161645"/>
                  <a:pt x="23178" y="105690"/>
                  <a:pt x="64434" y="64434"/>
                </a:cubicBezTo>
                <a:cubicBezTo>
                  <a:pt x="105690" y="23178"/>
                  <a:pt x="161646" y="1"/>
                  <a:pt x="219991" y="1"/>
                </a:cubicBezTo>
                <a:lnTo>
                  <a:pt x="3076566" y="0"/>
                </a:lnTo>
                <a:cubicBezTo>
                  <a:pt x="3134911" y="0"/>
                  <a:pt x="3190866" y="23178"/>
                  <a:pt x="3232122" y="64434"/>
                </a:cubicBezTo>
                <a:cubicBezTo>
                  <a:pt x="3273378" y="105690"/>
                  <a:pt x="3296555" y="161646"/>
                  <a:pt x="3296555" y="219991"/>
                </a:cubicBezTo>
                <a:cubicBezTo>
                  <a:pt x="3296555" y="806631"/>
                  <a:pt x="3296556" y="1393272"/>
                  <a:pt x="3296556" y="1979912"/>
                </a:cubicBezTo>
                <a:cubicBezTo>
                  <a:pt x="3296556" y="2038257"/>
                  <a:pt x="3273379" y="2094212"/>
                  <a:pt x="3232122" y="2135468"/>
                </a:cubicBezTo>
                <a:cubicBezTo>
                  <a:pt x="3190866" y="2176724"/>
                  <a:pt x="3134910" y="2199902"/>
                  <a:pt x="3076565" y="2199902"/>
                </a:cubicBezTo>
                <a:lnTo>
                  <a:pt x="219990" y="2199902"/>
                </a:lnTo>
                <a:cubicBezTo>
                  <a:pt x="161645" y="2199902"/>
                  <a:pt x="105690" y="2176724"/>
                  <a:pt x="64434" y="2135468"/>
                </a:cubicBezTo>
                <a:cubicBezTo>
                  <a:pt x="23178" y="2094212"/>
                  <a:pt x="0" y="2038256"/>
                  <a:pt x="1" y="1979911"/>
                </a:cubicBezTo>
                <a:cubicBezTo>
                  <a:pt x="1" y="1393271"/>
                  <a:pt x="0" y="806630"/>
                  <a:pt x="0" y="219990"/>
                </a:cubicBezTo>
                <a:close/>
              </a:path>
            </a:pathLst>
          </a:cu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CC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3409" tIns="625891" rIns="955134" bIns="213408" spcCol="1270"/>
          <a:lstStyle/>
          <a:p>
            <a:pPr marL="214308" lvl="1" indent="-214308" defTabSz="160016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TW" altLang="en-US" sz="3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0" name="手繪多邊形 29"/>
          <p:cNvSpPr/>
          <p:nvPr/>
        </p:nvSpPr>
        <p:spPr bwMode="auto">
          <a:xfrm>
            <a:off x="451115" y="409886"/>
            <a:ext cx="2248677" cy="2216718"/>
          </a:xfrm>
          <a:custGeom>
            <a:avLst/>
            <a:gdLst>
              <a:gd name="connsiteX0" fmla="*/ 0 w 3237371"/>
              <a:gd name="connsiteY0" fmla="*/ 217164 h 2171638"/>
              <a:gd name="connsiteX1" fmla="*/ 63606 w 3237371"/>
              <a:gd name="connsiteY1" fmla="*/ 63606 h 2171638"/>
              <a:gd name="connsiteX2" fmla="*/ 217164 w 3237371"/>
              <a:gd name="connsiteY2" fmla="*/ 0 h 2171638"/>
              <a:gd name="connsiteX3" fmla="*/ 3020207 w 3237371"/>
              <a:gd name="connsiteY3" fmla="*/ 0 h 2171638"/>
              <a:gd name="connsiteX4" fmla="*/ 3173765 w 3237371"/>
              <a:gd name="connsiteY4" fmla="*/ 63606 h 2171638"/>
              <a:gd name="connsiteX5" fmla="*/ 3237371 w 3237371"/>
              <a:gd name="connsiteY5" fmla="*/ 217164 h 2171638"/>
              <a:gd name="connsiteX6" fmla="*/ 3237371 w 3237371"/>
              <a:gd name="connsiteY6" fmla="*/ 1954474 h 2171638"/>
              <a:gd name="connsiteX7" fmla="*/ 3173765 w 3237371"/>
              <a:gd name="connsiteY7" fmla="*/ 2108032 h 2171638"/>
              <a:gd name="connsiteX8" fmla="*/ 3020207 w 3237371"/>
              <a:gd name="connsiteY8" fmla="*/ 2171638 h 2171638"/>
              <a:gd name="connsiteX9" fmla="*/ 217164 w 3237371"/>
              <a:gd name="connsiteY9" fmla="*/ 2171638 h 2171638"/>
              <a:gd name="connsiteX10" fmla="*/ 63606 w 3237371"/>
              <a:gd name="connsiteY10" fmla="*/ 2108032 h 2171638"/>
              <a:gd name="connsiteX11" fmla="*/ 0 w 3237371"/>
              <a:gd name="connsiteY11" fmla="*/ 1954474 h 2171638"/>
              <a:gd name="connsiteX12" fmla="*/ 0 w 3237371"/>
              <a:gd name="connsiteY12" fmla="*/ 217164 h 217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7371" h="2171638">
                <a:moveTo>
                  <a:pt x="0" y="217164"/>
                </a:moveTo>
                <a:cubicBezTo>
                  <a:pt x="0" y="159569"/>
                  <a:pt x="22880" y="104332"/>
                  <a:pt x="63606" y="63606"/>
                </a:cubicBezTo>
                <a:cubicBezTo>
                  <a:pt x="104332" y="22880"/>
                  <a:pt x="159569" y="0"/>
                  <a:pt x="217164" y="0"/>
                </a:cubicBezTo>
                <a:lnTo>
                  <a:pt x="3020207" y="0"/>
                </a:lnTo>
                <a:cubicBezTo>
                  <a:pt x="3077802" y="0"/>
                  <a:pt x="3133039" y="22880"/>
                  <a:pt x="3173765" y="63606"/>
                </a:cubicBezTo>
                <a:cubicBezTo>
                  <a:pt x="3214491" y="104332"/>
                  <a:pt x="3237371" y="159569"/>
                  <a:pt x="3237371" y="217164"/>
                </a:cubicBezTo>
                <a:lnTo>
                  <a:pt x="3237371" y="1954474"/>
                </a:lnTo>
                <a:cubicBezTo>
                  <a:pt x="3237371" y="2012069"/>
                  <a:pt x="3214491" y="2067306"/>
                  <a:pt x="3173765" y="2108032"/>
                </a:cubicBezTo>
                <a:cubicBezTo>
                  <a:pt x="3133039" y="2148758"/>
                  <a:pt x="3077802" y="2171638"/>
                  <a:pt x="3020207" y="2171638"/>
                </a:cubicBezTo>
                <a:lnTo>
                  <a:pt x="217164" y="2171638"/>
                </a:lnTo>
                <a:cubicBezTo>
                  <a:pt x="159569" y="2171638"/>
                  <a:pt x="104332" y="2148758"/>
                  <a:pt x="63606" y="2108032"/>
                </a:cubicBezTo>
                <a:cubicBezTo>
                  <a:pt x="22880" y="2067306"/>
                  <a:pt x="0" y="2012069"/>
                  <a:pt x="0" y="1954474"/>
                </a:cubicBezTo>
                <a:lnTo>
                  <a:pt x="0" y="217164"/>
                </a:lnTo>
                <a:close/>
              </a:path>
            </a:pathLst>
          </a:custGeom>
          <a:blipFill dpi="0" rotWithShape="0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1"/>
            </a:stretch>
          </a:blipFill>
          <a:ln w="38100">
            <a:solidFill>
              <a:srgbClr val="FFFFCC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07228" tIns="207228" rIns="935636" bIns="614411" spcCol="1270"/>
          <a:lstStyle/>
          <a:p>
            <a:pPr marL="214308" lvl="1" indent="-214308" defTabSz="1566824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TW" altLang="en-US" sz="352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0" name="手繪多邊形 19"/>
          <p:cNvSpPr/>
          <p:nvPr/>
        </p:nvSpPr>
        <p:spPr bwMode="auto">
          <a:xfrm>
            <a:off x="6658529" y="3961504"/>
            <a:ext cx="2329165" cy="2199743"/>
          </a:xfrm>
          <a:custGeom>
            <a:avLst/>
            <a:gdLst>
              <a:gd name="connsiteX0" fmla="*/ 0 w 3575808"/>
              <a:gd name="connsiteY0" fmla="*/ 218582 h 2185822"/>
              <a:gd name="connsiteX1" fmla="*/ 64021 w 3575808"/>
              <a:gd name="connsiteY1" fmla="*/ 64021 h 2185822"/>
              <a:gd name="connsiteX2" fmla="*/ 218582 w 3575808"/>
              <a:gd name="connsiteY2" fmla="*/ 0 h 2185822"/>
              <a:gd name="connsiteX3" fmla="*/ 3357226 w 3575808"/>
              <a:gd name="connsiteY3" fmla="*/ 0 h 2185822"/>
              <a:gd name="connsiteX4" fmla="*/ 3511787 w 3575808"/>
              <a:gd name="connsiteY4" fmla="*/ 64021 h 2185822"/>
              <a:gd name="connsiteX5" fmla="*/ 3575808 w 3575808"/>
              <a:gd name="connsiteY5" fmla="*/ 218582 h 2185822"/>
              <a:gd name="connsiteX6" fmla="*/ 3575808 w 3575808"/>
              <a:gd name="connsiteY6" fmla="*/ 1967240 h 2185822"/>
              <a:gd name="connsiteX7" fmla="*/ 3511787 w 3575808"/>
              <a:gd name="connsiteY7" fmla="*/ 2121801 h 2185822"/>
              <a:gd name="connsiteX8" fmla="*/ 3357226 w 3575808"/>
              <a:gd name="connsiteY8" fmla="*/ 2185822 h 2185822"/>
              <a:gd name="connsiteX9" fmla="*/ 218582 w 3575808"/>
              <a:gd name="connsiteY9" fmla="*/ 2185822 h 2185822"/>
              <a:gd name="connsiteX10" fmla="*/ 64021 w 3575808"/>
              <a:gd name="connsiteY10" fmla="*/ 2121801 h 2185822"/>
              <a:gd name="connsiteX11" fmla="*/ 0 w 3575808"/>
              <a:gd name="connsiteY11" fmla="*/ 1967240 h 2185822"/>
              <a:gd name="connsiteX12" fmla="*/ 0 w 3575808"/>
              <a:gd name="connsiteY12" fmla="*/ 218582 h 218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75808" h="2185822">
                <a:moveTo>
                  <a:pt x="0" y="218582"/>
                </a:moveTo>
                <a:cubicBezTo>
                  <a:pt x="0" y="160610"/>
                  <a:pt x="23029" y="105013"/>
                  <a:pt x="64021" y="64021"/>
                </a:cubicBezTo>
                <a:cubicBezTo>
                  <a:pt x="105013" y="23029"/>
                  <a:pt x="160610" y="0"/>
                  <a:pt x="218582" y="0"/>
                </a:cubicBezTo>
                <a:lnTo>
                  <a:pt x="3357226" y="0"/>
                </a:lnTo>
                <a:cubicBezTo>
                  <a:pt x="3415198" y="0"/>
                  <a:pt x="3470795" y="23029"/>
                  <a:pt x="3511787" y="64021"/>
                </a:cubicBezTo>
                <a:cubicBezTo>
                  <a:pt x="3552779" y="105013"/>
                  <a:pt x="3575808" y="160610"/>
                  <a:pt x="3575808" y="218582"/>
                </a:cubicBezTo>
                <a:lnTo>
                  <a:pt x="3575808" y="1967240"/>
                </a:lnTo>
                <a:cubicBezTo>
                  <a:pt x="3575808" y="2025212"/>
                  <a:pt x="3552779" y="2080809"/>
                  <a:pt x="3511787" y="2121801"/>
                </a:cubicBezTo>
                <a:cubicBezTo>
                  <a:pt x="3470795" y="2162793"/>
                  <a:pt x="3415198" y="2185822"/>
                  <a:pt x="3357226" y="2185822"/>
                </a:cubicBezTo>
                <a:lnTo>
                  <a:pt x="218582" y="2185822"/>
                </a:lnTo>
                <a:cubicBezTo>
                  <a:pt x="160610" y="2185822"/>
                  <a:pt x="105013" y="2162793"/>
                  <a:pt x="64021" y="2121801"/>
                </a:cubicBezTo>
                <a:cubicBezTo>
                  <a:pt x="23029" y="2080809"/>
                  <a:pt x="0" y="2025212"/>
                  <a:pt x="0" y="1967240"/>
                </a:cubicBezTo>
                <a:lnTo>
                  <a:pt x="0" y="218582"/>
                </a:lnTo>
                <a:close/>
              </a:path>
            </a:pathLst>
          </a:custGeom>
          <a:blipFill dpi="0" rotWithShape="0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CC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23448" tIns="218891" rIns="218891" bIns="628733" spcCol="1270"/>
          <a:lstStyle/>
          <a:p>
            <a:pPr marL="214308" lvl="1" indent="-214308" defTabSz="1666833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TW" altLang="en-US" sz="37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07703" y="404664"/>
            <a:ext cx="5512817" cy="5688632"/>
          </a:xfrm>
          <a:prstGeom prst="ellipse">
            <a:avLst/>
          </a:prstGeom>
          <a:solidFill>
            <a:schemeClr val="bg1"/>
          </a:solidFill>
        </p:spPr>
      </p:pic>
      <p:sp>
        <p:nvSpPr>
          <p:cNvPr id="18435" name="投影片編號版面配置區 3"/>
          <p:cNvSpPr txBox="1">
            <a:spLocks noGrp="1"/>
          </p:cNvSpPr>
          <p:nvPr/>
        </p:nvSpPr>
        <p:spPr bwMode="auto">
          <a:xfrm>
            <a:off x="6068008" y="10681706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FA976EB-054E-4792-A4F8-CABAE7FFD468}" type="slidenum">
              <a:rPr lang="zh-TW" altLang="en-US" sz="900">
                <a:solidFill>
                  <a:srgbClr val="898989"/>
                </a:solidFill>
              </a:rPr>
              <a:pPr algn="r"/>
              <a:t>8</a:t>
            </a:fld>
            <a:endParaRPr lang="zh-TW" altLang="en-US" sz="900">
              <a:solidFill>
                <a:srgbClr val="898989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49089" y="2893474"/>
            <a:ext cx="3658374" cy="8402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SzPct val="25000"/>
            </a:pPr>
            <a:r>
              <a:rPr lang="en-US" altLang="zh-TW" sz="5400" b="1" dirty="0">
                <a:solidFill>
                  <a:srgbClr val="D7005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The Vision</a:t>
            </a:r>
            <a:endParaRPr lang="zh-TW" altLang="en-US" sz="5400" b="1" dirty="0">
              <a:solidFill>
                <a:srgbClr val="D7005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58299" y="3919358"/>
            <a:ext cx="4572000" cy="156966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1" lang="en-US" altLang="zh-TW" sz="3200" b="1" dirty="0">
                <a:latin typeface="Microsoft JhengHei" charset="-120"/>
                <a:ea typeface="Microsoft JhengHei" charset="-120"/>
                <a:cs typeface="Microsoft JhengHei" charset="-120"/>
              </a:rPr>
              <a:t>Nurture by nature, and promoting life-long learning</a:t>
            </a:r>
            <a:endParaRPr kumimoji="1" lang="zh-TW" altLang="en-US" sz="3200" b="1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21" name="文字方塊 8"/>
          <p:cNvSpPr txBox="1">
            <a:spLocks noChangeArrowheads="1"/>
          </p:cNvSpPr>
          <p:nvPr/>
        </p:nvSpPr>
        <p:spPr bwMode="auto">
          <a:xfrm>
            <a:off x="3122990" y="5946921"/>
            <a:ext cx="2889378" cy="53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圖片來源：維基百科</a:t>
            </a:r>
            <a:r>
              <a:rPr lang="zh-TW" altLang="en-US" sz="1200" dirty="0" smtClean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、</a:t>
            </a:r>
            <a:endParaRPr lang="en-US" altLang="zh-TW" sz="1200" dirty="0" smtClean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1200" dirty="0" smtClean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介</a:t>
            </a:r>
            <a:r>
              <a:rPr lang="zh-TW" altLang="en-US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壽國中</a:t>
            </a:r>
            <a:r>
              <a:rPr lang="en-US" altLang="zh-TW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zh-TW" altLang="en-US" sz="1200" dirty="0" smtClean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、</a:t>
            </a:r>
            <a:r>
              <a:rPr lang="zh-TW" altLang="en-US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華南國小</a:t>
            </a:r>
          </a:p>
        </p:txBody>
      </p:sp>
      <p:sp>
        <p:nvSpPr>
          <p:cNvPr id="3" name="矩形 2"/>
          <p:cNvSpPr/>
          <p:nvPr/>
        </p:nvSpPr>
        <p:spPr>
          <a:xfrm>
            <a:off x="4567679" y="553453"/>
            <a:ext cx="256984" cy="1937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730072" y="875832"/>
            <a:ext cx="3932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36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Developing talent in every student</a:t>
            </a:r>
            <a:endParaRPr kumimoji="1" lang="zh-TW" altLang="en-US" sz="3600" b="1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0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557199" indent="-214308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857228" indent="-171446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200120" indent="-171446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1543012" indent="-171446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B48FE6-1051-426A-9515-C09F32B0545D}" type="slidenum">
              <a:rPr lang="zh-TW" altLang="en-US" sz="90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900" dirty="0">
              <a:solidFill>
                <a:srgbClr val="898989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8130" name="Shape 471"/>
          <p:cNvSpPr>
            <a:spLocks noGrp="1"/>
          </p:cNvSpPr>
          <p:nvPr>
            <p:ph type="title" idx="4294967295"/>
          </p:nvPr>
        </p:nvSpPr>
        <p:spPr>
          <a:xfrm>
            <a:off x="2128652" y="276448"/>
            <a:ext cx="5718175" cy="860425"/>
          </a:xfrm>
        </p:spPr>
        <p:txBody>
          <a:bodyPr vert="horz" wrap="square" lIns="68569" tIns="34275" rIns="68569" bIns="34275" numCol="1" anchor="ctr" anchorCtr="0" compatLnSpc="1">
            <a:prstTxWarp prst="textNoShape">
              <a:avLst/>
            </a:prstTxWarp>
            <a:normAutofit/>
          </a:bodyPr>
          <a:lstStyle/>
          <a:p>
            <a:pPr algn="l" eaLnBrk="1" hangingPunct="1">
              <a:buSzPct val="25000"/>
            </a:pPr>
            <a:r>
              <a:rPr lang="en-US" altLang="zh-TW" sz="4400" b="1" dirty="0" smtClean="0">
                <a:solidFill>
                  <a:srgbClr val="D70050"/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pitchFamily="34" charset="0"/>
              </a:rPr>
              <a:t>Fundamental beliefs</a:t>
            </a:r>
            <a:endParaRPr lang="en-US" altLang="zh-TW" sz="4400" b="1" dirty="0">
              <a:solidFill>
                <a:srgbClr val="D70050"/>
              </a:solidFill>
              <a:latin typeface="Microsoft JhengHei" charset="-120"/>
              <a:ea typeface="Microsoft JhengHei" charset="-120"/>
              <a:cs typeface="Microsoft JhengHei" charset="-120"/>
              <a:sym typeface="Arial" pitchFamily="34" charset="0"/>
            </a:endParaRPr>
          </a:p>
        </p:txBody>
      </p:sp>
      <p:pic>
        <p:nvPicPr>
          <p:cNvPr id="48132" name="Shape 472"/>
          <p:cNvPicPr preferRelativeResize="0"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66966"/>
          <a:stretch/>
        </p:blipFill>
        <p:spPr bwMode="auto">
          <a:xfrm>
            <a:off x="1491643" y="1356431"/>
            <a:ext cx="2507247" cy="182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Shape 473"/>
          <p:cNvSpPr txBox="1">
            <a:spLocks noChangeArrowheads="1"/>
          </p:cNvSpPr>
          <p:nvPr/>
        </p:nvSpPr>
        <p:spPr bwMode="auto">
          <a:xfrm>
            <a:off x="3483520" y="1867809"/>
            <a:ext cx="48131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Clr>
                <a:srgbClr val="CC0000"/>
              </a:buClr>
              <a:buSzPct val="25000"/>
              <a:buFont typeface="Arial" pitchFamily="34" charset="0"/>
              <a:buNone/>
            </a:pPr>
            <a:r>
              <a:rPr lang="en-US" altLang="zh-TW" sz="3600" b="1" dirty="0" smtClean="0">
                <a:solidFill>
                  <a:srgbClr val="0000FF"/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pitchFamily="34" charset="0"/>
              </a:rPr>
              <a:t>Taking initiative</a:t>
            </a:r>
            <a:endParaRPr lang="en-US" altLang="zh-TW" sz="3600" b="1" dirty="0">
              <a:solidFill>
                <a:srgbClr val="0000FF"/>
              </a:solidFill>
              <a:latin typeface="Microsoft JhengHei" charset="-120"/>
              <a:ea typeface="Microsoft JhengHei" charset="-120"/>
              <a:cs typeface="Microsoft JhengHei" charset="-120"/>
              <a:sym typeface="Arial" pitchFamily="34" charset="0"/>
            </a:endParaRPr>
          </a:p>
        </p:txBody>
      </p:sp>
      <p:sp>
        <p:nvSpPr>
          <p:cNvPr id="241669" name="Shape 474"/>
          <p:cNvSpPr txBox="1">
            <a:spLocks noChangeArrowheads="1"/>
          </p:cNvSpPr>
          <p:nvPr/>
        </p:nvSpPr>
        <p:spPr bwMode="auto">
          <a:xfrm>
            <a:off x="362204" y="3571378"/>
            <a:ext cx="5888813" cy="57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68569" rIns="68569" bIns="68569" anchor="ctr"/>
          <a:lstStyle/>
          <a:p>
            <a:pPr algn="ctr">
              <a:buClr>
                <a:srgbClr val="CC0000"/>
              </a:buClr>
              <a:buSzPct val="25000"/>
              <a:buFont typeface="Arial" charset="0"/>
              <a:buNone/>
              <a:defRPr/>
            </a:pPr>
            <a:r>
              <a:rPr lang="en-US" sz="3600" b="1" dirty="0" smtClean="0">
                <a:solidFill>
                  <a:srgbClr val="F79646">
                    <a:lumMod val="75000"/>
                  </a:srgbClr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charset="0"/>
              </a:rPr>
              <a:t>Engaging in communication</a:t>
            </a:r>
            <a:endParaRPr lang="en-US" sz="3600" b="1" dirty="0">
              <a:solidFill>
                <a:srgbClr val="F79646">
                  <a:lumMod val="75000"/>
                </a:srgbClr>
              </a:solidFill>
              <a:latin typeface="Microsoft JhengHei" charset="-120"/>
              <a:ea typeface="Microsoft JhengHei" charset="-120"/>
              <a:cs typeface="Microsoft JhengHei" charset="-120"/>
              <a:sym typeface="Arial" charset="0"/>
            </a:endParaRPr>
          </a:p>
        </p:txBody>
      </p:sp>
      <p:sp>
        <p:nvSpPr>
          <p:cNvPr id="48135" name="Shape 475"/>
          <p:cNvSpPr txBox="1">
            <a:spLocks noChangeArrowheads="1"/>
          </p:cNvSpPr>
          <p:nvPr/>
        </p:nvSpPr>
        <p:spPr bwMode="auto">
          <a:xfrm>
            <a:off x="3732994" y="5257955"/>
            <a:ext cx="5393571" cy="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Clr>
                <a:srgbClr val="CC0000"/>
              </a:buClr>
              <a:buSzPct val="25000"/>
              <a:buFont typeface="Arial" pitchFamily="34" charset="0"/>
              <a:buNone/>
            </a:pPr>
            <a:r>
              <a:rPr lang="en-US" altLang="zh-TW" sz="3600" b="1" dirty="0" smtClean="0">
                <a:solidFill>
                  <a:srgbClr val="C00000"/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pitchFamily="34" charset="0"/>
              </a:rPr>
              <a:t>Seeking the common good</a:t>
            </a:r>
            <a:endParaRPr lang="en-US" altLang="zh-TW" sz="3600" b="1" dirty="0">
              <a:solidFill>
                <a:srgbClr val="C00000"/>
              </a:solidFill>
              <a:latin typeface="Microsoft JhengHei" charset="-120"/>
              <a:ea typeface="Microsoft JhengHei" charset="-120"/>
              <a:cs typeface="Microsoft JhengHei" charset="-120"/>
              <a:sym typeface="Arial" pitchFamily="34" charset="0"/>
            </a:endParaRPr>
          </a:p>
        </p:txBody>
      </p:sp>
      <p:pic>
        <p:nvPicPr>
          <p:cNvPr id="11" name="Shape 472"/>
          <p:cNvPicPr preferRelativeResize="0"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3096" r="33808"/>
          <a:stretch/>
        </p:blipFill>
        <p:spPr bwMode="auto">
          <a:xfrm>
            <a:off x="5173823" y="2969931"/>
            <a:ext cx="2511912" cy="182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hape 472"/>
          <p:cNvPicPr preferRelativeResize="0"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6535"/>
          <a:stretch/>
        </p:blipFill>
        <p:spPr bwMode="auto">
          <a:xfrm>
            <a:off x="1546168" y="4573220"/>
            <a:ext cx="2539975" cy="182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7588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國中小各領綱公播版草案1061016採卿修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7216</TotalTime>
  <Words>570</Words>
  <Application>Microsoft Office PowerPoint</Application>
  <PresentationFormat>如螢幕大小 (4:3)</PresentationFormat>
  <Paragraphs>160</Paragraphs>
  <Slides>19</Slides>
  <Notes>19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21" baseType="lpstr">
      <vt:lpstr>國中小各領綱公播版草案1061016採卿修</vt:lpstr>
      <vt:lpstr>1_Office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Fundamental beliefs</vt:lpstr>
      <vt:lpstr>Curriculum Goals</vt:lpstr>
      <vt:lpstr>Core Competencies核心素養</vt:lpstr>
      <vt:lpstr>Core Competencies</vt:lpstr>
      <vt:lpstr>Three dimensions</vt:lpstr>
      <vt:lpstr>投影片 14</vt:lpstr>
      <vt:lpstr>3 Dimension and 9 Items of Core Competencies</vt:lpstr>
      <vt:lpstr>Content in Each Educational Stage</vt:lpstr>
      <vt:lpstr>投影片 17</vt:lpstr>
      <vt:lpstr>What is different?</vt:lpstr>
      <vt:lpstr>Changes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議題融入</dc:title>
  <dc:creator>莊惠如</dc:creator>
  <cp:lastModifiedBy>USER</cp:lastModifiedBy>
  <cp:revision>935</cp:revision>
  <cp:lastPrinted>2020-10-28T07:42:52Z</cp:lastPrinted>
  <dcterms:created xsi:type="dcterms:W3CDTF">2018-01-18T03:32:14Z</dcterms:created>
  <dcterms:modified xsi:type="dcterms:W3CDTF">2020-11-16T07:55:00Z</dcterms:modified>
</cp:coreProperties>
</file>