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730" r:id="rId2"/>
    <p:sldId id="784" r:id="rId3"/>
    <p:sldId id="752" r:id="rId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E0"/>
    <a:srgbClr val="E8F4F6"/>
    <a:srgbClr val="CCFFCC"/>
    <a:srgbClr val="E9F3F5"/>
    <a:srgbClr val="E9F4F7"/>
    <a:srgbClr val="FFFFCC"/>
    <a:srgbClr val="FCD9FF"/>
    <a:srgbClr val="C2DBEE"/>
    <a:srgbClr val="D7DF7F"/>
    <a:srgbClr val="D2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353" autoAdjust="0"/>
  </p:normalViewPr>
  <p:slideViewPr>
    <p:cSldViewPr>
      <p:cViewPr varScale="1">
        <p:scale>
          <a:sx n="35" d="100"/>
          <a:sy n="35" d="100"/>
        </p:scale>
        <p:origin x="49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6r9U5QfrgU?list=PLc0ByJxwA-jhkBs4xnocErMG_vXjhzXd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生活課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30202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0309" y="493852"/>
            <a:ext cx="8803382" cy="92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【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愛護生命的故事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】</a:t>
            </a:r>
          </a:p>
          <a:p>
            <a:pPr eaLnBrk="1" hangingPunct="1">
              <a:defRPr/>
            </a:pPr>
            <a:r>
              <a:rPr lang="zh-TW" altLang="en-US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愛的傳達 不需言語連結</a:t>
            </a: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r>
              <a:rPr lang="en-US" altLang="zh-TW" sz="6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4"/>
              </a:rPr>
              <a:t>https://youtu.be/Z6r9U5QfrgU?list=PLc0ByJxwA-jhkBs4xnocErMG_vXjhzXdM</a:t>
            </a: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60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78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35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PowerPoint 簡報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724</cp:revision>
  <dcterms:created xsi:type="dcterms:W3CDTF">2014-04-30T03:23:07Z</dcterms:created>
  <dcterms:modified xsi:type="dcterms:W3CDTF">2021-06-29T05:10:28Z</dcterms:modified>
</cp:coreProperties>
</file>