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730" r:id="rId2"/>
    <p:sldId id="975" r:id="rId3"/>
    <p:sldId id="951" r:id="rId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51F7"/>
    <a:srgbClr val="2D0EB2"/>
    <a:srgbClr val="F6EBCE"/>
    <a:srgbClr val="CCFFCC"/>
    <a:srgbClr val="F4FBF9"/>
    <a:srgbClr val="FFF9D2"/>
    <a:srgbClr val="FFFAD1"/>
    <a:srgbClr val="CAD8DC"/>
    <a:srgbClr val="D0DEE1"/>
    <a:srgbClr val="FFF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353" autoAdjust="0"/>
  </p:normalViewPr>
  <p:slideViewPr>
    <p:cSldViewPr>
      <p:cViewPr varScale="1">
        <p:scale>
          <a:sx n="35" d="100"/>
          <a:sy n="35" d="100"/>
        </p:scale>
        <p:origin x="509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21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897BB-1E2D-4B82-B2A1-7BD37769464F}" type="datetimeFigureOut">
              <a:rPr lang="zh-TW" altLang="en-US" smtClean="0"/>
              <a:t>2021/6/29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1FD7F-AA20-417D-88BD-369C1115C7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118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8E3AA-327D-4436-B469-A12960AE6E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163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E5DE6-475A-4439-87B8-2F3FF5D13F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213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B3A3F-6537-437C-8033-5A1420C04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638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929AA-6092-4FC3-810A-8989274872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008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B4AB2-01AB-4CE1-AC59-8CE151E02D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115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AE7F5-01AE-4FDA-85B9-187ECC1243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268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9A4FF-D700-4BCB-A203-AB9295116D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270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3A6DA-0A14-4D7C-9E30-80B09D603C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3"/>
          </p:nvPr>
        </p:nvSpPr>
        <p:spPr>
          <a:xfrm>
            <a:off x="4643438" y="1052513"/>
            <a:ext cx="914400" cy="9144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04422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52E72-F98B-4171-8712-E0EB791712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3238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50114-FC1A-4D64-AC5F-BBBB10B149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16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C76EA-E4EE-4E8E-AD94-F0A13FF861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374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33A7B24-AD88-46B6-9960-3D8A13AF6C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tZu0ZfsL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05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2" name="Picture 2" descr="C:\Users\E04454\Desktop\★108行銷-國小說明會PPT母片PNG\108行銷-國小說明會PPT母片-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302022"/>
            <a:ext cx="9180513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165650" y="2564904"/>
            <a:ext cx="752432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7200" b="1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國語</a:t>
            </a:r>
            <a:endParaRPr lang="en-US" altLang="zh-TW" sz="7200" b="1" dirty="0">
              <a:solidFill>
                <a:schemeClr val="accent4">
                  <a:lumMod val="85000"/>
                  <a:lumOff val="15000"/>
                </a:schemeClr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 eaLnBrk="1" hangingPunct="1">
              <a:defRPr/>
            </a:pPr>
            <a:endParaRPr lang="en-US" altLang="zh-TW" sz="7200" b="1" dirty="0">
              <a:solidFill>
                <a:schemeClr val="accent4">
                  <a:lumMod val="85000"/>
                  <a:lumOff val="15000"/>
                </a:schemeClr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631C0D95-140B-41FC-8A1F-1B7E1C6A58BB}"/>
              </a:ext>
            </a:extLst>
          </p:cNvPr>
          <p:cNvSpPr txBox="1">
            <a:spLocks/>
          </p:cNvSpPr>
          <p:nvPr/>
        </p:nvSpPr>
        <p:spPr bwMode="auto">
          <a:xfrm>
            <a:off x="192342" y="1772816"/>
            <a:ext cx="875931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9pPr>
          </a:lstStyle>
          <a:p>
            <a:pPr algn="l"/>
            <a:r>
              <a:rPr lang="zh-TW" altLang="en-US" b="1" kern="0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一、請專心觀看及複習日記寫作影片</a:t>
            </a:r>
            <a:r>
              <a:rPr lang="en-US" altLang="zh-TW" b="1" kern="0" dirty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: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EC9BFD61-F856-4B9D-BA34-6B2F7BA5D7F0}"/>
              </a:ext>
            </a:extLst>
          </p:cNvPr>
          <p:cNvSpPr txBox="1">
            <a:spLocks/>
          </p:cNvSpPr>
          <p:nvPr/>
        </p:nvSpPr>
        <p:spPr bwMode="auto">
          <a:xfrm>
            <a:off x="4764342" y="3781603"/>
            <a:ext cx="875931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charset="-120"/>
              </a:defRPr>
            </a:lvl9pPr>
          </a:lstStyle>
          <a:p>
            <a:pPr algn="l"/>
            <a:br>
              <a:rPr lang="en-US" altLang="zh-TW" b="1" kern="0">
                <a:solidFill>
                  <a:schemeClr val="accent4">
                    <a:lumMod val="85000"/>
                    <a:lumOff val="15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</a:br>
            <a:endParaRPr lang="en-US" altLang="zh-TW" b="1" kern="0" dirty="0">
              <a:solidFill>
                <a:schemeClr val="accent4">
                  <a:lumMod val="85000"/>
                  <a:lumOff val="15000"/>
                </a:schemeClr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04C87CD-EBEB-4D6F-A48C-676662644AA6}"/>
              </a:ext>
            </a:extLst>
          </p:cNvPr>
          <p:cNvSpPr/>
          <p:nvPr/>
        </p:nvSpPr>
        <p:spPr>
          <a:xfrm>
            <a:off x="192342" y="3754912"/>
            <a:ext cx="9762609" cy="428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200"/>
              </a:lnSpc>
              <a:spcAft>
                <a:spcPts val="0"/>
              </a:spcAft>
            </a:pPr>
            <a:r>
              <a:rPr lang="en-US" altLang="zh-TW" sz="4000" u="sng" kern="100" dirty="0">
                <a:solidFill>
                  <a:srgbClr val="0563C1"/>
                </a:solidFill>
                <a:latin typeface="書法中楷（注音一）" panose="02010609010101010101" pitchFamily="49" charset="-120"/>
                <a:ea typeface="新細明體" panose="02020500000000000000" pitchFamily="18" charset="-120"/>
                <a:cs typeface="Arial" panose="020B0604020202020204" pitchFamily="34" charset="0"/>
                <a:hlinkClick r:id="rId2"/>
              </a:rPr>
              <a:t>https://www.youtube.com/watch?v=KtZu0ZfsLns</a:t>
            </a:r>
            <a:endParaRPr lang="zh-TW" altLang="zh-TW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85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E04454\Desktop\★108行銷-國小說明會PPT母片PNG\108行銷-國小說明會PPT母片-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6512" y="-27384"/>
            <a:ext cx="9180000" cy="6885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grpSp>
        <p:nvGrpSpPr>
          <p:cNvPr id="19" name="PA_组合 131"/>
          <p:cNvGrpSpPr/>
          <p:nvPr>
            <p:custDataLst>
              <p:tags r:id="rId1"/>
            </p:custDataLst>
          </p:nvPr>
        </p:nvGrpSpPr>
        <p:grpSpPr>
          <a:xfrm rot="11634288" flipV="1">
            <a:off x="4298838" y="3288976"/>
            <a:ext cx="1853202" cy="1592622"/>
            <a:chOff x="0" y="0"/>
            <a:chExt cx="1270000" cy="1091425"/>
          </a:xfrm>
          <a:solidFill>
            <a:srgbClr val="F8F2A2"/>
          </a:solidFill>
        </p:grpSpPr>
        <p:sp>
          <p:nvSpPr>
            <p:cNvPr id="20" name="chenying0907 125"/>
            <p:cNvSpPr/>
            <p:nvPr/>
          </p:nvSpPr>
          <p:spPr>
            <a:xfrm>
              <a:off x="355600" y="266700"/>
              <a:ext cx="648718" cy="808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371" y="15519"/>
                  </a:moveTo>
                  <a:cubicBezTo>
                    <a:pt x="18543" y="17158"/>
                    <a:pt x="18935" y="19724"/>
                    <a:pt x="19275" y="21600"/>
                  </a:cubicBezTo>
                  <a:cubicBezTo>
                    <a:pt x="19609" y="18899"/>
                    <a:pt x="20824" y="15817"/>
                    <a:pt x="21600" y="13143"/>
                  </a:cubicBezTo>
                  <a:lnTo>
                    <a:pt x="0" y="0"/>
                  </a:lnTo>
                  <a:cubicBezTo>
                    <a:pt x="0" y="0"/>
                    <a:pt x="17371" y="15519"/>
                    <a:pt x="17371" y="1551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lIns="38100" tIns="38100" rIns="38100" bIns="38100" anchor="ctr"/>
            <a:lstStyle/>
            <a:p>
              <a:pPr defTabSz="457200">
                <a:def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grpSp>
          <p:nvGrpSpPr>
            <p:cNvPr id="21" name="Group 130"/>
            <p:cNvGrpSpPr/>
            <p:nvPr/>
          </p:nvGrpSpPr>
          <p:grpSpPr>
            <a:xfrm>
              <a:off x="0" y="0"/>
              <a:ext cx="1270000" cy="1091426"/>
              <a:chOff x="0" y="0"/>
              <a:chExt cx="1270000" cy="1091425"/>
            </a:xfrm>
            <a:grpFill/>
          </p:grpSpPr>
          <p:sp>
            <p:nvSpPr>
              <p:cNvPr id="22" name="chenying0907 126"/>
              <p:cNvSpPr/>
              <p:nvPr/>
            </p:nvSpPr>
            <p:spPr>
              <a:xfrm>
                <a:off x="0" y="0"/>
                <a:ext cx="888592" cy="1091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8516" y="5552"/>
                      <a:pt x="15211" y="10785"/>
                      <a:pt x="21600" y="16688"/>
                    </a:cubicBezTo>
                    <a:cubicBezTo>
                      <a:pt x="18956" y="18979"/>
                      <a:pt x="14998" y="19147"/>
                      <a:pt x="12325" y="21600"/>
                    </a:cubicBezTo>
                    <a:cubicBezTo>
                      <a:pt x="8974" y="17526"/>
                      <a:pt x="8870" y="15376"/>
                      <a:pt x="6637" y="10800"/>
                    </a:cubicBezTo>
                    <a:cubicBezTo>
                      <a:pt x="5366" y="8193"/>
                      <a:pt x="2056" y="2254"/>
                      <a:pt x="0" y="0"/>
                    </a:cubicBezTo>
                    <a:close/>
                  </a:path>
                </a:pathLst>
              </a:custGeom>
              <a:grpFill/>
              <a:ln w="38100" cap="flat">
                <a:solidFill>
                  <a:srgbClr val="46537A"/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23" name="chenying0907 127"/>
              <p:cNvSpPr/>
              <p:nvPr/>
            </p:nvSpPr>
            <p:spPr>
              <a:xfrm>
                <a:off x="0" y="0"/>
                <a:ext cx="1270000" cy="7559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380" y="12054"/>
                    </a:moveTo>
                    <a:cubicBezTo>
                      <a:pt x="11598" y="15147"/>
                      <a:pt x="14200" y="19689"/>
                      <a:pt x="16833" y="21600"/>
                    </a:cubicBezTo>
                    <a:cubicBezTo>
                      <a:pt x="18014" y="19571"/>
                      <a:pt x="20025" y="17911"/>
                      <a:pt x="21600" y="16704"/>
                    </a:cubicBezTo>
                    <a:cubicBezTo>
                      <a:pt x="14953" y="11525"/>
                      <a:pt x="7053" y="3483"/>
                      <a:pt x="0" y="0"/>
                    </a:cubicBezTo>
                    <a:cubicBezTo>
                      <a:pt x="0" y="0"/>
                      <a:pt x="6515" y="8057"/>
                      <a:pt x="9380" y="12054"/>
                    </a:cubicBezTo>
                    <a:close/>
                  </a:path>
                </a:pathLst>
              </a:custGeom>
              <a:grpFill/>
              <a:ln w="38100" cap="flat">
                <a:solidFill>
                  <a:srgbClr val="46537A"/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24" name="chenying0907 128"/>
              <p:cNvSpPr/>
              <p:nvPr/>
            </p:nvSpPr>
            <p:spPr>
              <a:xfrm>
                <a:off x="876300" y="762000"/>
                <a:ext cx="127000" cy="3164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6068"/>
                    </a:moveTo>
                    <a:cubicBezTo>
                      <a:pt x="5986" y="10255"/>
                      <a:pt x="7989" y="16810"/>
                      <a:pt x="9724" y="21600"/>
                    </a:cubicBezTo>
                    <a:cubicBezTo>
                      <a:pt x="11432" y="14701"/>
                      <a:pt x="17634" y="6830"/>
                      <a:pt x="21600" y="0"/>
                    </a:cubicBezTo>
                  </a:path>
                </a:pathLst>
              </a:custGeom>
              <a:grpFill/>
              <a:ln w="38100" cap="flat">
                <a:solidFill>
                  <a:srgbClr val="46537A"/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25" name="chenying0907 129"/>
              <p:cNvSpPr/>
              <p:nvPr/>
            </p:nvSpPr>
            <p:spPr>
              <a:xfrm>
                <a:off x="749300" y="952500"/>
                <a:ext cx="177800" cy="1143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5994" y="9254"/>
                      <a:pt x="14545" y="14595"/>
                      <a:pt x="21600" y="21600"/>
                    </a:cubicBezTo>
                  </a:path>
                </a:pathLst>
              </a:custGeom>
              <a:grpFill/>
              <a:ln w="38100" cap="flat">
                <a:solidFill>
                  <a:srgbClr val="46537A"/>
                </a:solidFill>
                <a:prstDash val="solid"/>
                <a:miter lim="400000"/>
              </a:ln>
              <a:effectLst/>
            </p:spPr>
            <p:txBody>
              <a:bodyPr lIns="38100" tIns="38100" rIns="38100" bIns="38100" anchor="ctr"/>
              <a:lstStyle/>
              <a:p>
                <a:pPr defTabSz="457200">
                  <a:defRPr sz="3000">
                    <a:solidFill>
                      <a:srgbClr val="FFFFFF"/>
                    </a:solidFill>
                    <a:effectLst>
                      <a:outerShdw blurRad="38100" dist="12700" dir="540000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26" name="PA_组合 22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 rot="1234529">
            <a:off x="642938" y="3825875"/>
            <a:ext cx="2146300" cy="979488"/>
            <a:chOff x="0" y="-1"/>
            <a:chExt cx="1887191" cy="861891"/>
          </a:xfrm>
        </p:grpSpPr>
        <p:sp>
          <p:nvSpPr>
            <p:cNvPr id="27" name="chenying0907 20"/>
            <p:cNvSpPr/>
            <p:nvPr/>
          </p:nvSpPr>
          <p:spPr>
            <a:xfrm>
              <a:off x="278156" y="405855"/>
              <a:ext cx="1606624" cy="455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0451" extrusionOk="0">
                  <a:moveTo>
                    <a:pt x="0" y="19208"/>
                  </a:moveTo>
                  <a:cubicBezTo>
                    <a:pt x="4851" y="18183"/>
                    <a:pt x="8348" y="15830"/>
                    <a:pt x="11759" y="14762"/>
                  </a:cubicBezTo>
                  <a:cubicBezTo>
                    <a:pt x="14906" y="13777"/>
                    <a:pt x="17829" y="8081"/>
                    <a:pt x="19986" y="0"/>
                  </a:cubicBezTo>
                  <a:cubicBezTo>
                    <a:pt x="21056" y="3168"/>
                    <a:pt x="21600" y="19813"/>
                    <a:pt x="21573" y="19813"/>
                  </a:cubicBezTo>
                  <a:cubicBezTo>
                    <a:pt x="17828" y="19813"/>
                    <a:pt x="14082" y="19819"/>
                    <a:pt x="10337" y="19818"/>
                  </a:cubicBezTo>
                  <a:cubicBezTo>
                    <a:pt x="8484" y="19817"/>
                    <a:pt x="6631" y="19817"/>
                    <a:pt x="4779" y="19809"/>
                  </a:cubicBezTo>
                  <a:cubicBezTo>
                    <a:pt x="3446" y="19802"/>
                    <a:pt x="1189" y="21600"/>
                    <a:pt x="0" y="19208"/>
                  </a:cubicBezTo>
                  <a:close/>
                </a:path>
              </a:pathLst>
            </a:custGeom>
            <a:solidFill>
              <a:srgbClr val="E7E4EA"/>
            </a:solidFill>
            <a:ln w="12700" cap="flat">
              <a:noFill/>
              <a:miter lim="400000"/>
            </a:ln>
            <a:effectLst/>
          </p:spPr>
          <p:txBody>
            <a:bodyPr lIns="38100" tIns="38100" rIns="38100" bIns="38100" anchor="ctr"/>
            <a:lstStyle/>
            <a:p>
              <a:pPr defTabSz="457200">
                <a:def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28" name="chenying0907 21"/>
            <p:cNvSpPr/>
            <p:nvPr/>
          </p:nvSpPr>
          <p:spPr>
            <a:xfrm>
              <a:off x="-901" y="-91"/>
              <a:ext cx="1887191" cy="849318"/>
            </a:xfrm>
            <a:custGeom>
              <a:avLst/>
              <a:gdLst>
                <a:gd name="connsiteX0" fmla="*/ 7770 w 21600"/>
                <a:gd name="connsiteY0" fmla="*/ 21519 h 23557"/>
                <a:gd name="connsiteX1" fmla="*/ 0 w 21600"/>
                <a:gd name="connsiteY1" fmla="*/ 21519 h 23557"/>
                <a:gd name="connsiteX2" fmla="*/ 745 w 21600"/>
                <a:gd name="connsiteY2" fmla="*/ 12132 h 23557"/>
                <a:gd name="connsiteX3" fmla="*/ 4557 w 21600"/>
                <a:gd name="connsiteY3" fmla="*/ 10885 h 23557"/>
                <a:gd name="connsiteX4" fmla="*/ 8782 w 21600"/>
                <a:gd name="connsiteY4" fmla="*/ 1 h 23557"/>
                <a:gd name="connsiteX5" fmla="*/ 13726 w 21600"/>
                <a:gd name="connsiteY5" fmla="*/ 11178 h 23557"/>
                <a:gd name="connsiteX6" fmla="*/ 19043 w 21600"/>
                <a:gd name="connsiteY6" fmla="*/ 7147 h 23557"/>
                <a:gd name="connsiteX7" fmla="*/ 21600 w 21600"/>
                <a:gd name="connsiteY7" fmla="*/ 21519 h 23557"/>
                <a:gd name="connsiteX8" fmla="*/ 8690 w 21600"/>
                <a:gd name="connsiteY8" fmla="*/ 23557 h 23557"/>
                <a:gd name="connsiteX0" fmla="*/ 7770 w 21600"/>
                <a:gd name="connsiteY0" fmla="*/ 21519 h 21519"/>
                <a:gd name="connsiteX1" fmla="*/ 0 w 21600"/>
                <a:gd name="connsiteY1" fmla="*/ 21519 h 21519"/>
                <a:gd name="connsiteX2" fmla="*/ 745 w 21600"/>
                <a:gd name="connsiteY2" fmla="*/ 12132 h 21519"/>
                <a:gd name="connsiteX3" fmla="*/ 4557 w 21600"/>
                <a:gd name="connsiteY3" fmla="*/ 10885 h 21519"/>
                <a:gd name="connsiteX4" fmla="*/ 8782 w 21600"/>
                <a:gd name="connsiteY4" fmla="*/ 1 h 21519"/>
                <a:gd name="connsiteX5" fmla="*/ 13726 w 21600"/>
                <a:gd name="connsiteY5" fmla="*/ 11178 h 21519"/>
                <a:gd name="connsiteX6" fmla="*/ 19043 w 21600"/>
                <a:gd name="connsiteY6" fmla="*/ 7147 h 21519"/>
                <a:gd name="connsiteX7" fmla="*/ 21600 w 21600"/>
                <a:gd name="connsiteY7" fmla="*/ 21519 h 21519"/>
                <a:gd name="connsiteX0" fmla="*/ 0 w 21600"/>
                <a:gd name="connsiteY0" fmla="*/ 21519 h 21519"/>
                <a:gd name="connsiteX1" fmla="*/ 745 w 21600"/>
                <a:gd name="connsiteY1" fmla="*/ 12132 h 21519"/>
                <a:gd name="connsiteX2" fmla="*/ 4557 w 21600"/>
                <a:gd name="connsiteY2" fmla="*/ 10885 h 21519"/>
                <a:gd name="connsiteX3" fmla="*/ 8782 w 21600"/>
                <a:gd name="connsiteY3" fmla="*/ 1 h 21519"/>
                <a:gd name="connsiteX4" fmla="*/ 13726 w 21600"/>
                <a:gd name="connsiteY4" fmla="*/ 11178 h 21519"/>
                <a:gd name="connsiteX5" fmla="*/ 19043 w 21600"/>
                <a:gd name="connsiteY5" fmla="*/ 7147 h 21519"/>
                <a:gd name="connsiteX6" fmla="*/ 21600 w 21600"/>
                <a:gd name="connsiteY6" fmla="*/ 21519 h 21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519" extrusionOk="0">
                  <a:moveTo>
                    <a:pt x="0" y="21519"/>
                  </a:moveTo>
                  <a:cubicBezTo>
                    <a:pt x="53" y="17915"/>
                    <a:pt x="143" y="14345"/>
                    <a:pt x="745" y="12132"/>
                  </a:cubicBezTo>
                  <a:cubicBezTo>
                    <a:pt x="1347" y="9920"/>
                    <a:pt x="2460" y="9063"/>
                    <a:pt x="4557" y="10885"/>
                  </a:cubicBezTo>
                  <a:cubicBezTo>
                    <a:pt x="4266" y="3514"/>
                    <a:pt x="6464" y="-81"/>
                    <a:pt x="8782" y="1"/>
                  </a:cubicBezTo>
                  <a:cubicBezTo>
                    <a:pt x="11100" y="83"/>
                    <a:pt x="13537" y="3842"/>
                    <a:pt x="13726" y="11178"/>
                  </a:cubicBezTo>
                  <a:cubicBezTo>
                    <a:pt x="14814" y="7849"/>
                    <a:pt x="17234" y="5175"/>
                    <a:pt x="19043" y="7147"/>
                  </a:cubicBezTo>
                  <a:cubicBezTo>
                    <a:pt x="21193" y="9491"/>
                    <a:pt x="21277" y="16976"/>
                    <a:pt x="21600" y="21519"/>
                  </a:cubicBezTo>
                </a:path>
              </a:pathLst>
            </a:custGeom>
            <a:noFill/>
            <a:ln w="38100" cap="flat">
              <a:solidFill>
                <a:srgbClr val="46537A"/>
              </a:solidFill>
              <a:prstDash val="solid"/>
              <a:miter lim="400000"/>
            </a:ln>
            <a:effectLst/>
          </p:spPr>
          <p:txBody>
            <a:bodyPr lIns="38100" tIns="38100" rIns="38100" bIns="38100" anchor="ctr"/>
            <a:lstStyle/>
            <a:p>
              <a:pPr defTabSz="457200">
                <a:defRPr sz="3000">
                  <a:solidFill>
                    <a:srgbClr val="FFFFFF"/>
                  </a:solidFill>
                  <a:effectLst>
                    <a:outerShdw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2" name="文字方塊 1"/>
          <p:cNvSpPr txBox="1">
            <a:spLocks noChangeArrowheads="1"/>
          </p:cNvSpPr>
          <p:nvPr/>
        </p:nvSpPr>
        <p:spPr bwMode="auto">
          <a:xfrm>
            <a:off x="1348184" y="1401135"/>
            <a:ext cx="6680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9600" dirty="0">
                <a:solidFill>
                  <a:srgbClr val="0070C0"/>
                </a:solidFill>
                <a:latin typeface="書法中楷（注音一）" pitchFamily="49" charset="-120"/>
                <a:ea typeface="書法中楷（注音一）" pitchFamily="49" charset="-120"/>
              </a:rPr>
              <a:t>下課了！</a:t>
            </a:r>
          </a:p>
        </p:txBody>
      </p:sp>
    </p:spTree>
    <p:extLst>
      <p:ext uri="{BB962C8B-B14F-4D97-AF65-F5344CB8AC3E}">
        <p14:creationId xmlns:p14="http://schemas.microsoft.com/office/powerpoint/2010/main" val="314890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1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7976</TotalTime>
  <Words>29</Words>
  <Application>Microsoft Office PowerPoint</Application>
  <PresentationFormat>如螢幕大小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書法中楷（注音一）</vt:lpstr>
      <vt:lpstr>新細明體</vt:lpstr>
      <vt:lpstr>Arial</vt:lpstr>
      <vt:lpstr>Calibri</vt:lpstr>
      <vt:lpstr>Times New Roman</vt:lpstr>
      <vt:lpstr>預設簡報設計</vt:lpstr>
      <vt:lpstr>PowerPoint 簡報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ilc</cp:lastModifiedBy>
  <cp:revision>1170</cp:revision>
  <dcterms:created xsi:type="dcterms:W3CDTF">2014-04-30T03:23:07Z</dcterms:created>
  <dcterms:modified xsi:type="dcterms:W3CDTF">2021-06-29T05:15:25Z</dcterms:modified>
</cp:coreProperties>
</file>