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730" r:id="rId2"/>
    <p:sldId id="784" r:id="rId3"/>
    <p:sldId id="772" r:id="rId4"/>
    <p:sldId id="785" r:id="rId5"/>
    <p:sldId id="786" r:id="rId6"/>
    <p:sldId id="787" r:id="rId7"/>
    <p:sldId id="788" r:id="rId8"/>
    <p:sldId id="789" r:id="rId9"/>
    <p:sldId id="790" r:id="rId10"/>
    <p:sldId id="791" r:id="rId11"/>
    <p:sldId id="792" r:id="rId12"/>
    <p:sldId id="793" r:id="rId13"/>
    <p:sldId id="794" r:id="rId14"/>
    <p:sldId id="795" r:id="rId15"/>
    <p:sldId id="796" r:id="rId16"/>
    <p:sldId id="797" r:id="rId17"/>
    <p:sldId id="798" r:id="rId18"/>
    <p:sldId id="799" r:id="rId19"/>
    <p:sldId id="800" r:id="rId20"/>
    <p:sldId id="801" r:id="rId21"/>
    <p:sldId id="802" r:id="rId22"/>
    <p:sldId id="803" r:id="rId23"/>
    <p:sldId id="805" r:id="rId24"/>
    <p:sldId id="804" r:id="rId25"/>
    <p:sldId id="806" r:id="rId26"/>
    <p:sldId id="807" r:id="rId27"/>
    <p:sldId id="808" r:id="rId28"/>
    <p:sldId id="809" r:id="rId29"/>
    <p:sldId id="752" r:id="rId30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BE0"/>
    <a:srgbClr val="E8F4F6"/>
    <a:srgbClr val="CCFFCC"/>
    <a:srgbClr val="E9F3F5"/>
    <a:srgbClr val="E9F4F7"/>
    <a:srgbClr val="FFFFCC"/>
    <a:srgbClr val="FCD9FF"/>
    <a:srgbClr val="C2DBEE"/>
    <a:srgbClr val="D7DF7F"/>
    <a:srgbClr val="D2D9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353" autoAdjust="0"/>
  </p:normalViewPr>
  <p:slideViewPr>
    <p:cSldViewPr>
      <p:cViewPr varScale="1">
        <p:scale>
          <a:sx n="35" d="100"/>
          <a:sy n="35" d="100"/>
        </p:scale>
        <p:origin x="490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897BB-1E2D-4B82-B2A1-7BD37769464F}" type="datetimeFigureOut">
              <a:rPr lang="zh-TW" altLang="en-US" smtClean="0"/>
              <a:t>2021/6/29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1FD7F-AA20-417D-88BD-369C1115C7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185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8E3AA-327D-4436-B469-A12960AE6E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163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E5DE6-475A-4439-87B8-2F3FF5D13F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2139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B3A3F-6537-437C-8033-5A1420C040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638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929AA-6092-4FC3-810A-8989274872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0085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B4AB2-01AB-4CE1-AC59-8CE151E02D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115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AE7F5-01AE-4FDA-85B9-187ECC1243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268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9A4FF-D700-4BCB-A203-AB9295116D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270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3A6DA-0A14-4D7C-9E30-80B09D603C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4422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52E72-F98B-4171-8712-E0EB791712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323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50114-FC1A-4D64-AC5F-BBBB10B149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16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C76EA-E4EE-4E8E-AD94-F0A13FF861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374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33A7B24-AD88-46B6-9960-3D8A13AF6C5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Jv7Apl4CD48?list=PLRi0wubdsLZr5KPy2D4LAml_PLTQmW3Y3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13692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2875" y="3309183"/>
            <a:ext cx="807524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生活課</a:t>
            </a:r>
            <a:r>
              <a:rPr lang="en-US" altLang="zh-TW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130-131</a:t>
            </a:r>
            <a:r>
              <a:rPr lang="zh-TW" altLang="en-US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頁</a:t>
            </a:r>
            <a:endParaRPr lang="en-US" altLang="zh-TW" sz="66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13692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206" y="2551837"/>
            <a:ext cx="946261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en-US" altLang="zh-TW" sz="54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(4)</a:t>
            </a:r>
            <a:r>
              <a:rPr lang="zh-TW" altLang="en-US" sz="54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、藝文</a:t>
            </a:r>
            <a:r>
              <a:rPr lang="zh-TW" altLang="en-US" sz="5400" b="1" u="sng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雪菁</a:t>
            </a:r>
            <a:r>
              <a:rPr lang="zh-TW" altLang="en-US" sz="54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老師教  </a:t>
            </a:r>
            <a:endParaRPr lang="en-US" altLang="zh-TW" sz="54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zh-TW" altLang="en-US" sz="54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你們什麼呢</a:t>
            </a:r>
            <a:r>
              <a:rPr lang="en-US" altLang="zh-TW" sz="54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76334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13692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206" y="2551837"/>
            <a:ext cx="868159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en-US" altLang="zh-TW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(4)</a:t>
            </a:r>
            <a:r>
              <a:rPr lang="zh-TW" altLang="en-US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、藝文</a:t>
            </a:r>
            <a:r>
              <a:rPr lang="zh-TW" altLang="en-US" sz="4800" b="1" u="sng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雪菁</a:t>
            </a:r>
            <a:r>
              <a:rPr lang="zh-TW" altLang="en-US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老師有 </a:t>
            </a:r>
            <a:endParaRPr lang="en-US" altLang="zh-TW" sz="48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zh-TW" altLang="en-US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教我們畫圖、剪</a:t>
            </a:r>
            <a:endParaRPr lang="en-US" altLang="zh-TW" sz="48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zh-TW" altLang="en-US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紙、藝術創作</a:t>
            </a:r>
            <a:r>
              <a:rPr lang="en-US" altLang="zh-TW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…</a:t>
            </a:r>
          </a:p>
          <a:p>
            <a:pPr eaLnBrk="1" hangingPunct="1">
              <a:defRPr/>
            </a:pPr>
            <a:r>
              <a:rPr lang="zh-TW" altLang="en-US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等。</a:t>
            </a:r>
            <a:endParaRPr lang="en-US" altLang="zh-TW" sz="48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88414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13692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206" y="2551837"/>
            <a:ext cx="946261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en-US" altLang="zh-TW" sz="54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(5)</a:t>
            </a:r>
            <a:r>
              <a:rPr lang="zh-TW" altLang="en-US" sz="54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、體育老師教你們</a:t>
            </a:r>
            <a:endParaRPr lang="en-US" altLang="zh-TW" sz="54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zh-TW" altLang="en-US" sz="54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什麼呢</a:t>
            </a:r>
            <a:r>
              <a:rPr lang="en-US" altLang="zh-TW" sz="54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14131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13692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206" y="2551837"/>
            <a:ext cx="9462616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en-US" altLang="zh-TW" sz="50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(5)</a:t>
            </a:r>
            <a:r>
              <a:rPr lang="zh-TW" altLang="en-US" sz="50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、體育老師有教我  </a:t>
            </a:r>
            <a:endParaRPr lang="en-US" altLang="zh-TW" sz="50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zh-TW" altLang="en-US" sz="50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們踢足球、打籃</a:t>
            </a:r>
            <a:endParaRPr lang="en-US" altLang="zh-TW" sz="50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zh-TW" altLang="en-US" sz="50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球、跑步</a:t>
            </a:r>
            <a:r>
              <a:rPr lang="en-US" altLang="zh-TW" sz="50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…</a:t>
            </a:r>
            <a:r>
              <a:rPr lang="zh-TW" altLang="en-US" sz="50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等。</a:t>
            </a:r>
            <a:endParaRPr lang="en-US" altLang="zh-TW" sz="50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66541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13692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206" y="2551837"/>
            <a:ext cx="946261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en-US" altLang="zh-TW" sz="54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(6)</a:t>
            </a:r>
            <a:r>
              <a:rPr lang="zh-TW" altLang="en-US" sz="54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、故事</a:t>
            </a:r>
            <a:r>
              <a:rPr lang="zh-TW" altLang="en-US" sz="5400" b="1" u="sng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方馨</a:t>
            </a:r>
            <a:r>
              <a:rPr lang="zh-TW" altLang="en-US" sz="54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媽媽教</a:t>
            </a:r>
            <a:endParaRPr lang="en-US" altLang="zh-TW" sz="54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zh-TW" altLang="en-US" sz="54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你們什麼呢</a:t>
            </a:r>
            <a:r>
              <a:rPr lang="en-US" altLang="zh-TW" sz="54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11705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308" y="4259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1808890"/>
            <a:ext cx="946261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en-US" altLang="zh-TW" sz="54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(6)</a:t>
            </a:r>
            <a:r>
              <a:rPr lang="zh-TW" altLang="en-US" sz="54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、故事</a:t>
            </a:r>
            <a:r>
              <a:rPr lang="zh-TW" altLang="en-US" sz="5400" b="1" u="sng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方馨</a:t>
            </a:r>
            <a:r>
              <a:rPr lang="zh-TW" altLang="en-US" sz="54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媽媽教</a:t>
            </a:r>
            <a:endParaRPr lang="en-US" altLang="zh-TW" sz="54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zh-TW" altLang="en-US" sz="54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我們說故事給我</a:t>
            </a:r>
            <a:endParaRPr lang="en-US" altLang="zh-TW" sz="54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zh-TW" altLang="en-US" sz="54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們聽、帶我們表</a:t>
            </a:r>
            <a:endParaRPr lang="en-US" altLang="zh-TW" sz="54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zh-TW" altLang="en-US" sz="54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演創作。</a:t>
            </a:r>
            <a:endParaRPr lang="en-US" altLang="zh-TW" sz="54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31551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13692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206" y="2551837"/>
            <a:ext cx="9462616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en-US" altLang="zh-TW" sz="54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(7)</a:t>
            </a:r>
            <a:r>
              <a:rPr lang="zh-TW" altLang="en-US" sz="54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、導護志工叔叔阿</a:t>
            </a:r>
            <a:endParaRPr lang="en-US" altLang="zh-TW" sz="54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zh-TW" altLang="en-US" sz="54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姨們幫我們什麼</a:t>
            </a:r>
            <a:endParaRPr lang="en-US" altLang="zh-TW" sz="54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zh-TW" altLang="en-US" sz="54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呢</a:t>
            </a:r>
            <a:r>
              <a:rPr lang="en-US" altLang="zh-TW" sz="54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27615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13692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1928446"/>
            <a:ext cx="946261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en-US" altLang="zh-TW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(7)</a:t>
            </a:r>
            <a:r>
              <a:rPr lang="zh-TW" altLang="en-US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、導護志工叔叔阿</a:t>
            </a:r>
            <a:endParaRPr lang="en-US" altLang="zh-TW" sz="48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zh-TW" altLang="en-US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姨們每天上學都 </a:t>
            </a:r>
            <a:endParaRPr lang="en-US" altLang="zh-TW" sz="48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zh-TW" altLang="en-US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在路口協助我們</a:t>
            </a:r>
            <a:endParaRPr lang="en-US" altLang="zh-TW" sz="48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zh-TW" altLang="en-US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的安全。</a:t>
            </a:r>
            <a:endParaRPr lang="en-US" altLang="zh-TW" sz="48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79966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13692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206" y="2551837"/>
            <a:ext cx="946261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en-US" altLang="zh-TW" sz="54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(8)</a:t>
            </a:r>
            <a:r>
              <a:rPr lang="zh-TW" altLang="en-US" sz="54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</a:t>
            </a:r>
            <a:r>
              <a:rPr lang="zh-TW" altLang="en-US" sz="5400" b="1" u="sng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志亮</a:t>
            </a:r>
            <a:r>
              <a:rPr lang="zh-TW" altLang="en-US" sz="54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叔叔幫我們  </a:t>
            </a:r>
            <a:endParaRPr lang="en-US" altLang="zh-TW" sz="54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zh-TW" altLang="en-US" sz="54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什麼呢</a:t>
            </a:r>
            <a:r>
              <a:rPr lang="en-US" altLang="zh-TW" sz="54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20548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13692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-318616" y="2339687"/>
            <a:ext cx="946261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en-US" altLang="zh-TW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(8)</a:t>
            </a:r>
            <a:r>
              <a:rPr lang="zh-TW" altLang="en-US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</a:t>
            </a:r>
            <a:r>
              <a:rPr lang="zh-TW" altLang="en-US" sz="4800" b="1" u="sng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志亮</a:t>
            </a:r>
            <a:r>
              <a:rPr lang="zh-TW" altLang="en-US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叔叔幫我們  </a:t>
            </a:r>
            <a:endParaRPr lang="en-US" altLang="zh-TW" sz="48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zh-TW" altLang="en-US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推飯菜、幫我們操</a:t>
            </a:r>
            <a:endParaRPr lang="en-US" altLang="zh-TW" sz="48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zh-TW" altLang="en-US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場除草、幫忙修樹</a:t>
            </a:r>
            <a:endParaRPr lang="en-US" altLang="zh-TW" sz="48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zh-TW" altLang="en-US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木、幫忙整修教室。</a:t>
            </a:r>
            <a:endParaRPr lang="en-US" altLang="zh-TW" sz="48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3085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302022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0309" y="493852"/>
            <a:ext cx="8803382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en-US" altLang="zh-TW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</a:t>
            </a:r>
            <a:r>
              <a:rPr lang="zh-TW" altLang="en-US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一</a:t>
            </a:r>
            <a:r>
              <a:rPr lang="en-US" altLang="zh-TW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)</a:t>
            </a:r>
            <a:r>
              <a:rPr lang="zh-TW" altLang="en-US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、觀看升上三年級後的期望影片</a:t>
            </a:r>
            <a:r>
              <a:rPr lang="en-US" altLang="zh-TW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  <a:r>
              <a:rPr lang="en-US" altLang="zh-TW" sz="6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</a:t>
            </a:r>
            <a:r>
              <a:rPr lang="en-US" altLang="zh-TW" sz="6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hlinkClick r:id="rId4"/>
              </a:rPr>
              <a:t>https://youtu.be/Jv7Apl4CD48?list=PLRi0wubdsLZr5KPy2D4LAml_PLTQmW3Y3</a:t>
            </a:r>
            <a:endParaRPr lang="en-US" altLang="zh-TW" sz="60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endParaRPr lang="en-US" altLang="zh-TW" sz="60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8789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13692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206" y="2551837"/>
            <a:ext cx="946261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en-US" altLang="zh-TW" sz="54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(9)</a:t>
            </a:r>
            <a:r>
              <a:rPr lang="zh-TW" altLang="en-US" sz="54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、同學幫助你什麼</a:t>
            </a:r>
            <a:endParaRPr lang="en-US" altLang="zh-TW" sz="54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zh-TW" altLang="en-US" sz="54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呢</a:t>
            </a:r>
            <a:r>
              <a:rPr lang="en-US" altLang="zh-TW" sz="54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04444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13692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206" y="2551837"/>
            <a:ext cx="913879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just" eaLnBrk="1" hangingPunct="1">
              <a:defRPr/>
            </a:pPr>
            <a:r>
              <a:rPr lang="en-US" altLang="zh-TW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(9)</a:t>
            </a:r>
            <a:r>
              <a:rPr lang="zh-TW" altLang="en-US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、同學我玩遊戲、   </a:t>
            </a:r>
            <a:endParaRPr lang="en-US" altLang="zh-TW" sz="48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just" eaLnBrk="1" hangingPunct="1">
              <a:defRPr/>
            </a:pPr>
            <a:r>
              <a:rPr lang="zh-TW" altLang="en-US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借我文具、幫我</a:t>
            </a:r>
            <a:endParaRPr lang="en-US" altLang="zh-TW" sz="48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just" eaLnBrk="1" hangingPunct="1">
              <a:defRPr/>
            </a:pPr>
            <a:r>
              <a:rPr lang="zh-TW" altLang="en-US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打掃、協助我完 </a:t>
            </a:r>
            <a:endParaRPr lang="en-US" altLang="zh-TW" sz="48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just" eaLnBrk="1" hangingPunct="1">
              <a:defRPr/>
            </a:pPr>
            <a:r>
              <a:rPr lang="zh-TW" altLang="en-US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成功課。</a:t>
            </a:r>
            <a:endParaRPr lang="en-US" altLang="zh-TW" sz="48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542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13692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206" y="2551837"/>
            <a:ext cx="946261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en-US" altLang="zh-TW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(10)</a:t>
            </a:r>
            <a:r>
              <a:rPr lang="zh-TW" altLang="en-US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、還有什麼人幫助 </a:t>
            </a:r>
            <a:endParaRPr lang="en-US" altLang="zh-TW" sz="48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zh-TW" altLang="en-US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 你呢</a:t>
            </a:r>
            <a:r>
              <a:rPr lang="en-US" altLang="zh-TW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r>
              <a:rPr lang="zh-TW" altLang="en-US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</a:t>
            </a:r>
            <a:endParaRPr lang="en-US" altLang="zh-TW" sz="48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5461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13692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98377" y="776354"/>
            <a:ext cx="8229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en-US" altLang="zh-TW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2</a:t>
            </a:r>
            <a:r>
              <a:rPr lang="zh-TW" altLang="en-US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、想一想，你們可  </a:t>
            </a:r>
            <a:endParaRPr lang="en-US" altLang="zh-TW" sz="48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zh-TW" altLang="en-US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以用什麼方式來</a:t>
            </a:r>
            <a:endParaRPr lang="en-US" altLang="zh-TW" sz="48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zh-TW" altLang="en-US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感謝他們呢</a:t>
            </a:r>
            <a:r>
              <a:rPr lang="en-US" altLang="zh-TW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1C219E9-1A31-40EA-A2CE-D99CC383B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693712"/>
            <a:ext cx="8229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zh-TW" altLang="en-US" sz="4000" b="1" dirty="0">
                <a:solidFill>
                  <a:srgbClr val="7030A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可以當面跟他們說謝謝、可以做卡片送給他們、同學有需要的人時幫忙他們。</a:t>
            </a:r>
            <a:endParaRPr lang="en-US" altLang="zh-TW" sz="4000" b="1" dirty="0">
              <a:solidFill>
                <a:srgbClr val="7030A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636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13692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9512" y="2644170"/>
            <a:ext cx="909864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en-US" altLang="zh-TW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</a:t>
            </a:r>
            <a:r>
              <a:rPr lang="zh-TW" altLang="en-US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三</a:t>
            </a:r>
            <a:r>
              <a:rPr lang="en-US" altLang="zh-TW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)</a:t>
            </a:r>
            <a:r>
              <a:rPr lang="zh-TW" altLang="en-US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、想一想，</a:t>
            </a:r>
            <a:endParaRPr lang="en-US" altLang="zh-TW" sz="48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zh-TW" altLang="en-US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  「三年級的你」</a:t>
            </a:r>
            <a:r>
              <a:rPr lang="en-US" altLang="zh-TW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4134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13692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206" y="2551837"/>
            <a:ext cx="913879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just" eaLnBrk="1" hangingPunct="1">
              <a:defRPr/>
            </a:pPr>
            <a:r>
              <a:rPr lang="en-US" altLang="zh-TW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</a:t>
            </a:r>
            <a:r>
              <a:rPr lang="zh-TW" altLang="en-US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、二年級快結束了，</a:t>
            </a:r>
            <a:endParaRPr lang="en-US" altLang="zh-TW" sz="48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just" eaLnBrk="1" hangingPunct="1">
              <a:defRPr/>
            </a:pPr>
            <a:r>
              <a:rPr lang="zh-TW" altLang="en-US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想一想，這學期自</a:t>
            </a:r>
            <a:endParaRPr lang="en-US" altLang="zh-TW" sz="48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just" eaLnBrk="1" hangingPunct="1">
              <a:defRPr/>
            </a:pPr>
            <a:r>
              <a:rPr lang="zh-TW" altLang="en-US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己有哪些地方可以</a:t>
            </a:r>
            <a:endParaRPr lang="en-US" altLang="zh-TW" sz="48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just" eaLnBrk="1" hangingPunct="1">
              <a:defRPr/>
            </a:pPr>
            <a:r>
              <a:rPr lang="zh-TW" altLang="en-US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更進步呢</a:t>
            </a:r>
            <a:r>
              <a:rPr lang="en-US" altLang="zh-TW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33247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39552" y="335845"/>
            <a:ext cx="764319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just" eaLnBrk="1" hangingPunct="1">
              <a:defRPr/>
            </a:pPr>
            <a:r>
              <a:rPr lang="zh-TW" altLang="en-US" sz="44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例如</a:t>
            </a:r>
            <a:r>
              <a:rPr lang="en-US" altLang="zh-TW" sz="44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</a:p>
          <a:p>
            <a:pPr algn="just" eaLnBrk="1" hangingPunct="1">
              <a:defRPr/>
            </a:pPr>
            <a:r>
              <a:rPr lang="zh-TW" altLang="en-US" sz="44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上課可以不要講話、</a:t>
            </a:r>
            <a:endParaRPr lang="en-US" altLang="zh-TW" sz="44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C8D31C42-67ED-4C2C-B6F5-230D16CE3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2335038"/>
            <a:ext cx="764319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just" eaLnBrk="1" hangingPunct="1">
              <a:defRPr/>
            </a:pPr>
            <a:r>
              <a:rPr lang="zh-TW" altLang="en-US" sz="44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把自己該做的事情先做好、</a:t>
            </a:r>
            <a:endParaRPr lang="en-US" altLang="zh-TW" sz="44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39727CF5-348C-4158-8CFE-483E09C81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1657881"/>
            <a:ext cx="764319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just" eaLnBrk="1" hangingPunct="1">
              <a:defRPr/>
            </a:pPr>
            <a:r>
              <a:rPr lang="zh-TW" altLang="en-US" sz="44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國字依筆順認真寫、</a:t>
            </a:r>
            <a:endParaRPr lang="en-US" altLang="zh-TW" sz="44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0811CBBF-0DA9-48D8-8A3E-1B1A8016A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2979965"/>
            <a:ext cx="764319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just" eaLnBrk="1" hangingPunct="1">
              <a:defRPr/>
            </a:pPr>
            <a:r>
              <a:rPr lang="zh-TW" altLang="en-US" sz="44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            學習上對自己要有自信、</a:t>
            </a:r>
            <a:endParaRPr lang="en-US" altLang="zh-TW" sz="44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285E5DB6-4FA0-4A59-B2A9-590153068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48" y="3707908"/>
            <a:ext cx="764319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just" eaLnBrk="1" hangingPunct="1">
              <a:defRPr/>
            </a:pPr>
            <a:r>
              <a:rPr lang="zh-TW" altLang="en-US" sz="44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                       跳繩及健康操認真完成</a:t>
            </a:r>
            <a:endParaRPr lang="en-US" altLang="zh-TW" sz="44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F88D47A2-2C07-4F8A-8D02-FB430CB72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4426515"/>
            <a:ext cx="769564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just" eaLnBrk="1" hangingPunct="1">
              <a:defRPr/>
            </a:pPr>
            <a:r>
              <a:rPr lang="zh-TW" altLang="en-US" sz="44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                            、寫功課要有耐心</a:t>
            </a:r>
            <a:r>
              <a:rPr lang="en-US" altLang="zh-TW" sz="44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…</a:t>
            </a:r>
            <a:r>
              <a:rPr lang="zh-TW" altLang="en-US" sz="44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等。</a:t>
            </a:r>
            <a:endParaRPr lang="en-US" altLang="zh-TW" sz="44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876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13692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206" y="2551837"/>
            <a:ext cx="868159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just" eaLnBrk="1" hangingPunct="1">
              <a:defRPr/>
            </a:pPr>
            <a:r>
              <a:rPr lang="en-US" altLang="zh-TW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2</a:t>
            </a:r>
            <a:r>
              <a:rPr lang="zh-TW" altLang="en-US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、說一說，對自己</a:t>
            </a:r>
            <a:endParaRPr lang="en-US" altLang="zh-TW" sz="48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just" eaLnBrk="1" hangingPunct="1">
              <a:defRPr/>
            </a:pPr>
            <a:r>
              <a:rPr lang="zh-TW" altLang="en-US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即將升上三年級</a:t>
            </a:r>
            <a:endParaRPr lang="en-US" altLang="zh-TW" sz="48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just" eaLnBrk="1" hangingPunct="1">
              <a:defRPr/>
            </a:pPr>
            <a:r>
              <a:rPr lang="zh-TW" altLang="en-US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有什麼期待呢</a:t>
            </a:r>
            <a:r>
              <a:rPr lang="en-US" altLang="zh-TW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860779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FC8BFF29-F4E1-43DD-9A7C-A131B079D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469" y="1169457"/>
            <a:ext cx="784887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just" eaLnBrk="1" hangingPunct="1">
              <a:defRPr/>
            </a:pPr>
            <a:r>
              <a:rPr lang="zh-TW" altLang="en-US" sz="40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                      寫字更專</a:t>
            </a:r>
            <a:endParaRPr lang="en-US" altLang="zh-TW" sz="40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just" eaLnBrk="1" hangingPunct="1">
              <a:defRPr/>
            </a:pPr>
            <a:r>
              <a:rPr lang="zh-TW" altLang="en-US" sz="40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心更漂亮、</a:t>
            </a:r>
            <a:endParaRPr lang="en-US" altLang="zh-TW" sz="40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3C1648D0-BC7B-45BF-9B48-BC19E890A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952" y="488245"/>
            <a:ext cx="409607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just" eaLnBrk="1" hangingPunct="1">
              <a:defRPr/>
            </a:pPr>
            <a:r>
              <a:rPr lang="zh-TW" altLang="en-US" sz="44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例如</a:t>
            </a:r>
            <a:r>
              <a:rPr lang="en-US" altLang="zh-TW" sz="44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</a:p>
          <a:p>
            <a:pPr algn="just" eaLnBrk="1" hangingPunct="1">
              <a:defRPr/>
            </a:pPr>
            <a:r>
              <a:rPr lang="zh-TW" altLang="en-US" sz="40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做事跟主動、</a:t>
            </a:r>
            <a:endParaRPr lang="en-US" altLang="zh-TW" sz="40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9BDA6C62-62B2-422E-8CF4-34A6149DC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647" y="1779985"/>
            <a:ext cx="784887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just" eaLnBrk="1" hangingPunct="1">
              <a:defRPr/>
            </a:pPr>
            <a:r>
              <a:rPr lang="zh-TW" altLang="en-US" sz="40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                 上課可以更</a:t>
            </a:r>
            <a:endParaRPr lang="en-US" altLang="zh-TW" sz="40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just" eaLnBrk="1" hangingPunct="1">
              <a:defRPr/>
            </a:pPr>
            <a:r>
              <a:rPr lang="zh-TW" altLang="en-US" sz="40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專心不用提醒、</a:t>
            </a:r>
            <a:endParaRPr lang="en-US" altLang="zh-TW" sz="40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2047735A-D045-474A-BA59-35DBFE958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469" y="2399641"/>
            <a:ext cx="784887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just" eaLnBrk="1" hangingPunct="1">
              <a:defRPr/>
            </a:pPr>
            <a:r>
              <a:rPr lang="zh-TW" altLang="en-US" sz="40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                            更主動</a:t>
            </a:r>
            <a:endParaRPr lang="en-US" altLang="zh-TW" sz="40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just" eaLnBrk="1" hangingPunct="1">
              <a:defRPr/>
            </a:pPr>
            <a:r>
              <a:rPr lang="zh-TW" altLang="en-US" sz="40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幫助同學、</a:t>
            </a:r>
            <a:endParaRPr lang="en-US" altLang="zh-TW" sz="40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ECC48E5A-DEF7-46D5-8D49-74D42745F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976" y="2968680"/>
            <a:ext cx="78488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just" eaLnBrk="1" hangingPunct="1">
              <a:defRPr/>
            </a:pPr>
            <a:r>
              <a:rPr lang="zh-TW" altLang="en-US" sz="40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學會打排球、</a:t>
            </a:r>
            <a:endParaRPr lang="en-US" altLang="zh-TW" sz="40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B7B6C410-82B6-4267-AA7B-48677E397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469" y="3690730"/>
            <a:ext cx="78488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just" eaLnBrk="1" hangingPunct="1">
              <a:defRPr/>
            </a:pPr>
            <a:r>
              <a:rPr lang="zh-TW" altLang="en-US" sz="40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學好口琴、</a:t>
            </a:r>
            <a:endParaRPr lang="en-US" altLang="zh-TW" sz="40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39851508-9A0D-4EAC-8204-78607FD18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976" y="3684183"/>
            <a:ext cx="78488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just" eaLnBrk="1" hangingPunct="1">
              <a:defRPr/>
            </a:pPr>
            <a:r>
              <a:rPr lang="zh-TW" altLang="en-US" sz="40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不亂發脾氣、</a:t>
            </a:r>
            <a:endParaRPr lang="en-US" altLang="zh-TW" sz="40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48CA9317-5809-45DD-B17F-FC62FB3D9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469" y="4263872"/>
            <a:ext cx="78488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just" eaLnBrk="1" hangingPunct="1">
              <a:defRPr/>
            </a:pPr>
            <a:r>
              <a:rPr lang="zh-TW" altLang="en-US" sz="40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認真打掃、</a:t>
            </a:r>
            <a:endParaRPr lang="en-US" altLang="zh-TW" sz="40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EB1AA0FC-9FE7-4766-BBCB-568CCA1A9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349" y="4310038"/>
            <a:ext cx="784887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just" eaLnBrk="1" hangingPunct="1">
              <a:defRPr/>
            </a:pPr>
            <a:r>
              <a:rPr lang="zh-TW" altLang="en-US" sz="40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                 專心跳繩與</a:t>
            </a:r>
            <a:endParaRPr lang="en-US" altLang="zh-TW" sz="40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just" eaLnBrk="1" hangingPunct="1">
              <a:defRPr/>
            </a:pPr>
            <a:r>
              <a:rPr lang="zh-TW" altLang="en-US" sz="40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跳健康操</a:t>
            </a:r>
            <a:r>
              <a:rPr lang="en-US" altLang="zh-TW" sz="40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…</a:t>
            </a:r>
            <a:r>
              <a:rPr lang="zh-TW" altLang="en-US" sz="40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等。</a:t>
            </a:r>
            <a:endParaRPr lang="en-US" altLang="zh-TW" sz="40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496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E04454\Desktop\★108行銷-國小說明會PPT母片PNG\108行銷-國小說明會PPT母片-03.png">
            <a:extLst>
              <a:ext uri="{FF2B5EF4-FFF2-40B4-BE49-F238E27FC236}">
                <a16:creationId xmlns:a16="http://schemas.microsoft.com/office/drawing/2014/main" id="{22323310-D94A-4735-A8DD-E1AE71C79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13692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5DE51A0-F1F9-4588-8C25-268F4B420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816" y="2910569"/>
            <a:ext cx="8655184" cy="1036862"/>
          </a:xfrm>
        </p:spPr>
        <p:txBody>
          <a:bodyPr/>
          <a:lstStyle/>
          <a:p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下課了。</a:t>
            </a:r>
          </a:p>
        </p:txBody>
      </p:sp>
    </p:spTree>
    <p:extLst>
      <p:ext uri="{BB962C8B-B14F-4D97-AF65-F5344CB8AC3E}">
        <p14:creationId xmlns:p14="http://schemas.microsoft.com/office/powerpoint/2010/main" val="1867281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13692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62479" y="1343932"/>
            <a:ext cx="85168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en-US" altLang="zh-TW" sz="3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</a:t>
            </a:r>
            <a:r>
              <a:rPr lang="zh-TW" altLang="en-US" sz="3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二</a:t>
            </a:r>
            <a:r>
              <a:rPr lang="en-US" altLang="zh-TW" sz="3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)</a:t>
            </a:r>
            <a:r>
              <a:rPr lang="zh-TW" altLang="en-US" sz="3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、感謝大聲說</a:t>
            </a:r>
            <a:r>
              <a:rPr lang="en-US" altLang="zh-TW" sz="3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  <a:endParaRPr lang="en-US" altLang="zh-TW" sz="44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 eaLnBrk="1" hangingPunct="1">
              <a:defRPr/>
            </a:pPr>
            <a:endParaRPr lang="en-US" altLang="zh-TW" sz="44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698158B-D1A2-465D-99C0-E092D13B3A9A}"/>
              </a:ext>
            </a:extLst>
          </p:cNvPr>
          <p:cNvSpPr/>
          <p:nvPr/>
        </p:nvSpPr>
        <p:spPr>
          <a:xfrm>
            <a:off x="447650" y="2828649"/>
            <a:ext cx="8229600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  <a:spcAft>
                <a:spcPts val="0"/>
              </a:spcAft>
            </a:pPr>
            <a:endParaRPr lang="en-US" altLang="zh-TW" sz="4000" kern="100" dirty="0">
              <a:latin typeface="書法中楷（注音一）" panose="02010609010101010101" pitchFamily="49" charset="-120"/>
              <a:ea typeface="書法中楷（注音一）" panose="02010609010101010101" pitchFamily="49" charset="-120"/>
              <a:cs typeface="Arial" panose="020B0604020202020204" pitchFamily="34" charset="0"/>
            </a:endParaRPr>
          </a:p>
          <a:p>
            <a:pPr>
              <a:lnSpc>
                <a:spcPts val="3800"/>
              </a:lnSpc>
              <a:spcAft>
                <a:spcPts val="0"/>
              </a:spcAft>
            </a:pPr>
            <a:endParaRPr lang="en-US" altLang="zh-TW" sz="4000" kern="100" dirty="0">
              <a:latin typeface="書法中楷（注音一）" panose="02010609010101010101" pitchFamily="49" charset="-120"/>
              <a:ea typeface="書法中楷（注音一）" panose="02010609010101010101" pitchFamily="49" charset="-120"/>
              <a:cs typeface="Arial" panose="020B060402020202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50F8CB7A-1730-4784-875D-F4B80F9FE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50" y="2498189"/>
            <a:ext cx="851683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just" eaLnBrk="1" hangingPunct="1">
              <a:defRPr/>
            </a:pPr>
            <a:r>
              <a:rPr lang="en-US" altLang="zh-TW" sz="44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</a:t>
            </a:r>
            <a:r>
              <a:rPr lang="zh-TW" altLang="en-US" sz="44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、想一想，這兩年在學校的學習中，有受過哪些人的幫助呢</a:t>
            </a:r>
            <a:r>
              <a:rPr lang="en-US" altLang="zh-TW" sz="44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99341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13692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206" y="2551837"/>
            <a:ext cx="946261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en-US" altLang="zh-TW" sz="54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(1)</a:t>
            </a:r>
            <a:r>
              <a:rPr lang="zh-TW" altLang="en-US" sz="54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</a:t>
            </a:r>
            <a:r>
              <a:rPr lang="zh-TW" altLang="en-US" sz="5400" b="1" u="sng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怡瑱</a:t>
            </a:r>
            <a:r>
              <a:rPr lang="zh-TW" altLang="en-US" sz="54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老師教你們   </a:t>
            </a:r>
            <a:endParaRPr lang="en-US" altLang="zh-TW" sz="54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zh-TW" altLang="en-US" sz="54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什麼呢</a:t>
            </a:r>
            <a:r>
              <a:rPr lang="en-US" altLang="zh-TW" sz="54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74464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728" y="-272880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206" y="2551837"/>
            <a:ext cx="9462616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just" eaLnBrk="1" hangingPunct="1">
              <a:defRPr/>
            </a:pPr>
            <a:r>
              <a:rPr lang="en-US" altLang="zh-TW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(1)</a:t>
            </a:r>
            <a:r>
              <a:rPr lang="zh-TW" altLang="en-US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</a:t>
            </a:r>
            <a:r>
              <a:rPr lang="zh-TW" altLang="en-US" sz="4800" b="1" u="sng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怡瑱</a:t>
            </a:r>
            <a:r>
              <a:rPr lang="zh-TW" altLang="en-US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老師有教我</a:t>
            </a:r>
            <a:endParaRPr lang="en-US" altLang="zh-TW" sz="48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just" eaLnBrk="1" hangingPunct="1">
              <a:defRPr/>
            </a:pPr>
            <a:r>
              <a:rPr lang="zh-TW" altLang="en-US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們讀書寫字、做</a:t>
            </a:r>
            <a:endParaRPr lang="en-US" altLang="zh-TW" sz="48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just" eaLnBrk="1" hangingPunct="1">
              <a:defRPr/>
            </a:pPr>
            <a:r>
              <a:rPr lang="zh-TW" altLang="en-US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人處事道理</a:t>
            </a:r>
            <a:r>
              <a:rPr lang="en-US" altLang="zh-TW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…</a:t>
            </a:r>
            <a:r>
              <a:rPr lang="zh-TW" altLang="en-US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等</a:t>
            </a:r>
            <a:r>
              <a:rPr lang="zh-TW" altLang="en-US" sz="54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。</a:t>
            </a:r>
            <a:endParaRPr lang="en-US" altLang="zh-TW" sz="54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9060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13692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206" y="2551837"/>
            <a:ext cx="946261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en-US" altLang="zh-TW" sz="54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(2)</a:t>
            </a:r>
            <a:r>
              <a:rPr lang="zh-TW" altLang="en-US" sz="54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、音樂</a:t>
            </a:r>
            <a:r>
              <a:rPr lang="zh-TW" altLang="en-US" sz="5400" b="1" u="sng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如蘋</a:t>
            </a:r>
            <a:r>
              <a:rPr lang="zh-TW" altLang="en-US" sz="54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老師教</a:t>
            </a:r>
            <a:endParaRPr lang="en-US" altLang="zh-TW" sz="54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zh-TW" altLang="en-US" sz="54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你們什麼呢</a:t>
            </a:r>
            <a:r>
              <a:rPr lang="en-US" altLang="zh-TW" sz="54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64940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13692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-318616" y="1905506"/>
            <a:ext cx="925266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just" eaLnBrk="1" hangingPunct="1">
              <a:defRPr/>
            </a:pPr>
            <a:r>
              <a:rPr lang="en-US" altLang="zh-TW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(2)</a:t>
            </a:r>
            <a:r>
              <a:rPr lang="zh-TW" altLang="en-US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、音樂</a:t>
            </a:r>
            <a:r>
              <a:rPr lang="zh-TW" altLang="en-US" sz="4800" b="1" u="sng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如蘋</a:t>
            </a:r>
            <a:r>
              <a:rPr lang="zh-TW" altLang="en-US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老師有教</a:t>
            </a:r>
            <a:endParaRPr lang="en-US" altLang="zh-TW" sz="48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just" eaLnBrk="1" hangingPunct="1">
              <a:defRPr/>
            </a:pPr>
            <a:r>
              <a:rPr lang="zh-TW" altLang="en-US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我們認識五線譜、</a:t>
            </a:r>
            <a:endParaRPr lang="en-US" altLang="zh-TW" sz="48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just" eaLnBrk="1" hangingPunct="1">
              <a:defRPr/>
            </a:pPr>
            <a:r>
              <a:rPr lang="zh-TW" altLang="en-US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唱歌、樂理、音符、</a:t>
            </a:r>
            <a:endParaRPr lang="en-US" altLang="zh-TW" sz="48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just" eaLnBrk="1" hangingPunct="1">
              <a:defRPr/>
            </a:pPr>
            <a:r>
              <a:rPr lang="zh-TW" altLang="en-US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做聖誕帽。</a:t>
            </a:r>
            <a:endParaRPr lang="en-US" altLang="zh-TW" sz="48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0834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13692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206" y="2551837"/>
            <a:ext cx="946261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en-US" altLang="zh-TW" sz="54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(3)</a:t>
            </a:r>
            <a:r>
              <a:rPr lang="zh-TW" altLang="en-US" sz="54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、閩南語</a:t>
            </a:r>
            <a:r>
              <a:rPr lang="zh-TW" altLang="en-US" sz="5400" b="1" u="sng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明花</a:t>
            </a:r>
            <a:r>
              <a:rPr lang="zh-TW" altLang="en-US" sz="54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老師</a:t>
            </a:r>
            <a:endParaRPr lang="en-US" altLang="zh-TW" sz="54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zh-TW" altLang="en-US" sz="54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教你們什麼呢</a:t>
            </a:r>
            <a:r>
              <a:rPr lang="en-US" altLang="zh-TW" sz="54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93392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13692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-159308" y="1705968"/>
            <a:ext cx="946261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en-US" altLang="zh-TW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(3)</a:t>
            </a:r>
            <a:r>
              <a:rPr lang="zh-TW" altLang="en-US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、閩南語</a:t>
            </a:r>
            <a:r>
              <a:rPr lang="zh-TW" altLang="en-US" sz="4800" b="1" u="sng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明花</a:t>
            </a:r>
            <a:r>
              <a:rPr lang="zh-TW" altLang="en-US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老師有</a:t>
            </a:r>
            <a:endParaRPr lang="en-US" altLang="zh-TW" sz="48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zh-TW" altLang="en-US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教我們認識閩南語</a:t>
            </a:r>
            <a:endParaRPr lang="en-US" altLang="zh-TW" sz="48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zh-TW" altLang="en-US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八音、口訣、閩南 </a:t>
            </a:r>
            <a:endParaRPr lang="en-US" altLang="zh-TW" sz="48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zh-TW" altLang="en-US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語課文內容、唱閩</a:t>
            </a:r>
            <a:endParaRPr lang="en-US" altLang="zh-TW" sz="48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zh-TW" altLang="en-US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南語歌</a:t>
            </a:r>
            <a:r>
              <a:rPr lang="en-US" altLang="zh-TW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…</a:t>
            </a:r>
            <a:r>
              <a:rPr lang="zh-TW" altLang="en-US" sz="4800" b="1" dirty="0">
                <a:solidFill>
                  <a:srgbClr val="060BE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等。</a:t>
            </a:r>
            <a:endParaRPr lang="en-US" altLang="zh-TW" sz="4800" b="1" dirty="0">
              <a:solidFill>
                <a:srgbClr val="060BE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96594995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6865</TotalTime>
  <Words>633</Words>
  <Application>Microsoft Office PowerPoint</Application>
  <PresentationFormat>如螢幕大小 (4:3)</PresentationFormat>
  <Paragraphs>95</Paragraphs>
  <Slides>29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4" baseType="lpstr">
      <vt:lpstr>書法中楷（注音一）</vt:lpstr>
      <vt:lpstr>新細明體</vt:lpstr>
      <vt:lpstr>Arial</vt:lpstr>
      <vt:lpstr>Calibri</vt:lpstr>
      <vt:lpstr>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下課了。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ilc</cp:lastModifiedBy>
  <cp:revision>723</cp:revision>
  <dcterms:created xsi:type="dcterms:W3CDTF">2014-04-30T03:23:07Z</dcterms:created>
  <dcterms:modified xsi:type="dcterms:W3CDTF">2021-06-29T03:09:29Z</dcterms:modified>
</cp:coreProperties>
</file>