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30" r:id="rId2"/>
    <p:sldId id="975" r:id="rId3"/>
    <p:sldId id="976" r:id="rId4"/>
    <p:sldId id="977" r:id="rId5"/>
    <p:sldId id="951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1F7"/>
    <a:srgbClr val="2D0EB2"/>
    <a:srgbClr val="F6EBCE"/>
    <a:srgbClr val="CCFFCC"/>
    <a:srgbClr val="F4FBF9"/>
    <a:srgbClr val="FFF9D2"/>
    <a:srgbClr val="FFFAD1"/>
    <a:srgbClr val="CAD8DC"/>
    <a:srgbClr val="D0DEE1"/>
    <a:srgbClr val="FFF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353" autoAdjust="0"/>
  </p:normalViewPr>
  <p:slideViewPr>
    <p:cSldViewPr>
      <p:cViewPr varScale="1">
        <p:scale>
          <a:sx n="35" d="100"/>
          <a:sy n="35" d="100"/>
        </p:scale>
        <p:origin x="50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97BB-1E2D-4B82-B2A1-7BD37769464F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1FD7F-AA20-417D-88BD-369C1115C7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18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E3AA-327D-4436-B469-A12960AE6E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63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5DE6-475A-4439-87B8-2F3FF5D13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21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3A3F-6537-437C-8033-5A1420C04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638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29AA-6092-4FC3-810A-8989274872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008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4AB2-01AB-4CE1-AC59-8CE151E02D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15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E7F5-01AE-4FDA-85B9-187ECC1243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26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A4FF-D700-4BCB-A203-AB9295116D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27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A6DA-0A14-4D7C-9E30-80B09D603C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4643438" y="10525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422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2E72-F98B-4171-8712-E0EB791712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2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0114-FC1A-4D64-AC5F-BBBB10B149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16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76EA-E4EE-4E8E-AD94-F0A13FF861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7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A7B24-AD88-46B6-9960-3D8A13AF6C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WsSAfe52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PP463oeeW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2" descr="C:\Users\E04454\Desktop\★108行銷-國小說明會PPT母片PNG\108行銷-國小說明會PPT母片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02022"/>
            <a:ext cx="9180513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65650" y="2564904"/>
            <a:ext cx="752432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72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國語</a:t>
            </a:r>
            <a:endParaRPr lang="en-US" altLang="zh-TW" sz="7200" b="1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 eaLnBrk="1" hangingPunct="1">
              <a:defRPr/>
            </a:pPr>
            <a:endParaRPr lang="en-US" altLang="zh-TW" sz="7200" b="1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192342" y="3076397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r>
              <a:rPr lang="zh-TW" altLang="en-US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一、三隻小豬聚在豬小弟家時，忽然一陣天搖地動，不久豬小弟家屋頂的水泥塊掉了下來，原來是發生大地震。</a:t>
            </a:r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zh-TW" altLang="en-US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  我們來學習防震的基本知識，請連結影片</a:t>
            </a:r>
            <a: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EC9BFD61-F856-4B9D-BA34-6B2F7BA5D7F0}"/>
              </a:ext>
            </a:extLst>
          </p:cNvPr>
          <p:cNvSpPr txBox="1">
            <a:spLocks/>
          </p:cNvSpPr>
          <p:nvPr/>
        </p:nvSpPr>
        <p:spPr bwMode="auto">
          <a:xfrm>
            <a:off x="4764342" y="3781603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485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683568" y="2492896"/>
            <a:ext cx="913822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en-US" altLang="zh-TW" sz="48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48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、認識防震知識</a:t>
            </a:r>
            <a:r>
              <a:rPr lang="en-US" altLang="zh-TW" sz="48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</a:p>
          <a:p>
            <a:pPr algn="l"/>
            <a:endParaRPr lang="en-US" altLang="zh-TW" sz="36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en-US" altLang="zh-TW" sz="3600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https://youtu.be/gWsSAfe52EM</a:t>
            </a:r>
            <a:endParaRPr lang="en-US" altLang="zh-TW" sz="36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endParaRPr lang="en-US" altLang="zh-TW" sz="36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endParaRPr lang="en-US" altLang="zh-TW" sz="4000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8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1115616" y="3176972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r>
              <a:rPr lang="zh-TW" altLang="en-US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、防震宣導</a:t>
            </a:r>
            <a: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</a:p>
          <a:p>
            <a:pPr algn="l"/>
            <a: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https://youtu.be/QPP463oeeW8</a:t>
            </a:r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endParaRPr lang="en-US" altLang="zh-TW" b="1" kern="0" dirty="0">
              <a:solidFill>
                <a:schemeClr val="tx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16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04454\Desktop\★108行銷-國小說明會PPT母片PNG\108行銷-國小說明會PPT母片-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2" y="-27384"/>
            <a:ext cx="9180000" cy="688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grpSp>
        <p:nvGrpSpPr>
          <p:cNvPr id="19" name="PA_组合 131"/>
          <p:cNvGrpSpPr/>
          <p:nvPr>
            <p:custDataLst>
              <p:tags r:id="rId1"/>
            </p:custDataLst>
          </p:nvPr>
        </p:nvGrpSpPr>
        <p:grpSpPr>
          <a:xfrm rot="11634288" flipV="1">
            <a:off x="4298838" y="3288976"/>
            <a:ext cx="1853202" cy="1592622"/>
            <a:chOff x="0" y="0"/>
            <a:chExt cx="1270000" cy="1091425"/>
          </a:xfrm>
          <a:solidFill>
            <a:srgbClr val="F8F2A2"/>
          </a:solidFill>
        </p:grpSpPr>
        <p:sp>
          <p:nvSpPr>
            <p:cNvPr id="20" name="chenying0907 125"/>
            <p:cNvSpPr/>
            <p:nvPr/>
          </p:nvSpPr>
          <p:spPr>
            <a:xfrm>
              <a:off x="355600" y="266700"/>
              <a:ext cx="648718" cy="80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71" y="15519"/>
                  </a:moveTo>
                  <a:cubicBezTo>
                    <a:pt x="18543" y="17158"/>
                    <a:pt x="18935" y="19724"/>
                    <a:pt x="19275" y="21600"/>
                  </a:cubicBezTo>
                  <a:cubicBezTo>
                    <a:pt x="19609" y="18899"/>
                    <a:pt x="20824" y="15817"/>
                    <a:pt x="21600" y="13143"/>
                  </a:cubicBezTo>
                  <a:lnTo>
                    <a:pt x="0" y="0"/>
                  </a:lnTo>
                  <a:cubicBezTo>
                    <a:pt x="0" y="0"/>
                    <a:pt x="17371" y="15519"/>
                    <a:pt x="17371" y="1551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21" name="Group 130"/>
            <p:cNvGrpSpPr/>
            <p:nvPr/>
          </p:nvGrpSpPr>
          <p:grpSpPr>
            <a:xfrm>
              <a:off x="0" y="0"/>
              <a:ext cx="1270000" cy="1091426"/>
              <a:chOff x="0" y="0"/>
              <a:chExt cx="1270000" cy="1091425"/>
            </a:xfrm>
            <a:grpFill/>
          </p:grpSpPr>
          <p:sp>
            <p:nvSpPr>
              <p:cNvPr id="22" name="chenying0907 126"/>
              <p:cNvSpPr/>
              <p:nvPr/>
            </p:nvSpPr>
            <p:spPr>
              <a:xfrm>
                <a:off x="0" y="0"/>
                <a:ext cx="888592" cy="1091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8516" y="5552"/>
                      <a:pt x="15211" y="10785"/>
                      <a:pt x="21600" y="16688"/>
                    </a:cubicBezTo>
                    <a:cubicBezTo>
                      <a:pt x="18956" y="18979"/>
                      <a:pt x="14998" y="19147"/>
                      <a:pt x="12325" y="21600"/>
                    </a:cubicBezTo>
                    <a:cubicBezTo>
                      <a:pt x="8974" y="17526"/>
                      <a:pt x="8870" y="15376"/>
                      <a:pt x="6637" y="10800"/>
                    </a:cubicBezTo>
                    <a:cubicBezTo>
                      <a:pt x="5366" y="8193"/>
                      <a:pt x="2056" y="2254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chenying0907 127"/>
              <p:cNvSpPr/>
              <p:nvPr/>
            </p:nvSpPr>
            <p:spPr>
              <a:xfrm>
                <a:off x="0" y="0"/>
                <a:ext cx="1270000" cy="755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80" y="12054"/>
                    </a:moveTo>
                    <a:cubicBezTo>
                      <a:pt x="11598" y="15147"/>
                      <a:pt x="14200" y="19689"/>
                      <a:pt x="16833" y="21600"/>
                    </a:cubicBezTo>
                    <a:cubicBezTo>
                      <a:pt x="18014" y="19571"/>
                      <a:pt x="20025" y="17911"/>
                      <a:pt x="21600" y="16704"/>
                    </a:cubicBezTo>
                    <a:cubicBezTo>
                      <a:pt x="14953" y="11525"/>
                      <a:pt x="7053" y="3483"/>
                      <a:pt x="0" y="0"/>
                    </a:cubicBezTo>
                    <a:cubicBezTo>
                      <a:pt x="0" y="0"/>
                      <a:pt x="6515" y="8057"/>
                      <a:pt x="9380" y="12054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chenying0907 128"/>
              <p:cNvSpPr/>
              <p:nvPr/>
            </p:nvSpPr>
            <p:spPr>
              <a:xfrm>
                <a:off x="876300" y="762000"/>
                <a:ext cx="127000" cy="316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068"/>
                    </a:moveTo>
                    <a:cubicBezTo>
                      <a:pt x="5986" y="10255"/>
                      <a:pt x="7989" y="16810"/>
                      <a:pt x="9724" y="21600"/>
                    </a:cubicBezTo>
                    <a:cubicBezTo>
                      <a:pt x="11432" y="14701"/>
                      <a:pt x="17634" y="6830"/>
                      <a:pt x="21600" y="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chenying0907 129"/>
              <p:cNvSpPr/>
              <p:nvPr/>
            </p:nvSpPr>
            <p:spPr>
              <a:xfrm>
                <a:off x="749300" y="952500"/>
                <a:ext cx="177800" cy="11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994" y="9254"/>
                      <a:pt x="14545" y="14595"/>
                      <a:pt x="21600" y="2160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6" name="PA_组合 2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 rot="1234529">
            <a:off x="642938" y="3825875"/>
            <a:ext cx="2146300" cy="979488"/>
            <a:chOff x="0" y="-1"/>
            <a:chExt cx="1887191" cy="861891"/>
          </a:xfrm>
        </p:grpSpPr>
        <p:sp>
          <p:nvSpPr>
            <p:cNvPr id="27" name="chenying0907 20"/>
            <p:cNvSpPr/>
            <p:nvPr/>
          </p:nvSpPr>
          <p:spPr>
            <a:xfrm>
              <a:off x="278156" y="405855"/>
              <a:ext cx="1606624" cy="45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451" extrusionOk="0">
                  <a:moveTo>
                    <a:pt x="0" y="19208"/>
                  </a:moveTo>
                  <a:cubicBezTo>
                    <a:pt x="4851" y="18183"/>
                    <a:pt x="8348" y="15830"/>
                    <a:pt x="11759" y="14762"/>
                  </a:cubicBezTo>
                  <a:cubicBezTo>
                    <a:pt x="14906" y="13777"/>
                    <a:pt x="17829" y="8081"/>
                    <a:pt x="19986" y="0"/>
                  </a:cubicBezTo>
                  <a:cubicBezTo>
                    <a:pt x="21056" y="3168"/>
                    <a:pt x="21600" y="19813"/>
                    <a:pt x="21573" y="19813"/>
                  </a:cubicBezTo>
                  <a:cubicBezTo>
                    <a:pt x="17828" y="19813"/>
                    <a:pt x="14082" y="19819"/>
                    <a:pt x="10337" y="19818"/>
                  </a:cubicBezTo>
                  <a:cubicBezTo>
                    <a:pt x="8484" y="19817"/>
                    <a:pt x="6631" y="19817"/>
                    <a:pt x="4779" y="19809"/>
                  </a:cubicBezTo>
                  <a:cubicBezTo>
                    <a:pt x="3446" y="19802"/>
                    <a:pt x="1189" y="21600"/>
                    <a:pt x="0" y="19208"/>
                  </a:cubicBezTo>
                  <a:close/>
                </a:path>
              </a:pathLst>
            </a:custGeom>
            <a:solidFill>
              <a:srgbClr val="E7E4EA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8" name="chenying0907 21"/>
            <p:cNvSpPr/>
            <p:nvPr/>
          </p:nvSpPr>
          <p:spPr>
            <a:xfrm>
              <a:off x="-901" y="-91"/>
              <a:ext cx="1887191" cy="849318"/>
            </a:xfrm>
            <a:custGeom>
              <a:avLst/>
              <a:gdLst>
                <a:gd name="connsiteX0" fmla="*/ 7770 w 21600"/>
                <a:gd name="connsiteY0" fmla="*/ 21519 h 23557"/>
                <a:gd name="connsiteX1" fmla="*/ 0 w 21600"/>
                <a:gd name="connsiteY1" fmla="*/ 21519 h 23557"/>
                <a:gd name="connsiteX2" fmla="*/ 745 w 21600"/>
                <a:gd name="connsiteY2" fmla="*/ 12132 h 23557"/>
                <a:gd name="connsiteX3" fmla="*/ 4557 w 21600"/>
                <a:gd name="connsiteY3" fmla="*/ 10885 h 23557"/>
                <a:gd name="connsiteX4" fmla="*/ 8782 w 21600"/>
                <a:gd name="connsiteY4" fmla="*/ 1 h 23557"/>
                <a:gd name="connsiteX5" fmla="*/ 13726 w 21600"/>
                <a:gd name="connsiteY5" fmla="*/ 11178 h 23557"/>
                <a:gd name="connsiteX6" fmla="*/ 19043 w 21600"/>
                <a:gd name="connsiteY6" fmla="*/ 7147 h 23557"/>
                <a:gd name="connsiteX7" fmla="*/ 21600 w 21600"/>
                <a:gd name="connsiteY7" fmla="*/ 21519 h 23557"/>
                <a:gd name="connsiteX8" fmla="*/ 8690 w 21600"/>
                <a:gd name="connsiteY8" fmla="*/ 23557 h 23557"/>
                <a:gd name="connsiteX0" fmla="*/ 7770 w 21600"/>
                <a:gd name="connsiteY0" fmla="*/ 21519 h 21519"/>
                <a:gd name="connsiteX1" fmla="*/ 0 w 21600"/>
                <a:gd name="connsiteY1" fmla="*/ 21519 h 21519"/>
                <a:gd name="connsiteX2" fmla="*/ 745 w 21600"/>
                <a:gd name="connsiteY2" fmla="*/ 12132 h 21519"/>
                <a:gd name="connsiteX3" fmla="*/ 4557 w 21600"/>
                <a:gd name="connsiteY3" fmla="*/ 10885 h 21519"/>
                <a:gd name="connsiteX4" fmla="*/ 8782 w 21600"/>
                <a:gd name="connsiteY4" fmla="*/ 1 h 21519"/>
                <a:gd name="connsiteX5" fmla="*/ 13726 w 21600"/>
                <a:gd name="connsiteY5" fmla="*/ 11178 h 21519"/>
                <a:gd name="connsiteX6" fmla="*/ 19043 w 21600"/>
                <a:gd name="connsiteY6" fmla="*/ 7147 h 21519"/>
                <a:gd name="connsiteX7" fmla="*/ 21600 w 21600"/>
                <a:gd name="connsiteY7" fmla="*/ 21519 h 21519"/>
                <a:gd name="connsiteX0" fmla="*/ 0 w 21600"/>
                <a:gd name="connsiteY0" fmla="*/ 21519 h 21519"/>
                <a:gd name="connsiteX1" fmla="*/ 745 w 21600"/>
                <a:gd name="connsiteY1" fmla="*/ 12132 h 21519"/>
                <a:gd name="connsiteX2" fmla="*/ 4557 w 21600"/>
                <a:gd name="connsiteY2" fmla="*/ 10885 h 21519"/>
                <a:gd name="connsiteX3" fmla="*/ 8782 w 21600"/>
                <a:gd name="connsiteY3" fmla="*/ 1 h 21519"/>
                <a:gd name="connsiteX4" fmla="*/ 13726 w 21600"/>
                <a:gd name="connsiteY4" fmla="*/ 11178 h 21519"/>
                <a:gd name="connsiteX5" fmla="*/ 19043 w 21600"/>
                <a:gd name="connsiteY5" fmla="*/ 7147 h 21519"/>
                <a:gd name="connsiteX6" fmla="*/ 21600 w 21600"/>
                <a:gd name="connsiteY6" fmla="*/ 21519 h 2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519" extrusionOk="0">
                  <a:moveTo>
                    <a:pt x="0" y="21519"/>
                  </a:moveTo>
                  <a:cubicBezTo>
                    <a:pt x="53" y="17915"/>
                    <a:pt x="143" y="14345"/>
                    <a:pt x="745" y="12132"/>
                  </a:cubicBezTo>
                  <a:cubicBezTo>
                    <a:pt x="1347" y="9920"/>
                    <a:pt x="2460" y="9063"/>
                    <a:pt x="4557" y="10885"/>
                  </a:cubicBezTo>
                  <a:cubicBezTo>
                    <a:pt x="4266" y="3514"/>
                    <a:pt x="6464" y="-81"/>
                    <a:pt x="8782" y="1"/>
                  </a:cubicBezTo>
                  <a:cubicBezTo>
                    <a:pt x="11100" y="83"/>
                    <a:pt x="13537" y="3842"/>
                    <a:pt x="13726" y="11178"/>
                  </a:cubicBezTo>
                  <a:cubicBezTo>
                    <a:pt x="14814" y="7849"/>
                    <a:pt x="17234" y="5175"/>
                    <a:pt x="19043" y="7147"/>
                  </a:cubicBezTo>
                  <a:cubicBezTo>
                    <a:pt x="21193" y="9491"/>
                    <a:pt x="21277" y="16976"/>
                    <a:pt x="21600" y="21519"/>
                  </a:cubicBezTo>
                </a:path>
              </a:pathLst>
            </a:custGeom>
            <a:noFill/>
            <a:ln w="38100" cap="flat">
              <a:solidFill>
                <a:srgbClr val="46537A"/>
              </a:solidFill>
              <a:prstDash val="solid"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348184" y="1401135"/>
            <a:ext cx="6680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9600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下課了！</a:t>
            </a:r>
          </a:p>
        </p:txBody>
      </p:sp>
    </p:spTree>
    <p:extLst>
      <p:ext uri="{BB962C8B-B14F-4D97-AF65-F5344CB8AC3E}">
        <p14:creationId xmlns:p14="http://schemas.microsoft.com/office/powerpoint/2010/main" val="314890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7976</TotalTime>
  <Words>80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書法中楷（注音一）</vt:lpstr>
      <vt:lpstr>新細明體</vt:lpstr>
      <vt:lpstr>Arial</vt:lpstr>
      <vt:lpstr>Calibri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ilc</cp:lastModifiedBy>
  <cp:revision>1169</cp:revision>
  <dcterms:created xsi:type="dcterms:W3CDTF">2014-04-30T03:23:07Z</dcterms:created>
  <dcterms:modified xsi:type="dcterms:W3CDTF">2021-06-29T05:14:14Z</dcterms:modified>
</cp:coreProperties>
</file>