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30" r:id="rId2"/>
    <p:sldId id="761" r:id="rId3"/>
    <p:sldId id="968" r:id="rId4"/>
    <p:sldId id="975" r:id="rId5"/>
    <p:sldId id="969" r:id="rId6"/>
    <p:sldId id="976" r:id="rId7"/>
    <p:sldId id="970" r:id="rId8"/>
    <p:sldId id="977" r:id="rId9"/>
    <p:sldId id="971" r:id="rId10"/>
    <p:sldId id="978" r:id="rId11"/>
    <p:sldId id="972" r:id="rId12"/>
    <p:sldId id="979" r:id="rId13"/>
    <p:sldId id="973" r:id="rId14"/>
    <p:sldId id="980" r:id="rId15"/>
    <p:sldId id="974" r:id="rId16"/>
    <p:sldId id="951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BCE"/>
    <a:srgbClr val="CCFFCC"/>
    <a:srgbClr val="F4FBF9"/>
    <a:srgbClr val="FFF9D2"/>
    <a:srgbClr val="FFFAD1"/>
    <a:srgbClr val="CAD8DC"/>
    <a:srgbClr val="D0DEE1"/>
    <a:srgbClr val="FFF0B6"/>
    <a:srgbClr val="FFFFCC"/>
    <a:srgbClr val="FBF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353" autoAdjust="0"/>
  </p:normalViewPr>
  <p:slideViewPr>
    <p:cSldViewPr>
      <p:cViewPr varScale="1">
        <p:scale>
          <a:sx n="52" d="100"/>
          <a:sy n="52" d="100"/>
        </p:scale>
        <p:origin x="122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4643438" y="10525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hQj8q6xhj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</a:t>
            </a:r>
            <a:r>
              <a:rPr lang="zh-TW" altLang="en-US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r>
              <a:rPr lang="en-US" altLang="zh-TW" sz="5400" b="1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110-117</a:t>
            </a:r>
            <a:r>
              <a:rPr lang="zh-TW" altLang="en-US" sz="5400" b="1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54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54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來閱讀二</a:t>
            </a:r>
            <a:r>
              <a:rPr lang="zh-TW" altLang="en-US" sz="66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72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三隻小豬</a:t>
            </a:r>
            <a:endParaRPr lang="zh-TW" altLang="en-US" sz="88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5358"/>
            <a:ext cx="8448110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他們對大野狼說</a:t>
            </a:r>
            <a:r>
              <a:rPr lang="en-US" altLang="zh-TW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「很抱歉，我們誤會你了，謝謝你來救我們</a:t>
            </a:r>
            <a:r>
              <a:rPr lang="en-US" altLang="zh-TW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  <a:endParaRPr lang="zh-TW" altLang="en-US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9D59801-C948-47BC-89BB-4F0D0D95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44" r="4698"/>
          <a:stretch/>
        </p:blipFill>
        <p:spPr>
          <a:xfrm>
            <a:off x="2970076" y="3789040"/>
            <a:ext cx="3203848" cy="303197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E9254F0-0D35-4D02-9D41-24BD5FA6B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148" r="39497" b="72056"/>
          <a:stretch/>
        </p:blipFill>
        <p:spPr>
          <a:xfrm>
            <a:off x="2970076" y="2564904"/>
            <a:ext cx="203397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FF9F7AF-B249-4898-935F-0E24AED9F501}"/>
              </a:ext>
            </a:extLst>
          </p:cNvPr>
          <p:cNvSpPr txBox="1">
            <a:spLocks/>
          </p:cNvSpPr>
          <p:nvPr/>
        </p:nvSpPr>
        <p:spPr bwMode="auto">
          <a:xfrm>
            <a:off x="197768" y="2327624"/>
            <a:ext cx="874846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、請將你剛才</a:t>
            </a:r>
            <a:r>
              <a:rPr lang="en-US" altLang="zh-TW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1-4</a:t>
            </a:r>
            <a:r>
              <a:rPr lang="zh-TW" altLang="en-US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題回答的答案連串起來，試一試，說一說，這課精彩內容重點是什麼</a:t>
            </a:r>
            <a:r>
              <a:rPr lang="en-US" altLang="zh-TW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77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FF9F7AF-B249-4898-935F-0E24AED9F501}"/>
              </a:ext>
            </a:extLst>
          </p:cNvPr>
          <p:cNvSpPr txBox="1">
            <a:spLocks/>
          </p:cNvSpPr>
          <p:nvPr/>
        </p:nvSpPr>
        <p:spPr bwMode="auto">
          <a:xfrm>
            <a:off x="260648" y="2996952"/>
            <a:ext cx="862270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豬大哥與豬二哥以為房子被大野狼破壞，跑到豬小弟家。後來發生大地震，他們也以為是打野狼來了，趕快躲起來。等三隻小豬被大野狼找到後，才解開誤會，謝謝大野狼救了他們。</a:t>
            </a:r>
            <a:endParaRPr lang="zh-TW" altLang="en-US" sz="4000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6800A29-277A-4F49-935B-73D181F312B3}"/>
              </a:ext>
            </a:extLst>
          </p:cNvPr>
          <p:cNvSpPr txBox="1">
            <a:spLocks/>
          </p:cNvSpPr>
          <p:nvPr/>
        </p:nvSpPr>
        <p:spPr bwMode="auto">
          <a:xfrm>
            <a:off x="539552" y="0"/>
            <a:ext cx="7776864" cy="1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36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這精彩內容重點，也是課文大意喔</a:t>
            </a:r>
            <a:r>
              <a:rPr lang="en-US" altLang="zh-TW" sz="36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sz="4000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56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170080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、從</a:t>
            </a:r>
            <a:r>
              <a:rPr lang="zh-TW" altLang="en-US" b="1" u="wavyHeavy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這三隻小豬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故事中，說說看你學到什麼道理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11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FF9F7AF-B249-4898-935F-0E24AED9F501}"/>
              </a:ext>
            </a:extLst>
          </p:cNvPr>
          <p:cNvSpPr txBox="1">
            <a:spLocks/>
          </p:cNvSpPr>
          <p:nvPr/>
        </p:nvSpPr>
        <p:spPr bwMode="auto">
          <a:xfrm>
            <a:off x="467544" y="4149080"/>
            <a:ext cx="9036496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US" altLang="zh-TW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、蓋房子要注意水土保持，不要亂砍樹，以免早成土石流危害家園。</a:t>
            </a:r>
          </a:p>
          <a:p>
            <a:pPr algn="l">
              <a:lnSpc>
                <a:spcPts val="6000"/>
              </a:lnSpc>
            </a:pPr>
            <a:endParaRPr lang="zh-TW" altLang="en-US" sz="4000" b="1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6D3C88A-7D59-4B22-B0A7-E99442180D0E}"/>
              </a:ext>
            </a:extLst>
          </p:cNvPr>
          <p:cNvSpPr txBox="1">
            <a:spLocks/>
          </p:cNvSpPr>
          <p:nvPr/>
        </p:nvSpPr>
        <p:spPr bwMode="auto">
          <a:xfrm>
            <a:off x="482312" y="2193370"/>
            <a:ext cx="9036496" cy="11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US" altLang="zh-TW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、在家用火要注意，</a:t>
            </a:r>
            <a:r>
              <a:rPr lang="zh-TW" altLang="en-US" sz="32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以</a:t>
            </a:r>
            <a:r>
              <a:rPr lang="zh-TW" altLang="en-US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免造成火災。</a:t>
            </a:r>
            <a:endParaRPr lang="zh-TW" altLang="en-US" sz="4000" b="1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2194D9B-BCBD-4978-9F92-1CA3B4CE45C3}"/>
              </a:ext>
            </a:extLst>
          </p:cNvPr>
          <p:cNvSpPr txBox="1">
            <a:spLocks/>
          </p:cNvSpPr>
          <p:nvPr/>
        </p:nvSpPr>
        <p:spPr bwMode="auto">
          <a:xfrm>
            <a:off x="709432" y="-842460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我們從中可以學到這些道理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7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4D67C1-27BF-4C4A-90E0-251F62DF35C5}"/>
              </a:ext>
            </a:extLst>
          </p:cNvPr>
          <p:cNvSpPr txBox="1">
            <a:spLocks/>
          </p:cNvSpPr>
          <p:nvPr/>
        </p:nvSpPr>
        <p:spPr bwMode="auto">
          <a:xfrm>
            <a:off x="246806" y="4221088"/>
            <a:ext cx="9036496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US" altLang="zh-TW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、還未搞清楚事情之前，不要隨便誤會別人。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A5E0E0C-9D16-4A88-A8CD-DAECA723013C}"/>
              </a:ext>
            </a:extLst>
          </p:cNvPr>
          <p:cNvSpPr txBox="1">
            <a:spLocks/>
          </p:cNvSpPr>
          <p:nvPr/>
        </p:nvSpPr>
        <p:spPr bwMode="auto">
          <a:xfrm>
            <a:off x="246806" y="2204864"/>
            <a:ext cx="9036496" cy="17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US" altLang="zh-TW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、地震時「趴下、掩護、穩住」保護自己，等地震停時候，趕快離開</a:t>
            </a:r>
            <a:r>
              <a:rPr lang="zh-TW" altLang="en-US" sz="32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室</a:t>
            </a:r>
            <a:r>
              <a:rPr lang="zh-TW" altLang="en-US" sz="3600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內。</a:t>
            </a:r>
            <a:endParaRPr lang="zh-TW" altLang="en-US" sz="4000" b="1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2194D9B-BCBD-4978-9F92-1CA3B4CE45C3}"/>
              </a:ext>
            </a:extLst>
          </p:cNvPr>
          <p:cNvSpPr txBox="1">
            <a:spLocks/>
          </p:cNvSpPr>
          <p:nvPr/>
        </p:nvSpPr>
        <p:spPr bwMode="auto">
          <a:xfrm>
            <a:off x="709432" y="-842460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我們從中可以學到這些道理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3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  <p:extLst>
      <p:ext uri="{BB962C8B-B14F-4D97-AF65-F5344CB8AC3E}">
        <p14:creationId xmlns:p14="http://schemas.microsoft.com/office/powerpoint/2010/main" val="31489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26248"/>
            <a:ext cx="9309720" cy="2202752"/>
          </a:xfrm>
        </p:spPr>
        <p:txBody>
          <a:bodyPr/>
          <a:lstStyle/>
          <a:p>
            <a:pPr algn="l"/>
            <a:r>
              <a:rPr lang="en-US" altLang="zh-TW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、請觀看三隻小豬影片</a:t>
            </a:r>
            <a:r>
              <a:rPr lang="en-US" altLang="zh-TW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https://youtu.be/FhQj8q6xhjk</a:t>
            </a:r>
            <a:r>
              <a:rPr lang="zh-TW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，再回答問題</a:t>
            </a:r>
            <a:r>
              <a:rPr lang="en-US" altLang="zh-TW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032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611560" y="1844824"/>
            <a:ext cx="8075240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、說說看，豬大哥與豬二哥為什麼跑到豬小弟的家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12671EE-ED03-44B7-B314-BA385928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8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611560" y="1844824"/>
            <a:ext cx="7992888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豬大哥以為他的房子被打野狼燒掉，豬二哥以為他的房子被大野狼撞倒了，他們沒有地方住，所以跑到豬小弟的家。</a:t>
            </a:r>
            <a:endParaRPr lang="zh-TW" altLang="en-US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056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251520" y="188640"/>
            <a:ext cx="8640960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、後來地震發生時，三隻小豬以為是什麼事情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他們怎麼做呢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</a:t>
            </a:r>
            <a:endParaRPr lang="en-US" altLang="zh-TW" b="1" kern="0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1A0A32C-EF1E-4845-8FB6-F38AD5B5D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4" t="65130"/>
          <a:stretch/>
        </p:blipFill>
        <p:spPr>
          <a:xfrm>
            <a:off x="2771800" y="5203205"/>
            <a:ext cx="2995491" cy="148478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B580266-8F9B-46AC-9CE7-35C09E517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5" t="530" b="37091"/>
          <a:stretch/>
        </p:blipFill>
        <p:spPr>
          <a:xfrm>
            <a:off x="3559696" y="3059783"/>
            <a:ext cx="2024608" cy="21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1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647564" y="553419"/>
            <a:ext cx="7848872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他們以為大野狼來了要抓他們三個，所以趕緊躲起來，一直不敢出來。</a:t>
            </a:r>
            <a:endParaRPr lang="en-US" altLang="zh-TW" b="1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1A0A32C-EF1E-4845-8FB6-F38AD5B5D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4" t="65130"/>
          <a:stretch/>
        </p:blipFill>
        <p:spPr>
          <a:xfrm>
            <a:off x="2771800" y="5203205"/>
            <a:ext cx="2995491" cy="148478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B580266-8F9B-46AC-9CE7-35C09E517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5" t="530" b="37091"/>
          <a:stretch/>
        </p:blipFill>
        <p:spPr>
          <a:xfrm>
            <a:off x="3559696" y="3059783"/>
            <a:ext cx="2024608" cy="21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124086" y="1149329"/>
            <a:ext cx="9047348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、當大野狼找到三隻小豬時，大野狼做了什麼才解開誤會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1DE4EC-38E9-4B70-A449-C1C8F834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317516"/>
            <a:ext cx="2952328" cy="22078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3404856-83C5-4189-A61B-831D4B767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" r="27081"/>
          <a:stretch/>
        </p:blipFill>
        <p:spPr>
          <a:xfrm>
            <a:off x="3705575" y="4317516"/>
            <a:ext cx="2306586" cy="220782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DFBB2DE-AA4D-4EB4-ACF0-ACB6CC8B9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97" t="3292"/>
          <a:stretch/>
        </p:blipFill>
        <p:spPr>
          <a:xfrm>
            <a:off x="6444208" y="3286125"/>
            <a:ext cx="2306586" cy="32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6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180678" y="353384"/>
            <a:ext cx="9047348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大野狼是告訴他們房子被破壞的原因，後來發生地震，大野狼也一直再找小豬們，並不是要吃他們。</a:t>
            </a:r>
            <a:endParaRPr lang="zh-TW" altLang="en-US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1DE4EC-38E9-4B70-A449-C1C8F834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" y="4317516"/>
            <a:ext cx="2952328" cy="22078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3404856-83C5-4189-A61B-831D4B767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" r="27081"/>
          <a:stretch/>
        </p:blipFill>
        <p:spPr>
          <a:xfrm>
            <a:off x="3131841" y="4317516"/>
            <a:ext cx="2306586" cy="220782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DFBB2DE-AA4D-4EB4-ACF0-ACB6CC8B9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t="26906"/>
          <a:stretch/>
        </p:blipFill>
        <p:spPr>
          <a:xfrm>
            <a:off x="5438427" y="4090764"/>
            <a:ext cx="3692203" cy="244827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864437B-B0A5-4E7B-B855-19E08126F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20" t="5" b="71638"/>
          <a:stretch/>
        </p:blipFill>
        <p:spPr>
          <a:xfrm>
            <a:off x="7812360" y="3140968"/>
            <a:ext cx="1318270" cy="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9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31C0D95-140B-41FC-8A1F-1B7E1C6A58BB}"/>
              </a:ext>
            </a:extLst>
          </p:cNvPr>
          <p:cNvSpPr txBox="1">
            <a:spLocks/>
          </p:cNvSpPr>
          <p:nvPr/>
        </p:nvSpPr>
        <p:spPr bwMode="auto">
          <a:xfrm>
            <a:off x="516378" y="5358"/>
            <a:ext cx="8111244" cy="22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b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、三隻小豬知道事情的經過後，他們對大野狼說了什麼呢</a:t>
            </a:r>
            <a:r>
              <a:rPr lang="en-US" altLang="zh-TW" b="1" kern="0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9D59801-C948-47BC-89BB-4F0D0D95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44" r="4698"/>
          <a:stretch/>
        </p:blipFill>
        <p:spPr>
          <a:xfrm>
            <a:off x="2970076" y="3789040"/>
            <a:ext cx="3203848" cy="303197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E9254F0-0D35-4D02-9D41-24BD5FA6B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148" r="39497" b="72056"/>
          <a:stretch/>
        </p:blipFill>
        <p:spPr>
          <a:xfrm>
            <a:off x="2970076" y="2564904"/>
            <a:ext cx="203397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</TotalTime>
  <Words>466</Words>
  <Application>Microsoft Office PowerPoint</Application>
  <PresentationFormat>如螢幕大小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書法中楷（注音一）</vt:lpstr>
      <vt:lpstr>書法中楷（破音二）</vt:lpstr>
      <vt:lpstr>華康標楷W5注音</vt:lpstr>
      <vt:lpstr>新細明體</vt:lpstr>
      <vt:lpstr>Arial</vt:lpstr>
      <vt:lpstr>Calibri</vt:lpstr>
      <vt:lpstr>預設簡報設計</vt:lpstr>
      <vt:lpstr>PowerPoint 簡報</vt:lpstr>
      <vt:lpstr>(一)、請觀看三隻小豬影片https://youtu.be/FhQj8q6xhjk，再回答問題: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1167</cp:revision>
  <dcterms:created xsi:type="dcterms:W3CDTF">2014-04-30T03:23:07Z</dcterms:created>
  <dcterms:modified xsi:type="dcterms:W3CDTF">2021-06-22T07:26:12Z</dcterms:modified>
</cp:coreProperties>
</file>