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8" r:id="rId2"/>
    <p:sldId id="287" r:id="rId3"/>
    <p:sldId id="364" r:id="rId4"/>
    <p:sldId id="366" r:id="rId5"/>
    <p:sldId id="365" r:id="rId6"/>
    <p:sldId id="367" r:id="rId7"/>
    <p:sldId id="358" r:id="rId8"/>
    <p:sldId id="368" r:id="rId9"/>
    <p:sldId id="359" r:id="rId10"/>
    <p:sldId id="369" r:id="rId11"/>
    <p:sldId id="360" r:id="rId12"/>
    <p:sldId id="370" r:id="rId13"/>
    <p:sldId id="361" r:id="rId14"/>
    <p:sldId id="372" r:id="rId15"/>
    <p:sldId id="363" r:id="rId16"/>
    <p:sldId id="371" r:id="rId17"/>
    <p:sldId id="362" r:id="rId18"/>
    <p:sldId id="760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6FF66"/>
    <a:srgbClr val="00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4" autoAdjust="0"/>
    <p:restoredTop sz="96083" autoAdjust="0"/>
  </p:normalViewPr>
  <p:slideViewPr>
    <p:cSldViewPr>
      <p:cViewPr varScale="1">
        <p:scale>
          <a:sx n="68" d="100"/>
          <a:sy n="68" d="100"/>
        </p:scale>
        <p:origin x="6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9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30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6EAFF-2286-483C-BA1F-D7C426C260AC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22A0D-357D-46F4-8A89-EAD1466CCE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997B7-6B22-40D1-8087-6D70B492790C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B72E1-FC52-4758-9A68-E98CFCA854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54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72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80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856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557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0208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128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381328"/>
            <a:ext cx="354752" cy="354752"/>
          </a:xfrm>
          <a:prstGeom prst="rect">
            <a:avLst/>
          </a:prstGeom>
        </p:spPr>
      </p:pic>
      <p:pic>
        <p:nvPicPr>
          <p:cNvPr id="9" name="圖片 8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6381328"/>
            <a:ext cx="354752" cy="354752"/>
          </a:xfrm>
          <a:prstGeom prst="rect">
            <a:avLst/>
          </a:prstGeom>
        </p:spPr>
      </p:pic>
      <p:pic>
        <p:nvPicPr>
          <p:cNvPr id="10" name="圖片 9">
            <a:hlinkClick r:id="" action="ppaction://hlinkshowjump?jump=firstslide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860" y="6381328"/>
            <a:ext cx="354752" cy="35475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301208"/>
            <a:ext cx="541358" cy="541358"/>
          </a:xfrm>
          <a:prstGeom prst="rect">
            <a:avLst/>
          </a:prstGeom>
        </p:spPr>
      </p:pic>
      <p:grpSp>
        <p:nvGrpSpPr>
          <p:cNvPr id="12" name="群組 11"/>
          <p:cNvGrpSpPr/>
          <p:nvPr userDrawn="1"/>
        </p:nvGrpSpPr>
        <p:grpSpPr>
          <a:xfrm>
            <a:off x="5016" y="44624"/>
            <a:ext cx="936104" cy="835077"/>
            <a:chOff x="5016" y="84692"/>
            <a:chExt cx="936104" cy="835077"/>
          </a:xfrm>
        </p:grpSpPr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629" y="340810"/>
              <a:ext cx="597374" cy="578959"/>
            </a:xfrm>
            <a:prstGeom prst="rect">
              <a:avLst/>
            </a:prstGeom>
          </p:spPr>
        </p:pic>
        <p:sp>
          <p:nvSpPr>
            <p:cNvPr id="14" name="文字方塊 13"/>
            <p:cNvSpPr txBox="1"/>
            <p:nvPr/>
          </p:nvSpPr>
          <p:spPr>
            <a:xfrm>
              <a:off x="5016" y="84692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400" b="1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關鍵提問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849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381328"/>
            <a:ext cx="354752" cy="354752"/>
          </a:xfrm>
          <a:prstGeom prst="rect">
            <a:avLst/>
          </a:prstGeom>
        </p:spPr>
      </p:pic>
      <p:pic>
        <p:nvPicPr>
          <p:cNvPr id="10" name="圖片 9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6381328"/>
            <a:ext cx="354752" cy="354752"/>
          </a:xfrm>
          <a:prstGeom prst="rect">
            <a:avLst/>
          </a:prstGeom>
        </p:spPr>
      </p:pic>
      <p:pic>
        <p:nvPicPr>
          <p:cNvPr id="11" name="圖片 10">
            <a:hlinkClick r:id="" action="ppaction://hlinkshowjump?jump=firstslide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860" y="6381328"/>
            <a:ext cx="354752" cy="354752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01208"/>
            <a:ext cx="541358" cy="541358"/>
          </a:xfrm>
          <a:prstGeom prst="rect">
            <a:avLst/>
          </a:prstGeom>
        </p:spPr>
      </p:pic>
      <p:grpSp>
        <p:nvGrpSpPr>
          <p:cNvPr id="13" name="群組 12"/>
          <p:cNvGrpSpPr/>
          <p:nvPr userDrawn="1"/>
        </p:nvGrpSpPr>
        <p:grpSpPr>
          <a:xfrm>
            <a:off x="5016" y="44624"/>
            <a:ext cx="936104" cy="835077"/>
            <a:chOff x="5016" y="84692"/>
            <a:chExt cx="936104" cy="835077"/>
          </a:xfrm>
        </p:grpSpPr>
        <p:pic>
          <p:nvPicPr>
            <p:cNvPr id="14" name="圖片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629" y="340810"/>
              <a:ext cx="597374" cy="578959"/>
            </a:xfrm>
            <a:prstGeom prst="rect">
              <a:avLst/>
            </a:prstGeom>
          </p:spPr>
        </p:pic>
        <p:sp>
          <p:nvSpPr>
            <p:cNvPr id="15" name="文字方塊 14"/>
            <p:cNvSpPr txBox="1"/>
            <p:nvPr/>
          </p:nvSpPr>
          <p:spPr>
            <a:xfrm>
              <a:off x="5016" y="84692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400" b="1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關鍵提問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84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48" y="266684"/>
            <a:ext cx="714044" cy="714044"/>
          </a:xfrm>
          <a:prstGeom prst="rect">
            <a:avLst/>
          </a:prstGeom>
        </p:spPr>
      </p:pic>
      <p:pic>
        <p:nvPicPr>
          <p:cNvPr id="7" name="圖片 6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381328"/>
            <a:ext cx="354752" cy="354752"/>
          </a:xfrm>
          <a:prstGeom prst="rect">
            <a:avLst/>
          </a:prstGeom>
        </p:spPr>
      </p:pic>
      <p:pic>
        <p:nvPicPr>
          <p:cNvPr id="8" name="圖片 7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6381328"/>
            <a:ext cx="354752" cy="354752"/>
          </a:xfrm>
          <a:prstGeom prst="rect">
            <a:avLst/>
          </a:prstGeom>
        </p:spPr>
      </p:pic>
      <p:pic>
        <p:nvPicPr>
          <p:cNvPr id="9" name="圖片 8">
            <a:hlinkClick r:id="" action="ppaction://hlinkshowjump?jump=firstslide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860" y="6381328"/>
            <a:ext cx="354752" cy="35475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8924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48" y="266684"/>
            <a:ext cx="714044" cy="714044"/>
          </a:xfrm>
          <a:prstGeom prst="rect">
            <a:avLst/>
          </a:prstGeom>
        </p:spPr>
      </p:pic>
      <p:pic>
        <p:nvPicPr>
          <p:cNvPr id="7" name="圖片 6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381328"/>
            <a:ext cx="354752" cy="354752"/>
          </a:xfrm>
          <a:prstGeom prst="rect">
            <a:avLst/>
          </a:prstGeom>
        </p:spPr>
      </p:pic>
      <p:pic>
        <p:nvPicPr>
          <p:cNvPr id="8" name="圖片 7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6381328"/>
            <a:ext cx="354752" cy="354752"/>
          </a:xfrm>
          <a:prstGeom prst="rect">
            <a:avLst/>
          </a:prstGeom>
        </p:spPr>
      </p:pic>
      <p:pic>
        <p:nvPicPr>
          <p:cNvPr id="9" name="圖片 8">
            <a:hlinkClick r:id="" action="ppaction://hlinkshowjump?jump=firstslide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860" y="6381328"/>
            <a:ext cx="354752" cy="35475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95" y="30689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12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381328"/>
            <a:ext cx="354752" cy="354752"/>
          </a:xfrm>
          <a:prstGeom prst="rect">
            <a:avLst/>
          </a:prstGeom>
        </p:spPr>
      </p:pic>
      <p:pic>
        <p:nvPicPr>
          <p:cNvPr id="8" name="圖片 7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6381328"/>
            <a:ext cx="354752" cy="354752"/>
          </a:xfrm>
          <a:prstGeom prst="rect">
            <a:avLst/>
          </a:prstGeom>
        </p:spPr>
      </p:pic>
      <p:pic>
        <p:nvPicPr>
          <p:cNvPr id="9" name="圖片 8">
            <a:hlinkClick r:id="" action="ppaction://hlinkshowjump?jump=firstslide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860" y="6381328"/>
            <a:ext cx="354752" cy="35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8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698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35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358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D7A4-4E30-4759-895A-746B8CD7E6F1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148A-B10D-4A03-ACD1-B02B26FE3FE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584" y="44624"/>
            <a:ext cx="1081920" cy="1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0471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C:\Users\HL\Desktop\108行銷期\國小數學繪本PPT\PPT製作icon\book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80" y="1196752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878848" y="4293096"/>
            <a:ext cx="7941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54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起</a:t>
            </a:r>
            <a:r>
              <a:rPr lang="zh-TW" altLang="en-US" sz="5400" b="1" dirty="0"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玩遊戲，請先想一想答案，再完成問題。</a:t>
            </a:r>
          </a:p>
        </p:txBody>
      </p:sp>
    </p:spTree>
    <p:extLst>
      <p:ext uri="{BB962C8B-B14F-4D97-AF65-F5344CB8AC3E}">
        <p14:creationId xmlns:p14="http://schemas.microsoft.com/office/powerpoint/2010/main" val="4048818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圖片 2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187" y="3963908"/>
            <a:ext cx="1181984" cy="1201933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312" y="3997814"/>
            <a:ext cx="1181984" cy="1201933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112" y="3997815"/>
            <a:ext cx="1181984" cy="120193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六隻小老鼠分餅乾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3253940" y="1692893"/>
            <a:ext cx="2694728" cy="1471056"/>
            <a:chOff x="2812895" y="3757846"/>
            <a:chExt cx="3562541" cy="1944796"/>
          </a:xfrm>
        </p:grpSpPr>
        <p:pic>
          <p:nvPicPr>
            <p:cNvPr id="11" name="圖片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1192" y="3771636"/>
              <a:ext cx="743585" cy="1200150"/>
            </a:xfrm>
            <a:prstGeom prst="rect">
              <a:avLst/>
            </a:prstGeom>
          </p:spPr>
        </p:pic>
        <p:pic>
          <p:nvPicPr>
            <p:cNvPr id="43" name="圖片 4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018551" y="4195664"/>
              <a:ext cx="833120" cy="1271905"/>
            </a:xfrm>
            <a:prstGeom prst="rect">
              <a:avLst/>
            </a:prstGeom>
          </p:spPr>
        </p:pic>
        <p:pic>
          <p:nvPicPr>
            <p:cNvPr id="35" name="圖片 3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621544" y="3830662"/>
              <a:ext cx="743585" cy="1200150"/>
            </a:xfrm>
            <a:prstGeom prst="rect">
              <a:avLst/>
            </a:prstGeom>
          </p:spPr>
        </p:pic>
        <p:pic>
          <p:nvPicPr>
            <p:cNvPr id="41" name="圖片 40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42316" y="4430737"/>
              <a:ext cx="833120" cy="1271905"/>
            </a:xfrm>
            <a:prstGeom prst="rect">
              <a:avLst/>
            </a:prstGeom>
          </p:spPr>
        </p:pic>
        <p:pic>
          <p:nvPicPr>
            <p:cNvPr id="44" name="圖片 4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2895" y="3757846"/>
              <a:ext cx="833120" cy="1271905"/>
            </a:xfrm>
            <a:prstGeom prst="rect">
              <a:avLst/>
            </a:prstGeom>
          </p:spPr>
        </p:pic>
        <p:pic>
          <p:nvPicPr>
            <p:cNvPr id="10" name="圖片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6660" y="4394859"/>
              <a:ext cx="833120" cy="1271905"/>
            </a:xfrm>
            <a:prstGeom prst="rect">
              <a:avLst/>
            </a:prstGeom>
          </p:spPr>
        </p:pic>
      </p:grpSp>
      <p:sp>
        <p:nvSpPr>
          <p:cNvPr id="45" name="文字方塊 44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40" name="群組 39"/>
          <p:cNvGrpSpPr/>
          <p:nvPr/>
        </p:nvGrpSpPr>
        <p:grpSpPr>
          <a:xfrm>
            <a:off x="1077970" y="3670580"/>
            <a:ext cx="1503105" cy="519757"/>
            <a:chOff x="2352819" y="4424555"/>
            <a:chExt cx="1503105" cy="519757"/>
          </a:xfrm>
        </p:grpSpPr>
        <p:cxnSp>
          <p:nvCxnSpPr>
            <p:cNvPr id="46" name="直線接點 45"/>
            <p:cNvCxnSpPr/>
            <p:nvPr/>
          </p:nvCxnSpPr>
          <p:spPr>
            <a:xfrm flipH="1" flipV="1">
              <a:off x="2352819" y="4944150"/>
              <a:ext cx="658418" cy="16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7" name="圖片 4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436063">
              <a:off x="2496714" y="4424555"/>
              <a:ext cx="1359210" cy="228652"/>
            </a:xfrm>
            <a:prstGeom prst="rect">
              <a:avLst/>
            </a:prstGeom>
          </p:spPr>
        </p:pic>
      </p:grpSp>
      <p:grpSp>
        <p:nvGrpSpPr>
          <p:cNvPr id="51" name="群組 50"/>
          <p:cNvGrpSpPr/>
          <p:nvPr/>
        </p:nvGrpSpPr>
        <p:grpSpPr>
          <a:xfrm>
            <a:off x="3376601" y="3656374"/>
            <a:ext cx="1359210" cy="846767"/>
            <a:chOff x="1556680" y="4187934"/>
            <a:chExt cx="1359210" cy="846767"/>
          </a:xfrm>
        </p:grpSpPr>
        <p:cxnSp>
          <p:nvCxnSpPr>
            <p:cNvPr id="52" name="直線接點 51"/>
            <p:cNvCxnSpPr/>
            <p:nvPr/>
          </p:nvCxnSpPr>
          <p:spPr>
            <a:xfrm flipH="1" flipV="1">
              <a:off x="2771737" y="4187934"/>
              <a:ext cx="3216" cy="72168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174159" flipH="1">
              <a:off x="1556680" y="4806049"/>
              <a:ext cx="1359210" cy="228652"/>
            </a:xfrm>
            <a:prstGeom prst="rect">
              <a:avLst/>
            </a:prstGeom>
          </p:spPr>
        </p:pic>
      </p:grpSp>
      <p:grpSp>
        <p:nvGrpSpPr>
          <p:cNvPr id="55" name="群組 54"/>
          <p:cNvGrpSpPr/>
          <p:nvPr/>
        </p:nvGrpSpPr>
        <p:grpSpPr>
          <a:xfrm>
            <a:off x="6516216" y="3833569"/>
            <a:ext cx="1510875" cy="499893"/>
            <a:chOff x="2440776" y="4334135"/>
            <a:chExt cx="1510875" cy="499893"/>
          </a:xfrm>
        </p:grpSpPr>
        <p:cxnSp>
          <p:nvCxnSpPr>
            <p:cNvPr id="56" name="直線接點 55"/>
            <p:cNvCxnSpPr/>
            <p:nvPr/>
          </p:nvCxnSpPr>
          <p:spPr>
            <a:xfrm flipH="1" flipV="1">
              <a:off x="2440776" y="4517780"/>
              <a:ext cx="457078" cy="31624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71684">
              <a:off x="2592441" y="4334135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59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圖片 4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187" y="3963908"/>
            <a:ext cx="1181984" cy="1201933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312" y="3997814"/>
            <a:ext cx="1181984" cy="1201933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112" y="3997815"/>
            <a:ext cx="1181984" cy="120193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六隻小老鼠分餅乾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3253940" y="1692893"/>
            <a:ext cx="2694728" cy="1471056"/>
            <a:chOff x="2812895" y="3757846"/>
            <a:chExt cx="3562541" cy="1944796"/>
          </a:xfrm>
        </p:grpSpPr>
        <p:pic>
          <p:nvPicPr>
            <p:cNvPr id="11" name="圖片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1192" y="3771636"/>
              <a:ext cx="743585" cy="1200150"/>
            </a:xfrm>
            <a:prstGeom prst="rect">
              <a:avLst/>
            </a:prstGeom>
          </p:spPr>
        </p:pic>
        <p:pic>
          <p:nvPicPr>
            <p:cNvPr id="43" name="圖片 4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018551" y="4195664"/>
              <a:ext cx="833120" cy="1271905"/>
            </a:xfrm>
            <a:prstGeom prst="rect">
              <a:avLst/>
            </a:prstGeom>
          </p:spPr>
        </p:pic>
        <p:pic>
          <p:nvPicPr>
            <p:cNvPr id="35" name="圖片 3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621544" y="3830662"/>
              <a:ext cx="743585" cy="1200150"/>
            </a:xfrm>
            <a:prstGeom prst="rect">
              <a:avLst/>
            </a:prstGeom>
          </p:spPr>
        </p:pic>
        <p:pic>
          <p:nvPicPr>
            <p:cNvPr id="41" name="圖片 40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42316" y="4430737"/>
              <a:ext cx="833120" cy="1271905"/>
            </a:xfrm>
            <a:prstGeom prst="rect">
              <a:avLst/>
            </a:prstGeom>
          </p:spPr>
        </p:pic>
        <p:pic>
          <p:nvPicPr>
            <p:cNvPr id="44" name="圖片 4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2895" y="3757846"/>
              <a:ext cx="833120" cy="1271905"/>
            </a:xfrm>
            <a:prstGeom prst="rect">
              <a:avLst/>
            </a:prstGeom>
          </p:spPr>
        </p:pic>
        <p:pic>
          <p:nvPicPr>
            <p:cNvPr id="10" name="圖片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6660" y="4394859"/>
              <a:ext cx="833120" cy="1271905"/>
            </a:xfrm>
            <a:prstGeom prst="rect">
              <a:avLst/>
            </a:prstGeom>
          </p:spPr>
        </p:pic>
      </p:grpSp>
      <p:sp>
        <p:nvSpPr>
          <p:cNvPr id="53" name="橢圓 52"/>
          <p:cNvSpPr/>
          <p:nvPr/>
        </p:nvSpPr>
        <p:spPr>
          <a:xfrm>
            <a:off x="6059651" y="3356992"/>
            <a:ext cx="2293833" cy="22938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7" name="群組 6"/>
          <p:cNvGrpSpPr/>
          <p:nvPr/>
        </p:nvGrpSpPr>
        <p:grpSpPr>
          <a:xfrm>
            <a:off x="738338" y="4155964"/>
            <a:ext cx="2306825" cy="851046"/>
            <a:chOff x="738338" y="4155964"/>
            <a:chExt cx="2306825" cy="851046"/>
          </a:xfrm>
        </p:grpSpPr>
        <p:sp>
          <p:nvSpPr>
            <p:cNvPr id="27" name="矩形 26"/>
            <p:cNvSpPr/>
            <p:nvPr/>
          </p:nvSpPr>
          <p:spPr>
            <a:xfrm>
              <a:off x="806139" y="4155964"/>
              <a:ext cx="2239024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" name="直線接點 4"/>
            <p:cNvCxnSpPr/>
            <p:nvPr/>
          </p:nvCxnSpPr>
          <p:spPr>
            <a:xfrm>
              <a:off x="992700" y="4197368"/>
              <a:ext cx="1771546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>
            <a:xfrm>
              <a:off x="806139" y="4349668"/>
              <a:ext cx="2239024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3" name="直線接點 22"/>
            <p:cNvCxnSpPr/>
            <p:nvPr/>
          </p:nvCxnSpPr>
          <p:spPr>
            <a:xfrm>
              <a:off x="992700" y="4393709"/>
              <a:ext cx="1771546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矩形 29"/>
            <p:cNvSpPr/>
            <p:nvPr/>
          </p:nvSpPr>
          <p:spPr>
            <a:xfrm>
              <a:off x="758961" y="4530207"/>
              <a:ext cx="2239024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5" name="直線接點 24"/>
            <p:cNvCxnSpPr/>
            <p:nvPr/>
          </p:nvCxnSpPr>
          <p:spPr>
            <a:xfrm>
              <a:off x="992700" y="4576191"/>
              <a:ext cx="1771546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>
              <a:off x="758961" y="4735872"/>
              <a:ext cx="2239024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6" name="直線接點 25"/>
            <p:cNvCxnSpPr/>
            <p:nvPr/>
          </p:nvCxnSpPr>
          <p:spPr>
            <a:xfrm>
              <a:off x="992700" y="4780842"/>
              <a:ext cx="1771546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矩形 32"/>
            <p:cNvSpPr/>
            <p:nvPr/>
          </p:nvSpPr>
          <p:spPr>
            <a:xfrm>
              <a:off x="738338" y="4920644"/>
              <a:ext cx="2239024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8" name="直線接點 27"/>
            <p:cNvCxnSpPr/>
            <p:nvPr/>
          </p:nvCxnSpPr>
          <p:spPr>
            <a:xfrm>
              <a:off x="992700" y="4955013"/>
              <a:ext cx="1771546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群組 8"/>
          <p:cNvGrpSpPr/>
          <p:nvPr/>
        </p:nvGrpSpPr>
        <p:grpSpPr>
          <a:xfrm>
            <a:off x="4558121" y="3422224"/>
            <a:ext cx="86366" cy="2239024"/>
            <a:chOff x="4558121" y="3325315"/>
            <a:chExt cx="86366" cy="2239024"/>
          </a:xfrm>
        </p:grpSpPr>
        <p:sp>
          <p:nvSpPr>
            <p:cNvPr id="34" name="矩形 33"/>
            <p:cNvSpPr/>
            <p:nvPr/>
          </p:nvSpPr>
          <p:spPr>
            <a:xfrm rot="5400000">
              <a:off x="3481792" y="4401644"/>
              <a:ext cx="2239024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" name="直線接點 7"/>
            <p:cNvCxnSpPr/>
            <p:nvPr/>
          </p:nvCxnSpPr>
          <p:spPr>
            <a:xfrm>
              <a:off x="4601304" y="3762590"/>
              <a:ext cx="0" cy="148204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群組 11"/>
          <p:cNvGrpSpPr/>
          <p:nvPr/>
        </p:nvGrpSpPr>
        <p:grpSpPr>
          <a:xfrm>
            <a:off x="6281815" y="3485883"/>
            <a:ext cx="1886856" cy="1864938"/>
            <a:chOff x="6281815" y="3523710"/>
            <a:chExt cx="1886856" cy="1864938"/>
          </a:xfrm>
        </p:grpSpPr>
        <p:sp>
          <p:nvSpPr>
            <p:cNvPr id="42" name="矩形 41"/>
            <p:cNvSpPr/>
            <p:nvPr/>
          </p:nvSpPr>
          <p:spPr>
            <a:xfrm rot="5400000">
              <a:off x="6311543" y="4405280"/>
              <a:ext cx="1849506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" name="直線接點 37"/>
            <p:cNvCxnSpPr/>
            <p:nvPr/>
          </p:nvCxnSpPr>
          <p:spPr>
            <a:xfrm>
              <a:off x="7236296" y="3789040"/>
              <a:ext cx="0" cy="159960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 rot="2092173">
              <a:off x="6281815" y="4478838"/>
              <a:ext cx="1849506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9" name="直線接點 38"/>
            <p:cNvCxnSpPr/>
            <p:nvPr/>
          </p:nvCxnSpPr>
          <p:spPr>
            <a:xfrm>
              <a:off x="6490435" y="4034482"/>
              <a:ext cx="1432267" cy="98225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矩形 48"/>
            <p:cNvSpPr/>
            <p:nvPr/>
          </p:nvSpPr>
          <p:spPr>
            <a:xfrm rot="19512695">
              <a:off x="6319165" y="4493000"/>
              <a:ext cx="1849506" cy="86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2" name="直線接點 31"/>
            <p:cNvCxnSpPr/>
            <p:nvPr/>
          </p:nvCxnSpPr>
          <p:spPr>
            <a:xfrm flipH="1">
              <a:off x="6527788" y="4039727"/>
              <a:ext cx="1432267" cy="98225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241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618" y="3800998"/>
            <a:ext cx="1168666" cy="127028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六隻小老鼠分餅乾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pic>
        <p:nvPicPr>
          <p:cNvPr id="34" name="圖片 3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018" y="3804299"/>
            <a:ext cx="1168666" cy="1270289"/>
          </a:xfrm>
          <a:prstGeom prst="rect">
            <a:avLst/>
          </a:prstGeom>
        </p:spPr>
      </p:pic>
      <p:pic>
        <p:nvPicPr>
          <p:cNvPr id="47" name="圖片 4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5" y="3800998"/>
            <a:ext cx="1168666" cy="1270289"/>
          </a:xfrm>
          <a:prstGeom prst="rect">
            <a:avLst/>
          </a:prstGeom>
        </p:spPr>
      </p:pic>
      <p:grpSp>
        <p:nvGrpSpPr>
          <p:cNvPr id="4" name="群組 3"/>
          <p:cNvGrpSpPr/>
          <p:nvPr/>
        </p:nvGrpSpPr>
        <p:grpSpPr>
          <a:xfrm>
            <a:off x="3275697" y="1669310"/>
            <a:ext cx="2337807" cy="1399649"/>
            <a:chOff x="2936982" y="3791900"/>
            <a:chExt cx="3245809" cy="1943272"/>
          </a:xfrm>
        </p:grpSpPr>
        <p:pic>
          <p:nvPicPr>
            <p:cNvPr id="11" name="圖片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8015" y="3805295"/>
              <a:ext cx="743585" cy="1200150"/>
            </a:xfrm>
            <a:prstGeom prst="rect">
              <a:avLst/>
            </a:prstGeom>
          </p:spPr>
        </p:pic>
        <p:pic>
          <p:nvPicPr>
            <p:cNvPr id="35" name="圖片 3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718501" y="3791900"/>
              <a:ext cx="743585" cy="1200150"/>
            </a:xfrm>
            <a:prstGeom prst="rect">
              <a:avLst/>
            </a:prstGeom>
          </p:spPr>
        </p:pic>
        <p:pic>
          <p:nvPicPr>
            <p:cNvPr id="44" name="圖片 4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6982" y="3999672"/>
              <a:ext cx="833120" cy="1271905"/>
            </a:xfrm>
            <a:prstGeom prst="rect">
              <a:avLst/>
            </a:prstGeom>
          </p:spPr>
        </p:pic>
        <p:pic>
          <p:nvPicPr>
            <p:cNvPr id="10" name="圖片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517" y="4418867"/>
              <a:ext cx="833120" cy="1271905"/>
            </a:xfrm>
            <a:prstGeom prst="rect">
              <a:avLst/>
            </a:prstGeom>
          </p:spPr>
        </p:pic>
        <p:pic>
          <p:nvPicPr>
            <p:cNvPr id="52" name="圖片 5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9206" y="4090495"/>
              <a:ext cx="743585" cy="1200150"/>
            </a:xfrm>
            <a:prstGeom prst="rect">
              <a:avLst/>
            </a:prstGeom>
          </p:spPr>
        </p:pic>
        <p:pic>
          <p:nvPicPr>
            <p:cNvPr id="54" name="圖片 5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882489" y="4463267"/>
              <a:ext cx="833120" cy="1271905"/>
            </a:xfrm>
            <a:prstGeom prst="rect">
              <a:avLst/>
            </a:prstGeom>
          </p:spPr>
        </p:pic>
      </p:grpSp>
      <p:sp>
        <p:nvSpPr>
          <p:cNvPr id="55" name="文字方塊 54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40" name="群組 39"/>
          <p:cNvGrpSpPr/>
          <p:nvPr/>
        </p:nvGrpSpPr>
        <p:grpSpPr>
          <a:xfrm>
            <a:off x="1367849" y="3877575"/>
            <a:ext cx="1538904" cy="519757"/>
            <a:chOff x="2352819" y="4424555"/>
            <a:chExt cx="1538904" cy="519757"/>
          </a:xfrm>
        </p:grpSpPr>
        <p:cxnSp>
          <p:nvCxnSpPr>
            <p:cNvPr id="41" name="直線接點 40"/>
            <p:cNvCxnSpPr/>
            <p:nvPr/>
          </p:nvCxnSpPr>
          <p:spPr>
            <a:xfrm flipH="1" flipV="1">
              <a:off x="2352819" y="4944150"/>
              <a:ext cx="658418" cy="16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圖片 4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436063">
              <a:off x="2532513" y="4424555"/>
              <a:ext cx="1359210" cy="228652"/>
            </a:xfrm>
            <a:prstGeom prst="rect">
              <a:avLst/>
            </a:prstGeom>
          </p:spPr>
        </p:pic>
      </p:grpSp>
      <p:grpSp>
        <p:nvGrpSpPr>
          <p:cNvPr id="50" name="群組 49"/>
          <p:cNvGrpSpPr/>
          <p:nvPr/>
        </p:nvGrpSpPr>
        <p:grpSpPr>
          <a:xfrm>
            <a:off x="4356059" y="3670342"/>
            <a:ext cx="1408624" cy="720683"/>
            <a:chOff x="2291775" y="4182332"/>
            <a:chExt cx="1408624" cy="720683"/>
          </a:xfrm>
        </p:grpSpPr>
        <p:cxnSp>
          <p:nvCxnSpPr>
            <p:cNvPr id="51" name="直線接點 50"/>
            <p:cNvCxnSpPr/>
            <p:nvPr/>
          </p:nvCxnSpPr>
          <p:spPr>
            <a:xfrm flipH="1" flipV="1">
              <a:off x="2291775" y="4296659"/>
              <a:ext cx="330241" cy="606356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663968">
              <a:off x="2341189" y="4182332"/>
              <a:ext cx="1359210" cy="228652"/>
            </a:xfrm>
            <a:prstGeom prst="rect">
              <a:avLst/>
            </a:prstGeom>
          </p:spPr>
        </p:pic>
      </p:grpSp>
      <p:grpSp>
        <p:nvGrpSpPr>
          <p:cNvPr id="57" name="群組 56"/>
          <p:cNvGrpSpPr/>
          <p:nvPr/>
        </p:nvGrpSpPr>
        <p:grpSpPr>
          <a:xfrm>
            <a:off x="5954100" y="3668532"/>
            <a:ext cx="1599498" cy="579619"/>
            <a:chOff x="829038" y="4164193"/>
            <a:chExt cx="1599498" cy="579619"/>
          </a:xfrm>
        </p:grpSpPr>
        <p:cxnSp>
          <p:nvCxnSpPr>
            <p:cNvPr id="58" name="直線接點 57"/>
            <p:cNvCxnSpPr/>
            <p:nvPr/>
          </p:nvCxnSpPr>
          <p:spPr>
            <a:xfrm flipV="1">
              <a:off x="1894863" y="4296659"/>
              <a:ext cx="533673" cy="447153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80752" flipH="1">
              <a:off x="829038" y="4164193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678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618" y="3800998"/>
            <a:ext cx="1168666" cy="127028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六隻小老鼠分餅乾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53" name="橢圓 52"/>
          <p:cNvSpPr/>
          <p:nvPr/>
        </p:nvSpPr>
        <p:spPr>
          <a:xfrm>
            <a:off x="1133355" y="3314579"/>
            <a:ext cx="2128825" cy="21288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4" name="圖片 3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018" y="3804299"/>
            <a:ext cx="1168666" cy="1270289"/>
          </a:xfrm>
          <a:prstGeom prst="rect">
            <a:avLst/>
          </a:prstGeom>
        </p:spPr>
      </p:pic>
      <p:pic>
        <p:nvPicPr>
          <p:cNvPr id="47" name="圖片 4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5" y="3800998"/>
            <a:ext cx="1168666" cy="1270289"/>
          </a:xfrm>
          <a:prstGeom prst="rect">
            <a:avLst/>
          </a:prstGeom>
        </p:spPr>
      </p:pic>
      <p:grpSp>
        <p:nvGrpSpPr>
          <p:cNvPr id="4" name="群組 3"/>
          <p:cNvGrpSpPr/>
          <p:nvPr/>
        </p:nvGrpSpPr>
        <p:grpSpPr>
          <a:xfrm>
            <a:off x="3275697" y="1669310"/>
            <a:ext cx="2337807" cy="1399649"/>
            <a:chOff x="2936982" y="3791900"/>
            <a:chExt cx="3245809" cy="1943272"/>
          </a:xfrm>
        </p:grpSpPr>
        <p:pic>
          <p:nvPicPr>
            <p:cNvPr id="11" name="圖片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8015" y="3805295"/>
              <a:ext cx="743585" cy="1200150"/>
            </a:xfrm>
            <a:prstGeom prst="rect">
              <a:avLst/>
            </a:prstGeom>
          </p:spPr>
        </p:pic>
        <p:pic>
          <p:nvPicPr>
            <p:cNvPr id="35" name="圖片 3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718501" y="3791900"/>
              <a:ext cx="743585" cy="1200150"/>
            </a:xfrm>
            <a:prstGeom prst="rect">
              <a:avLst/>
            </a:prstGeom>
          </p:spPr>
        </p:pic>
        <p:pic>
          <p:nvPicPr>
            <p:cNvPr id="44" name="圖片 4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6982" y="3999672"/>
              <a:ext cx="833120" cy="1271905"/>
            </a:xfrm>
            <a:prstGeom prst="rect">
              <a:avLst/>
            </a:prstGeom>
          </p:spPr>
        </p:pic>
        <p:pic>
          <p:nvPicPr>
            <p:cNvPr id="10" name="圖片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517" y="4418867"/>
              <a:ext cx="833120" cy="1271905"/>
            </a:xfrm>
            <a:prstGeom prst="rect">
              <a:avLst/>
            </a:prstGeom>
          </p:spPr>
        </p:pic>
        <p:pic>
          <p:nvPicPr>
            <p:cNvPr id="52" name="圖片 5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9206" y="4090495"/>
              <a:ext cx="743585" cy="1200150"/>
            </a:xfrm>
            <a:prstGeom prst="rect">
              <a:avLst/>
            </a:prstGeom>
          </p:spPr>
        </p:pic>
        <p:pic>
          <p:nvPicPr>
            <p:cNvPr id="54" name="圖片 5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882489" y="4463267"/>
              <a:ext cx="833120" cy="1271905"/>
            </a:xfrm>
            <a:prstGeom prst="rect">
              <a:avLst/>
            </a:prstGeom>
          </p:spPr>
        </p:pic>
      </p:grpSp>
      <p:sp>
        <p:nvSpPr>
          <p:cNvPr id="55" name="文字方塊 54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13" name="群組 12"/>
          <p:cNvGrpSpPr/>
          <p:nvPr/>
        </p:nvGrpSpPr>
        <p:grpSpPr>
          <a:xfrm>
            <a:off x="6137868" y="3833236"/>
            <a:ext cx="2019544" cy="1198305"/>
            <a:chOff x="6137868" y="3833236"/>
            <a:chExt cx="2019544" cy="1198305"/>
          </a:xfrm>
        </p:grpSpPr>
        <p:sp>
          <p:nvSpPr>
            <p:cNvPr id="28" name="矩形 27"/>
            <p:cNvSpPr/>
            <p:nvPr/>
          </p:nvSpPr>
          <p:spPr>
            <a:xfrm rot="8987515">
              <a:off x="6137868" y="4107833"/>
              <a:ext cx="1755241" cy="109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直線接點 47"/>
            <p:cNvCxnSpPr/>
            <p:nvPr/>
          </p:nvCxnSpPr>
          <p:spPr>
            <a:xfrm flipH="1">
              <a:off x="6305181" y="3833236"/>
              <a:ext cx="1306317" cy="745867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 rot="8987515">
              <a:off x="6402171" y="4559230"/>
              <a:ext cx="1755241" cy="109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9" name="直線接點 48"/>
            <p:cNvCxnSpPr/>
            <p:nvPr/>
          </p:nvCxnSpPr>
          <p:spPr>
            <a:xfrm flipH="1">
              <a:off x="6564737" y="4285674"/>
              <a:ext cx="1306317" cy="745867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群組 14"/>
          <p:cNvGrpSpPr/>
          <p:nvPr/>
        </p:nvGrpSpPr>
        <p:grpSpPr>
          <a:xfrm>
            <a:off x="1327573" y="3485076"/>
            <a:ext cx="1755241" cy="1831987"/>
            <a:chOff x="1327573" y="3485076"/>
            <a:chExt cx="1755241" cy="1831987"/>
          </a:xfrm>
        </p:grpSpPr>
        <p:sp>
          <p:nvSpPr>
            <p:cNvPr id="36" name="矩形 35"/>
            <p:cNvSpPr/>
            <p:nvPr/>
          </p:nvSpPr>
          <p:spPr>
            <a:xfrm rot="10800000">
              <a:off x="1327573" y="4343056"/>
              <a:ext cx="1755241" cy="109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4" name="群組 13"/>
            <p:cNvGrpSpPr/>
            <p:nvPr/>
          </p:nvGrpSpPr>
          <p:grpSpPr>
            <a:xfrm>
              <a:off x="1507024" y="3485076"/>
              <a:ext cx="1337776" cy="1831987"/>
              <a:chOff x="1507024" y="3485076"/>
              <a:chExt cx="1337776" cy="1831987"/>
            </a:xfrm>
          </p:grpSpPr>
          <p:sp>
            <p:nvSpPr>
              <p:cNvPr id="32" name="矩形 31"/>
              <p:cNvSpPr/>
              <p:nvPr/>
            </p:nvSpPr>
            <p:spPr>
              <a:xfrm rot="7240344">
                <a:off x="1304939" y="4308149"/>
                <a:ext cx="1755241" cy="1090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29" name="直線接點 28"/>
              <p:cNvCxnSpPr/>
              <p:nvPr/>
            </p:nvCxnSpPr>
            <p:spPr>
              <a:xfrm flipH="1">
                <a:off x="1761630" y="3630607"/>
                <a:ext cx="840616" cy="1464179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矩形 32"/>
              <p:cNvSpPr/>
              <p:nvPr/>
            </p:nvSpPr>
            <p:spPr>
              <a:xfrm rot="3507499">
                <a:off x="1300059" y="4384895"/>
                <a:ext cx="1755241" cy="1090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8" name="直線接點 7"/>
              <p:cNvCxnSpPr/>
              <p:nvPr/>
            </p:nvCxnSpPr>
            <p:spPr>
              <a:xfrm>
                <a:off x="1742155" y="3751992"/>
                <a:ext cx="879566" cy="1393371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>
              <a:xfrm flipH="1">
                <a:off x="1507024" y="4400550"/>
                <a:ext cx="1337776" cy="4585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群組 11"/>
          <p:cNvGrpSpPr/>
          <p:nvPr/>
        </p:nvGrpSpPr>
        <p:grpSpPr>
          <a:xfrm>
            <a:off x="3829225" y="3513285"/>
            <a:ext cx="1764515" cy="1870059"/>
            <a:chOff x="3829225" y="3513285"/>
            <a:chExt cx="1764515" cy="1870059"/>
          </a:xfrm>
        </p:grpSpPr>
        <p:sp>
          <p:nvSpPr>
            <p:cNvPr id="38" name="矩形 37"/>
            <p:cNvSpPr/>
            <p:nvPr/>
          </p:nvSpPr>
          <p:spPr>
            <a:xfrm rot="19818434">
              <a:off x="3829225" y="4370072"/>
              <a:ext cx="1764515" cy="1032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6" name="直線接點 45"/>
            <p:cNvCxnSpPr/>
            <p:nvPr/>
          </p:nvCxnSpPr>
          <p:spPr>
            <a:xfrm flipH="1">
              <a:off x="3933768" y="4068007"/>
              <a:ext cx="1411951" cy="79126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>
            <a:xfrm rot="3600612">
              <a:off x="3748252" y="4396710"/>
              <a:ext cx="1870059" cy="1032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4348445" y="3834053"/>
              <a:ext cx="687105" cy="123642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80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圖片 3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708" y="3566494"/>
            <a:ext cx="1752999" cy="1714891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548" y="3597618"/>
            <a:ext cx="1752999" cy="171489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兩隻小老鼠分餅乾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68" name="文字方塊 67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39" name="圖片 38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812" y="3612726"/>
            <a:ext cx="1752999" cy="1714891"/>
          </a:xfrm>
          <a:prstGeom prst="rect">
            <a:avLst/>
          </a:prstGeom>
        </p:spPr>
      </p:pic>
      <p:grpSp>
        <p:nvGrpSpPr>
          <p:cNvPr id="3" name="群組 2"/>
          <p:cNvGrpSpPr/>
          <p:nvPr/>
        </p:nvGrpSpPr>
        <p:grpSpPr>
          <a:xfrm>
            <a:off x="4037301" y="1636552"/>
            <a:ext cx="1047777" cy="1015907"/>
            <a:chOff x="4114972" y="4141285"/>
            <a:chExt cx="1544717" cy="1497731"/>
          </a:xfrm>
        </p:grpSpPr>
        <p:pic>
          <p:nvPicPr>
            <p:cNvPr id="64" name="圖片 6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4972" y="4367111"/>
              <a:ext cx="833120" cy="1271905"/>
            </a:xfrm>
            <a:prstGeom prst="rect">
              <a:avLst/>
            </a:prstGeom>
          </p:spPr>
        </p:pic>
        <p:pic>
          <p:nvPicPr>
            <p:cNvPr id="44" name="圖片 4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6104" y="4141285"/>
              <a:ext cx="743585" cy="1200150"/>
            </a:xfrm>
            <a:prstGeom prst="rect">
              <a:avLst/>
            </a:prstGeom>
          </p:spPr>
        </p:pic>
      </p:grpSp>
      <p:grpSp>
        <p:nvGrpSpPr>
          <p:cNvPr id="20" name="群組 19"/>
          <p:cNvGrpSpPr/>
          <p:nvPr/>
        </p:nvGrpSpPr>
        <p:grpSpPr>
          <a:xfrm>
            <a:off x="971600" y="3858199"/>
            <a:ext cx="1574780" cy="466896"/>
            <a:chOff x="2307547" y="3922245"/>
            <a:chExt cx="1574780" cy="466896"/>
          </a:xfrm>
        </p:grpSpPr>
        <p:cxnSp>
          <p:nvCxnSpPr>
            <p:cNvPr id="21" name="直線接點 20"/>
            <p:cNvCxnSpPr/>
            <p:nvPr/>
          </p:nvCxnSpPr>
          <p:spPr>
            <a:xfrm flipH="1" flipV="1">
              <a:off x="2307547" y="3959929"/>
              <a:ext cx="726423" cy="42921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3117" y="3922245"/>
              <a:ext cx="1359210" cy="228652"/>
            </a:xfrm>
            <a:prstGeom prst="rect">
              <a:avLst/>
            </a:prstGeom>
          </p:spPr>
        </p:pic>
      </p:grpSp>
      <p:grpSp>
        <p:nvGrpSpPr>
          <p:cNvPr id="27" name="群組 26"/>
          <p:cNvGrpSpPr/>
          <p:nvPr/>
        </p:nvGrpSpPr>
        <p:grpSpPr>
          <a:xfrm>
            <a:off x="4581525" y="3754103"/>
            <a:ext cx="610735" cy="1458312"/>
            <a:chOff x="2361603" y="3969454"/>
            <a:chExt cx="610735" cy="1458312"/>
          </a:xfrm>
        </p:grpSpPr>
        <p:cxnSp>
          <p:nvCxnSpPr>
            <p:cNvPr id="28" name="直線接點 27"/>
            <p:cNvCxnSpPr/>
            <p:nvPr/>
          </p:nvCxnSpPr>
          <p:spPr>
            <a:xfrm flipV="1">
              <a:off x="2361603" y="3969454"/>
              <a:ext cx="345995" cy="665497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19533">
              <a:off x="2178407" y="4633835"/>
              <a:ext cx="1359210" cy="228652"/>
            </a:xfrm>
            <a:prstGeom prst="rect">
              <a:avLst/>
            </a:prstGeom>
          </p:spPr>
        </p:pic>
      </p:grpSp>
      <p:grpSp>
        <p:nvGrpSpPr>
          <p:cNvPr id="33" name="群組 32"/>
          <p:cNvGrpSpPr/>
          <p:nvPr/>
        </p:nvGrpSpPr>
        <p:grpSpPr>
          <a:xfrm>
            <a:off x="6779320" y="3284461"/>
            <a:ext cx="1398436" cy="839864"/>
            <a:chOff x="2192659" y="3737770"/>
            <a:chExt cx="1398436" cy="839864"/>
          </a:xfrm>
        </p:grpSpPr>
        <p:cxnSp>
          <p:nvCxnSpPr>
            <p:cNvPr id="36" name="直線接點 35"/>
            <p:cNvCxnSpPr/>
            <p:nvPr/>
          </p:nvCxnSpPr>
          <p:spPr>
            <a:xfrm flipH="1" flipV="1">
              <a:off x="2192659" y="3942003"/>
              <a:ext cx="326330" cy="635631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10766">
              <a:off x="2231885" y="3737770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216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圖片 3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708" y="3566494"/>
            <a:ext cx="1752999" cy="1714891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548" y="3597618"/>
            <a:ext cx="1752999" cy="171489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兩隻小老鼠分餅乾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53" name="橢圓 52"/>
          <p:cNvSpPr/>
          <p:nvPr/>
        </p:nvSpPr>
        <p:spPr>
          <a:xfrm>
            <a:off x="3413468" y="3212976"/>
            <a:ext cx="2401403" cy="240140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文字方塊 67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39" name="圖片 38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812" y="3612726"/>
            <a:ext cx="1752999" cy="1714891"/>
          </a:xfrm>
          <a:prstGeom prst="rect">
            <a:avLst/>
          </a:prstGeom>
        </p:spPr>
      </p:pic>
      <p:grpSp>
        <p:nvGrpSpPr>
          <p:cNvPr id="3" name="群組 2"/>
          <p:cNvGrpSpPr/>
          <p:nvPr/>
        </p:nvGrpSpPr>
        <p:grpSpPr>
          <a:xfrm>
            <a:off x="4037301" y="1636552"/>
            <a:ext cx="1047777" cy="1015907"/>
            <a:chOff x="4114972" y="4141285"/>
            <a:chExt cx="1544717" cy="1497731"/>
          </a:xfrm>
        </p:grpSpPr>
        <p:pic>
          <p:nvPicPr>
            <p:cNvPr id="64" name="圖片 6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4972" y="4367111"/>
              <a:ext cx="833120" cy="1271905"/>
            </a:xfrm>
            <a:prstGeom prst="rect">
              <a:avLst/>
            </a:prstGeom>
          </p:spPr>
        </p:pic>
        <p:pic>
          <p:nvPicPr>
            <p:cNvPr id="44" name="圖片 4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6104" y="4141285"/>
              <a:ext cx="743585" cy="1200150"/>
            </a:xfrm>
            <a:prstGeom prst="rect">
              <a:avLst/>
            </a:prstGeom>
          </p:spPr>
        </p:pic>
      </p:grpSp>
      <p:grpSp>
        <p:nvGrpSpPr>
          <p:cNvPr id="4" name="群組 3"/>
          <p:cNvGrpSpPr/>
          <p:nvPr/>
        </p:nvGrpSpPr>
        <p:grpSpPr>
          <a:xfrm>
            <a:off x="882496" y="3932609"/>
            <a:ext cx="2127739" cy="1084760"/>
            <a:chOff x="882496" y="3979478"/>
            <a:chExt cx="2127739" cy="1084760"/>
          </a:xfrm>
        </p:grpSpPr>
        <p:sp>
          <p:nvSpPr>
            <p:cNvPr id="14" name="矩形 13"/>
            <p:cNvSpPr/>
            <p:nvPr/>
          </p:nvSpPr>
          <p:spPr>
            <a:xfrm rot="1777754">
              <a:off x="882496" y="4435853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接點 30"/>
            <p:cNvCxnSpPr/>
            <p:nvPr/>
          </p:nvCxnSpPr>
          <p:spPr>
            <a:xfrm flipH="1" flipV="1">
              <a:off x="1008818" y="3979478"/>
              <a:ext cx="1940768" cy="108476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4198428" y="3305374"/>
            <a:ext cx="742950" cy="2127739"/>
            <a:chOff x="4198428" y="3352243"/>
            <a:chExt cx="742950" cy="2127739"/>
          </a:xfrm>
        </p:grpSpPr>
        <p:sp>
          <p:nvSpPr>
            <p:cNvPr id="15" name="矩形 14"/>
            <p:cNvSpPr/>
            <p:nvPr/>
          </p:nvSpPr>
          <p:spPr>
            <a:xfrm rot="6832653">
              <a:off x="3583716" y="4363940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5" name="直線接點 34"/>
            <p:cNvCxnSpPr/>
            <p:nvPr/>
          </p:nvCxnSpPr>
          <p:spPr>
            <a:xfrm flipV="1">
              <a:off x="4198428" y="3716930"/>
              <a:ext cx="742950" cy="168592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群組 6"/>
          <p:cNvGrpSpPr/>
          <p:nvPr/>
        </p:nvGrpSpPr>
        <p:grpSpPr>
          <a:xfrm>
            <a:off x="6741708" y="3365181"/>
            <a:ext cx="960909" cy="2127739"/>
            <a:chOff x="6741708" y="3412050"/>
            <a:chExt cx="960909" cy="2127739"/>
          </a:xfrm>
        </p:grpSpPr>
        <p:sp>
          <p:nvSpPr>
            <p:cNvPr id="17" name="矩形 16"/>
            <p:cNvSpPr/>
            <p:nvPr/>
          </p:nvSpPr>
          <p:spPr>
            <a:xfrm rot="3826092">
              <a:off x="6158293" y="4423747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1" name="直線接點 40"/>
            <p:cNvCxnSpPr/>
            <p:nvPr/>
          </p:nvCxnSpPr>
          <p:spPr>
            <a:xfrm flipH="1" flipV="1">
              <a:off x="6741708" y="3484647"/>
              <a:ext cx="960909" cy="195180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193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圖片 36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794" y="3658884"/>
            <a:ext cx="1652481" cy="1711499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77" y="3624573"/>
            <a:ext cx="1652481" cy="171149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八隻小老鼠分餅乾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pic>
        <p:nvPicPr>
          <p:cNvPr id="57" name="圖片 56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664" y="3647010"/>
            <a:ext cx="1652481" cy="1711499"/>
          </a:xfrm>
          <a:prstGeom prst="rect">
            <a:avLst/>
          </a:prstGeom>
        </p:spPr>
      </p:pic>
      <p:sp>
        <p:nvSpPr>
          <p:cNvPr id="68" name="文字方塊 67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3335120" y="1564853"/>
            <a:ext cx="2606208" cy="1493279"/>
            <a:chOff x="2832651" y="3836598"/>
            <a:chExt cx="3788268" cy="2170564"/>
          </a:xfrm>
        </p:grpSpPr>
        <p:pic>
          <p:nvPicPr>
            <p:cNvPr id="64" name="圖片 6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6570" y="3836598"/>
              <a:ext cx="833120" cy="1271905"/>
            </a:xfrm>
            <a:prstGeom prst="rect">
              <a:avLst/>
            </a:prstGeom>
          </p:spPr>
        </p:pic>
        <p:pic>
          <p:nvPicPr>
            <p:cNvPr id="65" name="圖片 6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9342" y="4065860"/>
              <a:ext cx="833120" cy="1271905"/>
            </a:xfrm>
            <a:prstGeom prst="rect">
              <a:avLst/>
            </a:prstGeom>
          </p:spPr>
        </p:pic>
        <p:pic>
          <p:nvPicPr>
            <p:cNvPr id="66" name="圖片 6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0153" y="4306794"/>
              <a:ext cx="833120" cy="1271905"/>
            </a:xfrm>
            <a:prstGeom prst="rect">
              <a:avLst/>
            </a:prstGeom>
          </p:spPr>
        </p:pic>
        <p:pic>
          <p:nvPicPr>
            <p:cNvPr id="67" name="圖片 6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2651" y="4558269"/>
              <a:ext cx="833120" cy="1271905"/>
            </a:xfrm>
            <a:prstGeom prst="rect">
              <a:avLst/>
            </a:prstGeom>
          </p:spPr>
        </p:pic>
        <p:pic>
          <p:nvPicPr>
            <p:cNvPr id="69" name="圖片 6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229018" y="3875061"/>
              <a:ext cx="833120" cy="1271905"/>
            </a:xfrm>
            <a:prstGeom prst="rect">
              <a:avLst/>
            </a:prstGeom>
          </p:spPr>
        </p:pic>
        <p:pic>
          <p:nvPicPr>
            <p:cNvPr id="70" name="圖片 69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45200" y="4118055"/>
              <a:ext cx="833120" cy="1271905"/>
            </a:xfrm>
            <a:prstGeom prst="rect">
              <a:avLst/>
            </a:prstGeom>
          </p:spPr>
        </p:pic>
        <p:pic>
          <p:nvPicPr>
            <p:cNvPr id="71" name="圖片 7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87421" y="4404201"/>
              <a:ext cx="833120" cy="1271905"/>
            </a:xfrm>
            <a:prstGeom prst="rect">
              <a:avLst/>
            </a:prstGeom>
          </p:spPr>
        </p:pic>
        <p:pic>
          <p:nvPicPr>
            <p:cNvPr id="72" name="圖片 7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87799" y="4735257"/>
              <a:ext cx="833120" cy="1271905"/>
            </a:xfrm>
            <a:prstGeom prst="rect">
              <a:avLst/>
            </a:prstGeom>
          </p:spPr>
        </p:pic>
      </p:grpSp>
      <p:grpSp>
        <p:nvGrpSpPr>
          <p:cNvPr id="48" name="群組 47"/>
          <p:cNvGrpSpPr/>
          <p:nvPr/>
        </p:nvGrpSpPr>
        <p:grpSpPr>
          <a:xfrm>
            <a:off x="1322577" y="3476544"/>
            <a:ext cx="1593239" cy="536284"/>
            <a:chOff x="2307547" y="4023524"/>
            <a:chExt cx="1593239" cy="536284"/>
          </a:xfrm>
        </p:grpSpPr>
        <p:cxnSp>
          <p:nvCxnSpPr>
            <p:cNvPr id="49" name="直線接點 48"/>
            <p:cNvCxnSpPr/>
            <p:nvPr/>
          </p:nvCxnSpPr>
          <p:spPr>
            <a:xfrm flipH="1" flipV="1">
              <a:off x="2307547" y="4023524"/>
              <a:ext cx="622619" cy="53628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圖片 4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1576" y="4107368"/>
              <a:ext cx="1359210" cy="228652"/>
            </a:xfrm>
            <a:prstGeom prst="rect">
              <a:avLst/>
            </a:prstGeom>
          </p:spPr>
        </p:pic>
      </p:grpSp>
      <p:grpSp>
        <p:nvGrpSpPr>
          <p:cNvPr id="52" name="群組 51"/>
          <p:cNvGrpSpPr/>
          <p:nvPr/>
        </p:nvGrpSpPr>
        <p:grpSpPr>
          <a:xfrm>
            <a:off x="4495602" y="3489742"/>
            <a:ext cx="1359210" cy="696134"/>
            <a:chOff x="2357378" y="3916304"/>
            <a:chExt cx="1359210" cy="696134"/>
          </a:xfrm>
        </p:grpSpPr>
        <p:cxnSp>
          <p:nvCxnSpPr>
            <p:cNvPr id="54" name="直線接點 53"/>
            <p:cNvCxnSpPr/>
            <p:nvPr/>
          </p:nvCxnSpPr>
          <p:spPr>
            <a:xfrm flipH="1" flipV="1">
              <a:off x="2495300" y="3916304"/>
              <a:ext cx="21020" cy="69613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318896">
              <a:off x="2357378" y="4326971"/>
              <a:ext cx="1359210" cy="228652"/>
            </a:xfrm>
            <a:prstGeom prst="rect">
              <a:avLst/>
            </a:prstGeom>
          </p:spPr>
        </p:pic>
      </p:grpSp>
      <p:grpSp>
        <p:nvGrpSpPr>
          <p:cNvPr id="62" name="群組 61"/>
          <p:cNvGrpSpPr/>
          <p:nvPr/>
        </p:nvGrpSpPr>
        <p:grpSpPr>
          <a:xfrm>
            <a:off x="6300192" y="3335129"/>
            <a:ext cx="785052" cy="1359210"/>
            <a:chOff x="1493282" y="4193301"/>
            <a:chExt cx="785052" cy="1359210"/>
          </a:xfrm>
        </p:grpSpPr>
        <p:cxnSp>
          <p:nvCxnSpPr>
            <p:cNvPr id="63" name="直線接點 62"/>
            <p:cNvCxnSpPr/>
            <p:nvPr/>
          </p:nvCxnSpPr>
          <p:spPr>
            <a:xfrm flipV="1">
              <a:off x="1493282" y="5391291"/>
              <a:ext cx="785052" cy="1746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3" name="圖片 7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462733">
              <a:off x="1462063" y="4758580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358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圖片 36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794" y="3658884"/>
            <a:ext cx="1652481" cy="1711499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77" y="3624573"/>
            <a:ext cx="1652481" cy="171149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八隻小老鼠分餅乾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53" name="橢圓 52"/>
          <p:cNvSpPr/>
          <p:nvPr/>
        </p:nvSpPr>
        <p:spPr>
          <a:xfrm>
            <a:off x="3405248" y="3206442"/>
            <a:ext cx="2537010" cy="25370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7" name="圖片 56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664" y="3647010"/>
            <a:ext cx="1652481" cy="1711499"/>
          </a:xfrm>
          <a:prstGeom prst="rect">
            <a:avLst/>
          </a:prstGeom>
        </p:spPr>
      </p:pic>
      <p:sp>
        <p:nvSpPr>
          <p:cNvPr id="68" name="文字方塊 67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30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3335120" y="1564853"/>
            <a:ext cx="2606208" cy="1493279"/>
            <a:chOff x="2832651" y="3836598"/>
            <a:chExt cx="3788268" cy="2170564"/>
          </a:xfrm>
        </p:grpSpPr>
        <p:pic>
          <p:nvPicPr>
            <p:cNvPr id="64" name="圖片 6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6570" y="3836598"/>
              <a:ext cx="833120" cy="1271905"/>
            </a:xfrm>
            <a:prstGeom prst="rect">
              <a:avLst/>
            </a:prstGeom>
          </p:spPr>
        </p:pic>
        <p:pic>
          <p:nvPicPr>
            <p:cNvPr id="65" name="圖片 6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9342" y="4065860"/>
              <a:ext cx="833120" cy="1271905"/>
            </a:xfrm>
            <a:prstGeom prst="rect">
              <a:avLst/>
            </a:prstGeom>
          </p:spPr>
        </p:pic>
        <p:pic>
          <p:nvPicPr>
            <p:cNvPr id="66" name="圖片 6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0153" y="4306794"/>
              <a:ext cx="833120" cy="1271905"/>
            </a:xfrm>
            <a:prstGeom prst="rect">
              <a:avLst/>
            </a:prstGeom>
          </p:spPr>
        </p:pic>
        <p:pic>
          <p:nvPicPr>
            <p:cNvPr id="67" name="圖片 6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2651" y="4558269"/>
              <a:ext cx="833120" cy="1271905"/>
            </a:xfrm>
            <a:prstGeom prst="rect">
              <a:avLst/>
            </a:prstGeom>
          </p:spPr>
        </p:pic>
        <p:pic>
          <p:nvPicPr>
            <p:cNvPr id="69" name="圖片 6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229018" y="3875061"/>
              <a:ext cx="833120" cy="1271905"/>
            </a:xfrm>
            <a:prstGeom prst="rect">
              <a:avLst/>
            </a:prstGeom>
          </p:spPr>
        </p:pic>
        <p:pic>
          <p:nvPicPr>
            <p:cNvPr id="70" name="圖片 69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45200" y="4118055"/>
              <a:ext cx="833120" cy="1271905"/>
            </a:xfrm>
            <a:prstGeom prst="rect">
              <a:avLst/>
            </a:prstGeom>
          </p:spPr>
        </p:pic>
        <p:pic>
          <p:nvPicPr>
            <p:cNvPr id="71" name="圖片 7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87421" y="4404201"/>
              <a:ext cx="833120" cy="1271905"/>
            </a:xfrm>
            <a:prstGeom prst="rect">
              <a:avLst/>
            </a:prstGeom>
          </p:spPr>
        </p:pic>
        <p:pic>
          <p:nvPicPr>
            <p:cNvPr id="72" name="圖片 7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87799" y="4735257"/>
              <a:ext cx="833120" cy="1271905"/>
            </a:xfrm>
            <a:prstGeom prst="rect">
              <a:avLst/>
            </a:prstGeom>
          </p:spPr>
        </p:pic>
      </p:grpSp>
      <p:grpSp>
        <p:nvGrpSpPr>
          <p:cNvPr id="4" name="群組 3"/>
          <p:cNvGrpSpPr/>
          <p:nvPr/>
        </p:nvGrpSpPr>
        <p:grpSpPr>
          <a:xfrm>
            <a:off x="329861" y="3305385"/>
            <a:ext cx="2919575" cy="2349635"/>
            <a:chOff x="329861" y="3305385"/>
            <a:chExt cx="2919575" cy="2349635"/>
          </a:xfrm>
        </p:grpSpPr>
        <p:sp>
          <p:nvSpPr>
            <p:cNvPr id="30" name="矩形 29"/>
            <p:cNvSpPr/>
            <p:nvPr/>
          </p:nvSpPr>
          <p:spPr>
            <a:xfrm rot="2380325">
              <a:off x="899801" y="4092233"/>
              <a:ext cx="2349635" cy="105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3" name="直線接點 32"/>
            <p:cNvCxnSpPr/>
            <p:nvPr/>
          </p:nvCxnSpPr>
          <p:spPr>
            <a:xfrm flipH="1" flipV="1">
              <a:off x="1277530" y="3458874"/>
              <a:ext cx="1704951" cy="1428796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 rot="2380325">
              <a:off x="639989" y="4388547"/>
              <a:ext cx="2349635" cy="105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接點 30"/>
            <p:cNvCxnSpPr/>
            <p:nvPr/>
          </p:nvCxnSpPr>
          <p:spPr>
            <a:xfrm flipH="1" flipV="1">
              <a:off x="985139" y="3751706"/>
              <a:ext cx="1704951" cy="1428796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矩形 33"/>
            <p:cNvSpPr/>
            <p:nvPr/>
          </p:nvSpPr>
          <p:spPr>
            <a:xfrm rot="2380325">
              <a:off x="329861" y="4674894"/>
              <a:ext cx="2349635" cy="105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6" name="直線接點 35"/>
            <p:cNvCxnSpPr/>
            <p:nvPr/>
          </p:nvCxnSpPr>
          <p:spPr>
            <a:xfrm flipH="1" flipV="1">
              <a:off x="714243" y="4087559"/>
              <a:ext cx="1704951" cy="1428796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/>
            <p:cNvSpPr/>
            <p:nvPr/>
          </p:nvSpPr>
          <p:spPr>
            <a:xfrm rot="7688961">
              <a:off x="686370" y="4427685"/>
              <a:ext cx="2349635" cy="105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 flipH="1">
              <a:off x="1165500" y="3667488"/>
              <a:ext cx="1347929" cy="1644867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3562256" y="3495024"/>
            <a:ext cx="2163343" cy="2133723"/>
            <a:chOff x="3562256" y="3495024"/>
            <a:chExt cx="2163343" cy="2133723"/>
          </a:xfrm>
        </p:grpSpPr>
        <p:sp>
          <p:nvSpPr>
            <p:cNvPr id="39" name="矩形 38"/>
            <p:cNvSpPr/>
            <p:nvPr/>
          </p:nvSpPr>
          <p:spPr>
            <a:xfrm rot="5400000">
              <a:off x="3574354" y="4512705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5" name="直線接點 54"/>
            <p:cNvCxnSpPr/>
            <p:nvPr/>
          </p:nvCxnSpPr>
          <p:spPr>
            <a:xfrm rot="16200000">
              <a:off x="3633113" y="4521104"/>
              <a:ext cx="202179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矩形 40"/>
            <p:cNvSpPr/>
            <p:nvPr/>
          </p:nvSpPr>
          <p:spPr>
            <a:xfrm rot="2700559">
              <a:off x="3609768" y="4506721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接點 39"/>
            <p:cNvCxnSpPr/>
            <p:nvPr/>
          </p:nvCxnSpPr>
          <p:spPr>
            <a:xfrm>
              <a:off x="3904615" y="3795745"/>
              <a:ext cx="1463553" cy="144958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矩形 43"/>
            <p:cNvSpPr/>
            <p:nvPr/>
          </p:nvSpPr>
          <p:spPr>
            <a:xfrm rot="8107652">
              <a:off x="3597860" y="4462868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" name="直線接點 37"/>
            <p:cNvCxnSpPr/>
            <p:nvPr/>
          </p:nvCxnSpPr>
          <p:spPr>
            <a:xfrm flipH="1">
              <a:off x="3922344" y="3824146"/>
              <a:ext cx="1455451" cy="1421179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矩形 44"/>
            <p:cNvSpPr/>
            <p:nvPr/>
          </p:nvSpPr>
          <p:spPr>
            <a:xfrm>
              <a:off x="3562256" y="4494775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6" name="直線接點 25"/>
            <p:cNvCxnSpPr/>
            <p:nvPr/>
          </p:nvCxnSpPr>
          <p:spPr>
            <a:xfrm>
              <a:off x="3652481" y="4546948"/>
              <a:ext cx="202179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群組 6"/>
          <p:cNvGrpSpPr/>
          <p:nvPr/>
        </p:nvGrpSpPr>
        <p:grpSpPr>
          <a:xfrm>
            <a:off x="6315923" y="3498335"/>
            <a:ext cx="2173910" cy="2148264"/>
            <a:chOff x="6315923" y="3498335"/>
            <a:chExt cx="2173910" cy="2148264"/>
          </a:xfrm>
        </p:grpSpPr>
        <p:sp>
          <p:nvSpPr>
            <p:cNvPr id="42" name="矩形 41"/>
            <p:cNvSpPr/>
            <p:nvPr/>
          </p:nvSpPr>
          <p:spPr>
            <a:xfrm rot="3540354">
              <a:off x="6289651" y="4530557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>
              <a:off x="6788334" y="3624959"/>
              <a:ext cx="1130375" cy="192737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 rot="5400000">
              <a:off x="6279007" y="4512705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rot="16200000">
              <a:off x="6331983" y="4509230"/>
              <a:ext cx="202179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矩形 45"/>
            <p:cNvSpPr/>
            <p:nvPr/>
          </p:nvSpPr>
          <p:spPr>
            <a:xfrm>
              <a:off x="6362094" y="4494617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0" name="直線接點 59"/>
            <p:cNvCxnSpPr/>
            <p:nvPr/>
          </p:nvCxnSpPr>
          <p:spPr>
            <a:xfrm>
              <a:off x="6351351" y="4535074"/>
              <a:ext cx="202179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矩形 46"/>
            <p:cNvSpPr/>
            <p:nvPr/>
          </p:nvSpPr>
          <p:spPr>
            <a:xfrm rot="8395682">
              <a:off x="6315923" y="4468362"/>
              <a:ext cx="2127739" cy="104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8" name="直線接點 57"/>
            <p:cNvCxnSpPr/>
            <p:nvPr/>
          </p:nvCxnSpPr>
          <p:spPr>
            <a:xfrm flipH="1">
              <a:off x="6579340" y="3785377"/>
              <a:ext cx="1720602" cy="137914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724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E04454\Desktop\★108行銷-國小說明會PPT母片PNG\108行銷-國小說明會PPT母片-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6512" y="-27384"/>
            <a:ext cx="9180000" cy="688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grpSp>
        <p:nvGrpSpPr>
          <p:cNvPr id="26" name="PA_组合 2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 rot="1234529">
            <a:off x="642938" y="3825875"/>
            <a:ext cx="2146300" cy="979488"/>
            <a:chOff x="0" y="-1"/>
            <a:chExt cx="1887191" cy="861891"/>
          </a:xfrm>
        </p:grpSpPr>
        <p:sp>
          <p:nvSpPr>
            <p:cNvPr id="27" name="chenying0907 20"/>
            <p:cNvSpPr/>
            <p:nvPr/>
          </p:nvSpPr>
          <p:spPr>
            <a:xfrm>
              <a:off x="278156" y="405855"/>
              <a:ext cx="1606624" cy="45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0451" extrusionOk="0">
                  <a:moveTo>
                    <a:pt x="0" y="19208"/>
                  </a:moveTo>
                  <a:cubicBezTo>
                    <a:pt x="4851" y="18183"/>
                    <a:pt x="8348" y="15830"/>
                    <a:pt x="11759" y="14762"/>
                  </a:cubicBezTo>
                  <a:cubicBezTo>
                    <a:pt x="14906" y="13777"/>
                    <a:pt x="17829" y="8081"/>
                    <a:pt x="19986" y="0"/>
                  </a:cubicBezTo>
                  <a:cubicBezTo>
                    <a:pt x="21056" y="3168"/>
                    <a:pt x="21600" y="19813"/>
                    <a:pt x="21573" y="19813"/>
                  </a:cubicBezTo>
                  <a:cubicBezTo>
                    <a:pt x="17828" y="19813"/>
                    <a:pt x="14082" y="19819"/>
                    <a:pt x="10337" y="19818"/>
                  </a:cubicBezTo>
                  <a:cubicBezTo>
                    <a:pt x="8484" y="19817"/>
                    <a:pt x="6631" y="19817"/>
                    <a:pt x="4779" y="19809"/>
                  </a:cubicBezTo>
                  <a:cubicBezTo>
                    <a:pt x="3446" y="19802"/>
                    <a:pt x="1189" y="21600"/>
                    <a:pt x="0" y="19208"/>
                  </a:cubicBezTo>
                  <a:close/>
                </a:path>
              </a:pathLst>
            </a:custGeom>
            <a:solidFill>
              <a:srgbClr val="E7E4EA"/>
            </a:solidFill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28" name="chenying0907 21"/>
            <p:cNvSpPr/>
            <p:nvPr/>
          </p:nvSpPr>
          <p:spPr>
            <a:xfrm>
              <a:off x="-901" y="-91"/>
              <a:ext cx="1887191" cy="849318"/>
            </a:xfrm>
            <a:custGeom>
              <a:avLst/>
              <a:gdLst>
                <a:gd name="connsiteX0" fmla="*/ 7770 w 21600"/>
                <a:gd name="connsiteY0" fmla="*/ 21519 h 23557"/>
                <a:gd name="connsiteX1" fmla="*/ 0 w 21600"/>
                <a:gd name="connsiteY1" fmla="*/ 21519 h 23557"/>
                <a:gd name="connsiteX2" fmla="*/ 745 w 21600"/>
                <a:gd name="connsiteY2" fmla="*/ 12132 h 23557"/>
                <a:gd name="connsiteX3" fmla="*/ 4557 w 21600"/>
                <a:gd name="connsiteY3" fmla="*/ 10885 h 23557"/>
                <a:gd name="connsiteX4" fmla="*/ 8782 w 21600"/>
                <a:gd name="connsiteY4" fmla="*/ 1 h 23557"/>
                <a:gd name="connsiteX5" fmla="*/ 13726 w 21600"/>
                <a:gd name="connsiteY5" fmla="*/ 11178 h 23557"/>
                <a:gd name="connsiteX6" fmla="*/ 19043 w 21600"/>
                <a:gd name="connsiteY6" fmla="*/ 7147 h 23557"/>
                <a:gd name="connsiteX7" fmla="*/ 21600 w 21600"/>
                <a:gd name="connsiteY7" fmla="*/ 21519 h 23557"/>
                <a:gd name="connsiteX8" fmla="*/ 8690 w 21600"/>
                <a:gd name="connsiteY8" fmla="*/ 23557 h 23557"/>
                <a:gd name="connsiteX0" fmla="*/ 7770 w 21600"/>
                <a:gd name="connsiteY0" fmla="*/ 21519 h 21519"/>
                <a:gd name="connsiteX1" fmla="*/ 0 w 21600"/>
                <a:gd name="connsiteY1" fmla="*/ 21519 h 21519"/>
                <a:gd name="connsiteX2" fmla="*/ 745 w 21600"/>
                <a:gd name="connsiteY2" fmla="*/ 12132 h 21519"/>
                <a:gd name="connsiteX3" fmla="*/ 4557 w 21600"/>
                <a:gd name="connsiteY3" fmla="*/ 10885 h 21519"/>
                <a:gd name="connsiteX4" fmla="*/ 8782 w 21600"/>
                <a:gd name="connsiteY4" fmla="*/ 1 h 21519"/>
                <a:gd name="connsiteX5" fmla="*/ 13726 w 21600"/>
                <a:gd name="connsiteY5" fmla="*/ 11178 h 21519"/>
                <a:gd name="connsiteX6" fmla="*/ 19043 w 21600"/>
                <a:gd name="connsiteY6" fmla="*/ 7147 h 21519"/>
                <a:gd name="connsiteX7" fmla="*/ 21600 w 21600"/>
                <a:gd name="connsiteY7" fmla="*/ 21519 h 21519"/>
                <a:gd name="connsiteX0" fmla="*/ 0 w 21600"/>
                <a:gd name="connsiteY0" fmla="*/ 21519 h 21519"/>
                <a:gd name="connsiteX1" fmla="*/ 745 w 21600"/>
                <a:gd name="connsiteY1" fmla="*/ 12132 h 21519"/>
                <a:gd name="connsiteX2" fmla="*/ 4557 w 21600"/>
                <a:gd name="connsiteY2" fmla="*/ 10885 h 21519"/>
                <a:gd name="connsiteX3" fmla="*/ 8782 w 21600"/>
                <a:gd name="connsiteY3" fmla="*/ 1 h 21519"/>
                <a:gd name="connsiteX4" fmla="*/ 13726 w 21600"/>
                <a:gd name="connsiteY4" fmla="*/ 11178 h 21519"/>
                <a:gd name="connsiteX5" fmla="*/ 19043 w 21600"/>
                <a:gd name="connsiteY5" fmla="*/ 7147 h 21519"/>
                <a:gd name="connsiteX6" fmla="*/ 21600 w 21600"/>
                <a:gd name="connsiteY6" fmla="*/ 21519 h 21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519" extrusionOk="0">
                  <a:moveTo>
                    <a:pt x="0" y="21519"/>
                  </a:moveTo>
                  <a:cubicBezTo>
                    <a:pt x="53" y="17915"/>
                    <a:pt x="143" y="14345"/>
                    <a:pt x="745" y="12132"/>
                  </a:cubicBezTo>
                  <a:cubicBezTo>
                    <a:pt x="1347" y="9920"/>
                    <a:pt x="2460" y="9063"/>
                    <a:pt x="4557" y="10885"/>
                  </a:cubicBezTo>
                  <a:cubicBezTo>
                    <a:pt x="4266" y="3514"/>
                    <a:pt x="6464" y="-81"/>
                    <a:pt x="8782" y="1"/>
                  </a:cubicBezTo>
                  <a:cubicBezTo>
                    <a:pt x="11100" y="83"/>
                    <a:pt x="13537" y="3842"/>
                    <a:pt x="13726" y="11178"/>
                  </a:cubicBezTo>
                  <a:cubicBezTo>
                    <a:pt x="14814" y="7849"/>
                    <a:pt x="17234" y="5175"/>
                    <a:pt x="19043" y="7147"/>
                  </a:cubicBezTo>
                  <a:cubicBezTo>
                    <a:pt x="21193" y="9491"/>
                    <a:pt x="21277" y="16976"/>
                    <a:pt x="21600" y="21519"/>
                  </a:cubicBezTo>
                </a:path>
              </a:pathLst>
            </a:custGeom>
            <a:noFill/>
            <a:ln w="38100" cap="flat">
              <a:solidFill>
                <a:srgbClr val="46537A"/>
              </a:solidFill>
              <a:prstDash val="solid"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" name="文字方塊 1"/>
          <p:cNvSpPr txBox="1">
            <a:spLocks noChangeArrowheads="1"/>
          </p:cNvSpPr>
          <p:nvPr/>
        </p:nvSpPr>
        <p:spPr bwMode="auto">
          <a:xfrm>
            <a:off x="2891975" y="3116767"/>
            <a:ext cx="6680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96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下課了！</a:t>
            </a:r>
          </a:p>
        </p:txBody>
      </p:sp>
      <p:grpSp>
        <p:nvGrpSpPr>
          <p:cNvPr id="14" name="PA_组合 131">
            <a:extLst>
              <a:ext uri="{FF2B5EF4-FFF2-40B4-BE49-F238E27FC236}">
                <a16:creationId xmlns:a16="http://schemas.microsoft.com/office/drawing/2014/main" id="{9F883B83-E913-4F76-8035-8C1EE74EFC6C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 rot="11634288" flipV="1">
            <a:off x="6526364" y="4461836"/>
            <a:ext cx="1853202" cy="1592622"/>
            <a:chOff x="0" y="0"/>
            <a:chExt cx="1270000" cy="1091425"/>
          </a:xfrm>
          <a:solidFill>
            <a:srgbClr val="F8F2A2"/>
          </a:solidFill>
        </p:grpSpPr>
        <p:sp>
          <p:nvSpPr>
            <p:cNvPr id="15" name="chenying0907 125">
              <a:extLst>
                <a:ext uri="{FF2B5EF4-FFF2-40B4-BE49-F238E27FC236}">
                  <a16:creationId xmlns:a16="http://schemas.microsoft.com/office/drawing/2014/main" id="{8223F800-4F88-4479-BEBC-752917249208}"/>
                </a:ext>
              </a:extLst>
            </p:cNvPr>
            <p:cNvSpPr/>
            <p:nvPr/>
          </p:nvSpPr>
          <p:spPr>
            <a:xfrm>
              <a:off x="355600" y="266700"/>
              <a:ext cx="648718" cy="80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371" y="15519"/>
                  </a:moveTo>
                  <a:cubicBezTo>
                    <a:pt x="18543" y="17158"/>
                    <a:pt x="18935" y="19724"/>
                    <a:pt x="19275" y="21600"/>
                  </a:cubicBezTo>
                  <a:cubicBezTo>
                    <a:pt x="19609" y="18899"/>
                    <a:pt x="20824" y="15817"/>
                    <a:pt x="21600" y="13143"/>
                  </a:cubicBezTo>
                  <a:lnTo>
                    <a:pt x="0" y="0"/>
                  </a:lnTo>
                  <a:cubicBezTo>
                    <a:pt x="0" y="0"/>
                    <a:pt x="17371" y="15519"/>
                    <a:pt x="17371" y="1551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grpSp>
          <p:nvGrpSpPr>
            <p:cNvPr id="16" name="Group 130">
              <a:extLst>
                <a:ext uri="{FF2B5EF4-FFF2-40B4-BE49-F238E27FC236}">
                  <a16:creationId xmlns:a16="http://schemas.microsoft.com/office/drawing/2014/main" id="{2DCD1412-F465-48F2-B903-A74F44ED1FA6}"/>
                </a:ext>
              </a:extLst>
            </p:cNvPr>
            <p:cNvGrpSpPr/>
            <p:nvPr/>
          </p:nvGrpSpPr>
          <p:grpSpPr>
            <a:xfrm>
              <a:off x="0" y="0"/>
              <a:ext cx="1270000" cy="1091426"/>
              <a:chOff x="0" y="0"/>
              <a:chExt cx="1270000" cy="1091425"/>
            </a:xfrm>
            <a:grpFill/>
          </p:grpSpPr>
          <p:sp>
            <p:nvSpPr>
              <p:cNvPr id="17" name="chenying0907 126">
                <a:extLst>
                  <a:ext uri="{FF2B5EF4-FFF2-40B4-BE49-F238E27FC236}">
                    <a16:creationId xmlns:a16="http://schemas.microsoft.com/office/drawing/2014/main" id="{0040B75C-EF0D-4E16-A18E-5D1430AC0F3E}"/>
                  </a:ext>
                </a:extLst>
              </p:cNvPr>
              <p:cNvSpPr/>
              <p:nvPr/>
            </p:nvSpPr>
            <p:spPr>
              <a:xfrm>
                <a:off x="0" y="0"/>
                <a:ext cx="888592" cy="1091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8516" y="5552"/>
                      <a:pt x="15211" y="10785"/>
                      <a:pt x="21600" y="16688"/>
                    </a:cubicBezTo>
                    <a:cubicBezTo>
                      <a:pt x="18956" y="18979"/>
                      <a:pt x="14998" y="19147"/>
                      <a:pt x="12325" y="21600"/>
                    </a:cubicBezTo>
                    <a:cubicBezTo>
                      <a:pt x="8974" y="17526"/>
                      <a:pt x="8870" y="15376"/>
                      <a:pt x="6637" y="10800"/>
                    </a:cubicBezTo>
                    <a:cubicBezTo>
                      <a:pt x="5366" y="8193"/>
                      <a:pt x="2056" y="2254"/>
                      <a:pt x="0" y="0"/>
                    </a:cubicBezTo>
                    <a:close/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8" name="chenying0907 127">
                <a:extLst>
                  <a:ext uri="{FF2B5EF4-FFF2-40B4-BE49-F238E27FC236}">
                    <a16:creationId xmlns:a16="http://schemas.microsoft.com/office/drawing/2014/main" id="{62ECEE67-83D2-40EA-87E1-A629ED67893B}"/>
                  </a:ext>
                </a:extLst>
              </p:cNvPr>
              <p:cNvSpPr/>
              <p:nvPr/>
            </p:nvSpPr>
            <p:spPr>
              <a:xfrm>
                <a:off x="0" y="0"/>
                <a:ext cx="1270000" cy="7559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380" y="12054"/>
                    </a:moveTo>
                    <a:cubicBezTo>
                      <a:pt x="11598" y="15147"/>
                      <a:pt x="14200" y="19689"/>
                      <a:pt x="16833" y="21600"/>
                    </a:cubicBezTo>
                    <a:cubicBezTo>
                      <a:pt x="18014" y="19571"/>
                      <a:pt x="20025" y="17911"/>
                      <a:pt x="21600" y="16704"/>
                    </a:cubicBezTo>
                    <a:cubicBezTo>
                      <a:pt x="14953" y="11525"/>
                      <a:pt x="7053" y="3483"/>
                      <a:pt x="0" y="0"/>
                    </a:cubicBezTo>
                    <a:cubicBezTo>
                      <a:pt x="0" y="0"/>
                      <a:pt x="6515" y="8057"/>
                      <a:pt x="9380" y="12054"/>
                    </a:cubicBezTo>
                    <a:close/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9" name="chenying0907 128">
                <a:extLst>
                  <a:ext uri="{FF2B5EF4-FFF2-40B4-BE49-F238E27FC236}">
                    <a16:creationId xmlns:a16="http://schemas.microsoft.com/office/drawing/2014/main" id="{20459AB5-8E73-4BB5-9578-0B1E7C211C89}"/>
                  </a:ext>
                </a:extLst>
              </p:cNvPr>
              <p:cNvSpPr/>
              <p:nvPr/>
            </p:nvSpPr>
            <p:spPr>
              <a:xfrm>
                <a:off x="876300" y="762000"/>
                <a:ext cx="127000" cy="316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068"/>
                    </a:moveTo>
                    <a:cubicBezTo>
                      <a:pt x="5986" y="10255"/>
                      <a:pt x="7989" y="16810"/>
                      <a:pt x="9724" y="21600"/>
                    </a:cubicBezTo>
                    <a:cubicBezTo>
                      <a:pt x="11432" y="14701"/>
                      <a:pt x="17634" y="6830"/>
                      <a:pt x="21600" y="0"/>
                    </a:cubicBezTo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30" name="chenying0907 129">
                <a:extLst>
                  <a:ext uri="{FF2B5EF4-FFF2-40B4-BE49-F238E27FC236}">
                    <a16:creationId xmlns:a16="http://schemas.microsoft.com/office/drawing/2014/main" id="{BE7D67D8-D107-4D5D-90FE-DBF211147B32}"/>
                  </a:ext>
                </a:extLst>
              </p:cNvPr>
              <p:cNvSpPr/>
              <p:nvPr/>
            </p:nvSpPr>
            <p:spPr>
              <a:xfrm>
                <a:off x="749300" y="952500"/>
                <a:ext cx="177800" cy="114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5994" y="9254"/>
                      <a:pt x="14545" y="14595"/>
                      <a:pt x="21600" y="21600"/>
                    </a:cubicBezTo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9ADD49B3-6F55-4CBA-9EA3-387FA35B1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888" y="794128"/>
            <a:ext cx="6680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96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辛苦了！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9242">
            <a:off x="6319746" y="3311116"/>
            <a:ext cx="1916903" cy="1868981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9242">
            <a:off x="1210413" y="3316675"/>
            <a:ext cx="1916903" cy="186898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兩隻小老鼠分餅乾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9242">
            <a:off x="3871474" y="3275079"/>
            <a:ext cx="1916903" cy="1868981"/>
          </a:xfrm>
          <a:prstGeom prst="rect">
            <a:avLst/>
          </a:prstGeom>
        </p:spPr>
      </p:pic>
      <p:pic>
        <p:nvPicPr>
          <p:cNvPr id="10" name="圖片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72816"/>
            <a:ext cx="617220" cy="942296"/>
          </a:xfrm>
          <a:prstGeom prst="rect">
            <a:avLst/>
          </a:prstGeom>
        </p:spPr>
      </p:pic>
      <p:pic>
        <p:nvPicPr>
          <p:cNvPr id="11" name="圖片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240" y="1772816"/>
            <a:ext cx="554227" cy="894525"/>
          </a:xfrm>
          <a:prstGeom prst="rect">
            <a:avLst/>
          </a:prstGeom>
        </p:spPr>
      </p:pic>
      <p:grpSp>
        <p:nvGrpSpPr>
          <p:cNvPr id="2" name="群組 1"/>
          <p:cNvGrpSpPr/>
          <p:nvPr/>
        </p:nvGrpSpPr>
        <p:grpSpPr>
          <a:xfrm>
            <a:off x="2431242" y="2992682"/>
            <a:ext cx="615982" cy="1359210"/>
            <a:chOff x="2431242" y="2992682"/>
            <a:chExt cx="615982" cy="1359210"/>
          </a:xfrm>
        </p:grpSpPr>
        <p:cxnSp>
          <p:nvCxnSpPr>
            <p:cNvPr id="5" name="直線接點 4"/>
            <p:cNvCxnSpPr/>
            <p:nvPr/>
          </p:nvCxnSpPr>
          <p:spPr>
            <a:xfrm>
              <a:off x="2687224" y="4243123"/>
              <a:ext cx="3600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077088" flipH="1">
              <a:off x="1865963" y="3557961"/>
              <a:ext cx="1359210" cy="228652"/>
            </a:xfrm>
            <a:prstGeom prst="rect">
              <a:avLst/>
            </a:prstGeom>
          </p:spPr>
        </p:pic>
      </p:grpSp>
      <p:grpSp>
        <p:nvGrpSpPr>
          <p:cNvPr id="7" name="群組 6"/>
          <p:cNvGrpSpPr/>
          <p:nvPr/>
        </p:nvGrpSpPr>
        <p:grpSpPr>
          <a:xfrm>
            <a:off x="3448557" y="3380682"/>
            <a:ext cx="1384921" cy="427331"/>
            <a:chOff x="3448557" y="3380682"/>
            <a:chExt cx="1384921" cy="427331"/>
          </a:xfrm>
        </p:grpSpPr>
        <p:cxnSp>
          <p:nvCxnSpPr>
            <p:cNvPr id="16" name="直線接點 15"/>
            <p:cNvCxnSpPr/>
            <p:nvPr/>
          </p:nvCxnSpPr>
          <p:spPr>
            <a:xfrm flipH="1">
              <a:off x="4644008" y="3380682"/>
              <a:ext cx="189470" cy="427331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3387" flipH="1">
              <a:off x="3448557" y="3542173"/>
              <a:ext cx="1359210" cy="228652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6758448" y="3207223"/>
            <a:ext cx="1485960" cy="679450"/>
            <a:chOff x="6758448" y="3207223"/>
            <a:chExt cx="1485960" cy="679450"/>
          </a:xfrm>
        </p:grpSpPr>
        <p:cxnSp>
          <p:nvCxnSpPr>
            <p:cNvPr id="17" name="直線接點 16"/>
            <p:cNvCxnSpPr/>
            <p:nvPr/>
          </p:nvCxnSpPr>
          <p:spPr>
            <a:xfrm flipV="1">
              <a:off x="7524328" y="3532145"/>
              <a:ext cx="720080" cy="35452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35107" flipH="1">
              <a:off x="6758448" y="3207223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128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9242">
            <a:off x="3871474" y="3275079"/>
            <a:ext cx="1916903" cy="186898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兩隻小老鼠分餅乾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9242">
            <a:off x="1210413" y="3316675"/>
            <a:ext cx="1916903" cy="1868981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9242">
            <a:off x="6319746" y="3311116"/>
            <a:ext cx="1916903" cy="1868981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1154854" y="4193800"/>
            <a:ext cx="2088232" cy="99296"/>
            <a:chOff x="1511659" y="2765079"/>
            <a:chExt cx="2088232" cy="99296"/>
          </a:xfrm>
        </p:grpSpPr>
        <p:sp>
          <p:nvSpPr>
            <p:cNvPr id="7" name="矩形 6"/>
            <p:cNvSpPr/>
            <p:nvPr/>
          </p:nvSpPr>
          <p:spPr>
            <a:xfrm>
              <a:off x="1511659" y="2765079"/>
              <a:ext cx="2088232" cy="992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" name="直線接點 4"/>
            <p:cNvCxnSpPr/>
            <p:nvPr/>
          </p:nvCxnSpPr>
          <p:spPr>
            <a:xfrm>
              <a:off x="1511659" y="2817668"/>
              <a:ext cx="2088232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群組 25"/>
          <p:cNvGrpSpPr/>
          <p:nvPr/>
        </p:nvGrpSpPr>
        <p:grpSpPr>
          <a:xfrm>
            <a:off x="6260122" y="3503811"/>
            <a:ext cx="2088232" cy="1008112"/>
            <a:chOff x="5972091" y="2080647"/>
            <a:chExt cx="2088232" cy="1008112"/>
          </a:xfrm>
        </p:grpSpPr>
        <p:sp>
          <p:nvSpPr>
            <p:cNvPr id="24" name="矩形 23"/>
            <p:cNvSpPr/>
            <p:nvPr/>
          </p:nvSpPr>
          <p:spPr>
            <a:xfrm rot="20011953">
              <a:off x="5972091" y="2548981"/>
              <a:ext cx="2088232" cy="926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" name="直線接點 16"/>
            <p:cNvCxnSpPr/>
            <p:nvPr/>
          </p:nvCxnSpPr>
          <p:spPr>
            <a:xfrm flipV="1">
              <a:off x="6039972" y="2080647"/>
              <a:ext cx="1997937" cy="100811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圖片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72816"/>
            <a:ext cx="617220" cy="942296"/>
          </a:xfrm>
          <a:prstGeom prst="rect">
            <a:avLst/>
          </a:prstGeom>
        </p:spPr>
      </p:pic>
      <p:pic>
        <p:nvPicPr>
          <p:cNvPr id="20" name="圖片 1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240" y="1772816"/>
            <a:ext cx="554227" cy="894525"/>
          </a:xfrm>
          <a:prstGeom prst="rect">
            <a:avLst/>
          </a:prstGeom>
        </p:spPr>
      </p:pic>
      <p:grpSp>
        <p:nvGrpSpPr>
          <p:cNvPr id="2" name="群組 1"/>
          <p:cNvGrpSpPr/>
          <p:nvPr/>
        </p:nvGrpSpPr>
        <p:grpSpPr>
          <a:xfrm>
            <a:off x="4087115" y="3039798"/>
            <a:ext cx="835515" cy="2117963"/>
            <a:chOff x="4087115" y="3039798"/>
            <a:chExt cx="835515" cy="2117963"/>
          </a:xfrm>
        </p:grpSpPr>
        <p:sp>
          <p:nvSpPr>
            <p:cNvPr id="23" name="矩形 22"/>
            <p:cNvSpPr/>
            <p:nvPr/>
          </p:nvSpPr>
          <p:spPr>
            <a:xfrm rot="6894834">
              <a:off x="3541335" y="4039880"/>
              <a:ext cx="2088232" cy="880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H="1">
              <a:off x="4087115" y="3364444"/>
              <a:ext cx="835515" cy="1793317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橢圓 8"/>
          <p:cNvSpPr/>
          <p:nvPr/>
        </p:nvSpPr>
        <p:spPr>
          <a:xfrm>
            <a:off x="971600" y="2996536"/>
            <a:ext cx="2503698" cy="25036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46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五隻小老鼠分餅乾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50844"/>
            <a:ext cx="1803811" cy="1892731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93" y="3345805"/>
            <a:ext cx="1803811" cy="1892731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60228"/>
            <a:ext cx="1803811" cy="1892731"/>
          </a:xfrm>
          <a:prstGeom prst="rect">
            <a:avLst/>
          </a:prstGeom>
        </p:spPr>
      </p:pic>
      <p:grpSp>
        <p:nvGrpSpPr>
          <p:cNvPr id="37" name="群組 36"/>
          <p:cNvGrpSpPr/>
          <p:nvPr/>
        </p:nvGrpSpPr>
        <p:grpSpPr>
          <a:xfrm>
            <a:off x="3473969" y="1617945"/>
            <a:ext cx="2528857" cy="1491487"/>
            <a:chOff x="3045250" y="1521309"/>
            <a:chExt cx="2528857" cy="1491487"/>
          </a:xfrm>
        </p:grpSpPr>
        <p:pic>
          <p:nvPicPr>
            <p:cNvPr id="60" name="圖片 59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266348" y="1642428"/>
              <a:ext cx="540788" cy="872835"/>
            </a:xfrm>
            <a:prstGeom prst="rect">
              <a:avLst/>
            </a:prstGeom>
          </p:spPr>
        </p:pic>
        <p:pic>
          <p:nvPicPr>
            <p:cNvPr id="10" name="圖片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5250" y="2005731"/>
              <a:ext cx="605904" cy="925020"/>
            </a:xfrm>
            <a:prstGeom prst="rect">
              <a:avLst/>
            </a:prstGeom>
          </p:spPr>
        </p:pic>
        <p:pic>
          <p:nvPicPr>
            <p:cNvPr id="11" name="圖片 10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6054" y="1669754"/>
              <a:ext cx="560294" cy="904318"/>
            </a:xfrm>
            <a:prstGeom prst="rect">
              <a:avLst/>
            </a:prstGeom>
          </p:spPr>
        </p:pic>
        <p:pic>
          <p:nvPicPr>
            <p:cNvPr id="58" name="圖片 57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46348" y="1521309"/>
              <a:ext cx="627759" cy="958385"/>
            </a:xfrm>
            <a:prstGeom prst="rect">
              <a:avLst/>
            </a:prstGeom>
          </p:spPr>
        </p:pic>
        <p:pic>
          <p:nvPicPr>
            <p:cNvPr id="59" name="圖片 58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745946" y="2054411"/>
              <a:ext cx="627759" cy="958385"/>
            </a:xfrm>
            <a:prstGeom prst="rect">
              <a:avLst/>
            </a:prstGeom>
          </p:spPr>
        </p:pic>
      </p:grpSp>
      <p:sp>
        <p:nvSpPr>
          <p:cNvPr id="26" name="文字方塊 25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請全班共同想答案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教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師按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出現分法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42" name="群組 41"/>
          <p:cNvGrpSpPr/>
          <p:nvPr/>
        </p:nvGrpSpPr>
        <p:grpSpPr>
          <a:xfrm>
            <a:off x="1121782" y="3625650"/>
            <a:ext cx="1407834" cy="658025"/>
            <a:chOff x="1588037" y="4051138"/>
            <a:chExt cx="1407834" cy="658025"/>
          </a:xfrm>
        </p:grpSpPr>
        <p:cxnSp>
          <p:nvCxnSpPr>
            <p:cNvPr id="43" name="直線接點 42"/>
            <p:cNvCxnSpPr/>
            <p:nvPr/>
          </p:nvCxnSpPr>
          <p:spPr>
            <a:xfrm flipV="1">
              <a:off x="2739899" y="4136618"/>
              <a:ext cx="255972" cy="572545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圖片 4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38570" flipH="1">
              <a:off x="1588037" y="4051138"/>
              <a:ext cx="1359210" cy="228652"/>
            </a:xfrm>
            <a:prstGeom prst="rect">
              <a:avLst/>
            </a:prstGeom>
          </p:spPr>
        </p:pic>
      </p:grpSp>
      <p:grpSp>
        <p:nvGrpSpPr>
          <p:cNvPr id="45" name="群組 44"/>
          <p:cNvGrpSpPr/>
          <p:nvPr/>
        </p:nvGrpSpPr>
        <p:grpSpPr>
          <a:xfrm>
            <a:off x="5811589" y="3179805"/>
            <a:ext cx="1359210" cy="560173"/>
            <a:chOff x="1020486" y="3615198"/>
            <a:chExt cx="1359210" cy="560173"/>
          </a:xfrm>
        </p:grpSpPr>
        <p:cxnSp>
          <p:nvCxnSpPr>
            <p:cNvPr id="47" name="直線接點 46"/>
            <p:cNvCxnSpPr/>
            <p:nvPr/>
          </p:nvCxnSpPr>
          <p:spPr>
            <a:xfrm flipV="1">
              <a:off x="2351102" y="3615198"/>
              <a:ext cx="0" cy="560173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500272" flipH="1">
              <a:off x="1020486" y="3834568"/>
              <a:ext cx="1359210" cy="228652"/>
            </a:xfrm>
            <a:prstGeom prst="rect">
              <a:avLst/>
            </a:prstGeom>
          </p:spPr>
        </p:pic>
      </p:grpSp>
      <p:grpSp>
        <p:nvGrpSpPr>
          <p:cNvPr id="55" name="群組 54"/>
          <p:cNvGrpSpPr/>
          <p:nvPr/>
        </p:nvGrpSpPr>
        <p:grpSpPr>
          <a:xfrm flipH="1">
            <a:off x="3688049" y="3565445"/>
            <a:ext cx="1402207" cy="663911"/>
            <a:chOff x="383806" y="3863961"/>
            <a:chExt cx="1402207" cy="663911"/>
          </a:xfrm>
        </p:grpSpPr>
        <p:cxnSp>
          <p:nvCxnSpPr>
            <p:cNvPr id="56" name="直線接點 55"/>
            <p:cNvCxnSpPr/>
            <p:nvPr/>
          </p:nvCxnSpPr>
          <p:spPr>
            <a:xfrm flipV="1">
              <a:off x="1129043" y="4299711"/>
              <a:ext cx="656970" cy="228161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88756" flipH="1">
              <a:off x="383806" y="3863961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482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五隻小老鼠分餅乾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50844"/>
            <a:ext cx="1803811" cy="1892731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60228"/>
            <a:ext cx="1803811" cy="1892731"/>
          </a:xfrm>
          <a:prstGeom prst="rect">
            <a:avLst/>
          </a:prstGeom>
        </p:spPr>
      </p:pic>
      <p:sp>
        <p:nvSpPr>
          <p:cNvPr id="26" name="文字方塊 25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1645907" y="3320533"/>
            <a:ext cx="885747" cy="1856887"/>
            <a:chOff x="2077955" y="3320533"/>
            <a:chExt cx="885747" cy="1856887"/>
          </a:xfrm>
        </p:grpSpPr>
        <p:sp>
          <p:nvSpPr>
            <p:cNvPr id="25" name="矩形 24"/>
            <p:cNvSpPr/>
            <p:nvPr/>
          </p:nvSpPr>
          <p:spPr>
            <a:xfrm rot="4226006">
              <a:off x="1534085" y="4143479"/>
              <a:ext cx="1480751" cy="676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" name="直線接點 4"/>
            <p:cNvCxnSpPr/>
            <p:nvPr/>
          </p:nvCxnSpPr>
          <p:spPr>
            <a:xfrm>
              <a:off x="2077955" y="3614182"/>
              <a:ext cx="460697" cy="1322613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矩形 26"/>
            <p:cNvSpPr/>
            <p:nvPr/>
          </p:nvSpPr>
          <p:spPr>
            <a:xfrm rot="6531845">
              <a:off x="1818738" y="4217018"/>
              <a:ext cx="1856887" cy="639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9" name="直線接點 18"/>
            <p:cNvCxnSpPr/>
            <p:nvPr/>
          </p:nvCxnSpPr>
          <p:spPr>
            <a:xfrm flipH="1">
              <a:off x="2483768" y="3601119"/>
              <a:ext cx="479934" cy="1397888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群組 35"/>
          <p:cNvGrpSpPr/>
          <p:nvPr/>
        </p:nvGrpSpPr>
        <p:grpSpPr>
          <a:xfrm>
            <a:off x="6419283" y="3068961"/>
            <a:ext cx="1348773" cy="2413551"/>
            <a:chOff x="6291226" y="3068961"/>
            <a:chExt cx="1348773" cy="2413551"/>
          </a:xfrm>
        </p:grpSpPr>
        <p:sp>
          <p:nvSpPr>
            <p:cNvPr id="28" name="矩形 27"/>
            <p:cNvSpPr/>
            <p:nvPr/>
          </p:nvSpPr>
          <p:spPr>
            <a:xfrm rot="5400000">
              <a:off x="6369019" y="3689196"/>
              <a:ext cx="1305395" cy="64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矩形 30"/>
            <p:cNvSpPr/>
            <p:nvPr/>
          </p:nvSpPr>
          <p:spPr>
            <a:xfrm rot="7541669">
              <a:off x="6034601" y="4833119"/>
              <a:ext cx="1232186" cy="665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接點 39"/>
            <p:cNvCxnSpPr>
              <a:stCxn id="31" idx="3"/>
            </p:cNvCxnSpPr>
            <p:nvPr/>
          </p:nvCxnSpPr>
          <p:spPr>
            <a:xfrm flipV="1">
              <a:off x="6291226" y="4376738"/>
              <a:ext cx="704887" cy="990034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 rot="14353143">
              <a:off x="6730153" y="4844560"/>
              <a:ext cx="1203693" cy="58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>
              <a:stCxn id="32" idx="1"/>
            </p:cNvCxnSpPr>
            <p:nvPr/>
          </p:nvCxnSpPr>
          <p:spPr>
            <a:xfrm flipH="1" flipV="1">
              <a:off x="7031831" y="4357688"/>
              <a:ext cx="608168" cy="1033338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 flipV="1">
              <a:off x="7021303" y="3150484"/>
              <a:ext cx="1" cy="1222992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93" y="3345805"/>
            <a:ext cx="1803811" cy="1892731"/>
          </a:xfrm>
          <a:prstGeom prst="rect">
            <a:avLst/>
          </a:prstGeom>
        </p:spPr>
      </p:pic>
      <p:sp>
        <p:nvSpPr>
          <p:cNvPr id="53" name="橢圓 52"/>
          <p:cNvSpPr/>
          <p:nvPr/>
        </p:nvSpPr>
        <p:spPr>
          <a:xfrm>
            <a:off x="3390987" y="2994874"/>
            <a:ext cx="2665753" cy="266575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3" name="群組 42"/>
          <p:cNvGrpSpPr/>
          <p:nvPr/>
        </p:nvGrpSpPr>
        <p:grpSpPr>
          <a:xfrm>
            <a:off x="3554550" y="3127941"/>
            <a:ext cx="2380345" cy="2347071"/>
            <a:chOff x="3554550" y="3127941"/>
            <a:chExt cx="2380345" cy="2347071"/>
          </a:xfrm>
        </p:grpSpPr>
        <p:sp>
          <p:nvSpPr>
            <p:cNvPr id="46" name="矩形 45"/>
            <p:cNvSpPr/>
            <p:nvPr/>
          </p:nvSpPr>
          <p:spPr>
            <a:xfrm rot="5400000">
              <a:off x="4125998" y="3721255"/>
              <a:ext cx="123234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" name="直線接點 16"/>
            <p:cNvCxnSpPr/>
            <p:nvPr/>
          </p:nvCxnSpPr>
          <p:spPr>
            <a:xfrm flipV="1">
              <a:off x="4738398" y="3186277"/>
              <a:ext cx="7548" cy="1148654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 rot="9739261">
              <a:off x="4702548" y="4133585"/>
              <a:ext cx="123234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 flipV="1">
              <a:off x="4738399" y="4003570"/>
              <a:ext cx="1057737" cy="339638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矩形 48"/>
            <p:cNvSpPr/>
            <p:nvPr/>
          </p:nvSpPr>
          <p:spPr>
            <a:xfrm rot="14331805">
              <a:off x="4440431" y="4835979"/>
              <a:ext cx="123234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0" name="直線接點 29"/>
            <p:cNvCxnSpPr/>
            <p:nvPr/>
          </p:nvCxnSpPr>
          <p:spPr>
            <a:xfrm>
              <a:off x="4745946" y="4351047"/>
              <a:ext cx="563953" cy="929090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矩形 49"/>
            <p:cNvSpPr/>
            <p:nvPr/>
          </p:nvSpPr>
          <p:spPr>
            <a:xfrm rot="18352487">
              <a:off x="3768380" y="4810175"/>
              <a:ext cx="123234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4" name="直線接點 33"/>
            <p:cNvCxnSpPr/>
            <p:nvPr/>
          </p:nvCxnSpPr>
          <p:spPr>
            <a:xfrm flipH="1">
              <a:off x="4079530" y="4352154"/>
              <a:ext cx="658869" cy="911689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矩形 50"/>
            <p:cNvSpPr/>
            <p:nvPr/>
          </p:nvSpPr>
          <p:spPr>
            <a:xfrm rot="1137500">
              <a:off x="3554550" y="4133586"/>
              <a:ext cx="123234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4" name="直線接點 23"/>
            <p:cNvCxnSpPr/>
            <p:nvPr/>
          </p:nvCxnSpPr>
          <p:spPr>
            <a:xfrm flipH="1" flipV="1">
              <a:off x="3691071" y="3992650"/>
              <a:ext cx="1030495" cy="343604"/>
            </a:xfrm>
            <a:prstGeom prst="line">
              <a:avLst/>
            </a:prstGeom>
            <a:ln w="3810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群組 53"/>
          <p:cNvGrpSpPr/>
          <p:nvPr/>
        </p:nvGrpSpPr>
        <p:grpSpPr>
          <a:xfrm>
            <a:off x="3473969" y="1617945"/>
            <a:ext cx="2528857" cy="1491487"/>
            <a:chOff x="3045250" y="1521309"/>
            <a:chExt cx="2528857" cy="1491487"/>
          </a:xfrm>
        </p:grpSpPr>
        <p:pic>
          <p:nvPicPr>
            <p:cNvPr id="55" name="圖片 5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266348" y="1642428"/>
              <a:ext cx="540788" cy="872835"/>
            </a:xfrm>
            <a:prstGeom prst="rect">
              <a:avLst/>
            </a:prstGeom>
          </p:spPr>
        </p:pic>
        <p:pic>
          <p:nvPicPr>
            <p:cNvPr id="57" name="圖片 56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5250" y="2005731"/>
              <a:ext cx="605904" cy="925020"/>
            </a:xfrm>
            <a:prstGeom prst="rect">
              <a:avLst/>
            </a:prstGeom>
          </p:spPr>
        </p:pic>
        <p:pic>
          <p:nvPicPr>
            <p:cNvPr id="61" name="圖片 60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6054" y="1669754"/>
              <a:ext cx="560294" cy="904318"/>
            </a:xfrm>
            <a:prstGeom prst="rect">
              <a:avLst/>
            </a:prstGeom>
          </p:spPr>
        </p:pic>
        <p:pic>
          <p:nvPicPr>
            <p:cNvPr id="62" name="圖片 61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46348" y="1521309"/>
              <a:ext cx="627759" cy="958385"/>
            </a:xfrm>
            <a:prstGeom prst="rect">
              <a:avLst/>
            </a:prstGeom>
          </p:spPr>
        </p:pic>
        <p:pic>
          <p:nvPicPr>
            <p:cNvPr id="63" name="圖片 62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745946" y="2054411"/>
              <a:ext cx="627759" cy="958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459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圖片 27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944" y="3521797"/>
            <a:ext cx="1676782" cy="1689485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03" y="3501008"/>
            <a:ext cx="1676782" cy="168948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497390"/>
            <a:ext cx="1676782" cy="168948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三隻小老鼠分餅乾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3563888" y="1680738"/>
            <a:ext cx="1790050" cy="1173363"/>
            <a:chOff x="3459502" y="1496094"/>
            <a:chExt cx="1790050" cy="1173363"/>
          </a:xfrm>
        </p:grpSpPr>
        <p:pic>
          <p:nvPicPr>
            <p:cNvPr id="10" name="圖片 9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9502" y="1709546"/>
              <a:ext cx="628758" cy="959911"/>
            </a:xfrm>
            <a:prstGeom prst="rect">
              <a:avLst/>
            </a:prstGeom>
          </p:spPr>
        </p:pic>
        <p:pic>
          <p:nvPicPr>
            <p:cNvPr id="11" name="圖片 10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260" y="1496094"/>
              <a:ext cx="561186" cy="905757"/>
            </a:xfrm>
            <a:prstGeom prst="rect">
              <a:avLst/>
            </a:prstGeom>
          </p:spPr>
        </p:pic>
        <p:pic>
          <p:nvPicPr>
            <p:cNvPr id="43" name="圖片 4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20794" y="1608230"/>
              <a:ext cx="628758" cy="959911"/>
            </a:xfrm>
            <a:prstGeom prst="rect">
              <a:avLst/>
            </a:prstGeom>
          </p:spPr>
        </p:pic>
      </p:grpSp>
      <p:sp>
        <p:nvSpPr>
          <p:cNvPr id="18" name="文字方塊 17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32" name="群組 31"/>
          <p:cNvGrpSpPr/>
          <p:nvPr/>
        </p:nvGrpSpPr>
        <p:grpSpPr>
          <a:xfrm>
            <a:off x="304455" y="3302742"/>
            <a:ext cx="1359210" cy="865322"/>
            <a:chOff x="1510116" y="3929139"/>
            <a:chExt cx="1359210" cy="865322"/>
          </a:xfrm>
        </p:grpSpPr>
        <p:cxnSp>
          <p:nvCxnSpPr>
            <p:cNvPr id="33" name="直線接點 32"/>
            <p:cNvCxnSpPr/>
            <p:nvPr/>
          </p:nvCxnSpPr>
          <p:spPr>
            <a:xfrm flipV="1">
              <a:off x="2847914" y="4074461"/>
              <a:ext cx="2610" cy="72000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38570" flipH="1">
              <a:off x="1510116" y="3929139"/>
              <a:ext cx="1359210" cy="228652"/>
            </a:xfrm>
            <a:prstGeom prst="rect">
              <a:avLst/>
            </a:prstGeom>
          </p:spPr>
        </p:pic>
      </p:grpSp>
      <p:grpSp>
        <p:nvGrpSpPr>
          <p:cNvPr id="35" name="群組 34"/>
          <p:cNvGrpSpPr/>
          <p:nvPr/>
        </p:nvGrpSpPr>
        <p:grpSpPr>
          <a:xfrm>
            <a:off x="3851920" y="3424764"/>
            <a:ext cx="1406506" cy="776526"/>
            <a:chOff x="2081650" y="4035564"/>
            <a:chExt cx="1406506" cy="776526"/>
          </a:xfrm>
        </p:grpSpPr>
        <p:cxnSp>
          <p:nvCxnSpPr>
            <p:cNvPr id="36" name="直線接點 35"/>
            <p:cNvCxnSpPr/>
            <p:nvPr/>
          </p:nvCxnSpPr>
          <p:spPr>
            <a:xfrm flipH="1" flipV="1">
              <a:off x="2081650" y="4327832"/>
              <a:ext cx="629849" cy="48425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171256">
              <a:off x="2128946" y="4035564"/>
              <a:ext cx="1359210" cy="228652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7396786" y="3262679"/>
            <a:ext cx="1383837" cy="905385"/>
            <a:chOff x="2098124" y="4120825"/>
            <a:chExt cx="1383837" cy="905385"/>
          </a:xfrm>
        </p:grpSpPr>
        <p:cxnSp>
          <p:nvCxnSpPr>
            <p:cNvPr id="44" name="直線接點 43"/>
            <p:cNvCxnSpPr/>
            <p:nvPr/>
          </p:nvCxnSpPr>
          <p:spPr>
            <a:xfrm flipV="1">
              <a:off x="2098124" y="4202800"/>
              <a:ext cx="1" cy="82341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圖片 4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02365">
              <a:off x="2122751" y="4120825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684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圖片 27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944" y="3521797"/>
            <a:ext cx="1676782" cy="1689485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03" y="3501008"/>
            <a:ext cx="1676782" cy="168948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497390"/>
            <a:ext cx="1676782" cy="168948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三隻小老鼠分餅乾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3563888" y="1680738"/>
            <a:ext cx="1790050" cy="1173363"/>
            <a:chOff x="3459502" y="1496094"/>
            <a:chExt cx="1790050" cy="1173363"/>
          </a:xfrm>
        </p:grpSpPr>
        <p:pic>
          <p:nvPicPr>
            <p:cNvPr id="10" name="圖片 9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9502" y="1709546"/>
              <a:ext cx="628758" cy="959911"/>
            </a:xfrm>
            <a:prstGeom prst="rect">
              <a:avLst/>
            </a:prstGeom>
          </p:spPr>
        </p:pic>
        <p:pic>
          <p:nvPicPr>
            <p:cNvPr id="11" name="圖片 10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260" y="1496094"/>
              <a:ext cx="561186" cy="905757"/>
            </a:xfrm>
            <a:prstGeom prst="rect">
              <a:avLst/>
            </a:prstGeom>
          </p:spPr>
        </p:pic>
        <p:pic>
          <p:nvPicPr>
            <p:cNvPr id="43" name="圖片 4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20794" y="1608230"/>
              <a:ext cx="628758" cy="959911"/>
            </a:xfrm>
            <a:prstGeom prst="rect">
              <a:avLst/>
            </a:prstGeom>
          </p:spPr>
        </p:pic>
      </p:grpSp>
      <p:sp>
        <p:nvSpPr>
          <p:cNvPr id="53" name="橢圓 52"/>
          <p:cNvSpPr/>
          <p:nvPr/>
        </p:nvSpPr>
        <p:spPr>
          <a:xfrm>
            <a:off x="6123653" y="3079011"/>
            <a:ext cx="2526242" cy="25262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9" name="群組 8"/>
          <p:cNvGrpSpPr/>
          <p:nvPr/>
        </p:nvGrpSpPr>
        <p:grpSpPr>
          <a:xfrm>
            <a:off x="1596472" y="3143045"/>
            <a:ext cx="649398" cy="2373268"/>
            <a:chOff x="1596472" y="3143045"/>
            <a:chExt cx="649398" cy="2373268"/>
          </a:xfrm>
        </p:grpSpPr>
        <p:sp>
          <p:nvSpPr>
            <p:cNvPr id="19" name="矩形 18"/>
            <p:cNvSpPr/>
            <p:nvPr/>
          </p:nvSpPr>
          <p:spPr>
            <a:xfrm rot="5400000">
              <a:off x="515039" y="4224478"/>
              <a:ext cx="2239024" cy="7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" name="直線接點 6"/>
            <p:cNvCxnSpPr/>
            <p:nvPr/>
          </p:nvCxnSpPr>
          <p:spPr>
            <a:xfrm>
              <a:off x="1637224" y="3300735"/>
              <a:ext cx="0" cy="2123055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 rot="5400000">
              <a:off x="1091522" y="4361965"/>
              <a:ext cx="2238261" cy="704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5" name="直線接點 24"/>
            <p:cNvCxnSpPr/>
            <p:nvPr/>
          </p:nvCxnSpPr>
          <p:spPr>
            <a:xfrm>
              <a:off x="2209755" y="3296616"/>
              <a:ext cx="0" cy="2123055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群組 11"/>
          <p:cNvGrpSpPr/>
          <p:nvPr/>
        </p:nvGrpSpPr>
        <p:grpSpPr>
          <a:xfrm>
            <a:off x="3491239" y="3643660"/>
            <a:ext cx="2392408" cy="1432104"/>
            <a:chOff x="3491239" y="3643660"/>
            <a:chExt cx="2392408" cy="1432104"/>
          </a:xfrm>
        </p:grpSpPr>
        <p:sp>
          <p:nvSpPr>
            <p:cNvPr id="27" name="矩形 26"/>
            <p:cNvSpPr/>
            <p:nvPr/>
          </p:nvSpPr>
          <p:spPr>
            <a:xfrm rot="2363160">
              <a:off x="3491239" y="4341912"/>
              <a:ext cx="2392408" cy="86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4" name="直線接點 23"/>
            <p:cNvCxnSpPr/>
            <p:nvPr/>
          </p:nvCxnSpPr>
          <p:spPr>
            <a:xfrm flipH="1" flipV="1">
              <a:off x="3779912" y="3643660"/>
              <a:ext cx="1737177" cy="143210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群組 12"/>
          <p:cNvGrpSpPr/>
          <p:nvPr/>
        </p:nvGrpSpPr>
        <p:grpSpPr>
          <a:xfrm>
            <a:off x="6370314" y="3296616"/>
            <a:ext cx="2082968" cy="1665098"/>
            <a:chOff x="6370314" y="3296616"/>
            <a:chExt cx="2082968" cy="1665098"/>
          </a:xfrm>
        </p:grpSpPr>
        <p:sp>
          <p:nvSpPr>
            <p:cNvPr id="29" name="矩形 28"/>
            <p:cNvSpPr/>
            <p:nvPr/>
          </p:nvSpPr>
          <p:spPr>
            <a:xfrm rot="5400000">
              <a:off x="6876116" y="3801373"/>
              <a:ext cx="1068488" cy="589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 </a:t>
              </a:r>
              <a:endParaRPr lang="zh-TW" altLang="en-US" dirty="0"/>
            </a:p>
          </p:txBody>
        </p:sp>
        <p:sp>
          <p:nvSpPr>
            <p:cNvPr id="30" name="矩形 29"/>
            <p:cNvSpPr/>
            <p:nvPr/>
          </p:nvSpPr>
          <p:spPr>
            <a:xfrm rot="8632430">
              <a:off x="6370314" y="4662213"/>
              <a:ext cx="1169957" cy="734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 </a:t>
              </a:r>
              <a:endParaRPr lang="zh-TW" altLang="en-US" dirty="0"/>
            </a:p>
          </p:txBody>
        </p:sp>
        <p:cxnSp>
          <p:nvCxnSpPr>
            <p:cNvPr id="40" name="直線接點 39"/>
            <p:cNvCxnSpPr>
              <a:endCxn id="30" idx="1"/>
            </p:cNvCxnSpPr>
            <p:nvPr/>
          </p:nvCxnSpPr>
          <p:spPr>
            <a:xfrm flipV="1">
              <a:off x="6619875" y="4354059"/>
              <a:ext cx="807917" cy="58465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 rot="2144870">
              <a:off x="7303466" y="4640440"/>
              <a:ext cx="1149816" cy="856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 </a:t>
              </a:r>
              <a:endParaRPr lang="zh-TW" altLang="en-US" dirty="0"/>
            </a:p>
          </p:txBody>
        </p:sp>
        <p:cxnSp>
          <p:nvCxnSpPr>
            <p:cNvPr id="41" name="直線接點 40"/>
            <p:cNvCxnSpPr/>
            <p:nvPr/>
          </p:nvCxnSpPr>
          <p:spPr>
            <a:xfrm flipH="1" flipV="1">
              <a:off x="7427838" y="4358705"/>
              <a:ext cx="830249" cy="603009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 flipV="1">
              <a:off x="7413335" y="3419581"/>
              <a:ext cx="1878" cy="935725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475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圖片 30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608" y="3780542"/>
            <a:ext cx="1524347" cy="1524347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377" y="3696355"/>
            <a:ext cx="1524347" cy="1524347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767" y="3696355"/>
            <a:ext cx="1524347" cy="1524347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四隻小老鼠分餅乾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grpSp>
        <p:nvGrpSpPr>
          <p:cNvPr id="3" name="群組 2"/>
          <p:cNvGrpSpPr/>
          <p:nvPr/>
        </p:nvGrpSpPr>
        <p:grpSpPr>
          <a:xfrm>
            <a:off x="3621158" y="1536474"/>
            <a:ext cx="1987065" cy="1622261"/>
            <a:chOff x="3621158" y="1558031"/>
            <a:chExt cx="1987065" cy="1622261"/>
          </a:xfrm>
        </p:grpSpPr>
        <p:pic>
          <p:nvPicPr>
            <p:cNvPr id="11" name="圖片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7801" y="1558031"/>
              <a:ext cx="543221" cy="876761"/>
            </a:xfrm>
            <a:prstGeom prst="rect">
              <a:avLst/>
            </a:prstGeom>
          </p:spPr>
        </p:pic>
        <p:pic>
          <p:nvPicPr>
            <p:cNvPr id="43" name="圖片 4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99593" y="1986054"/>
              <a:ext cx="608630" cy="929181"/>
            </a:xfrm>
            <a:prstGeom prst="rect">
              <a:avLst/>
            </a:prstGeom>
          </p:spPr>
        </p:pic>
        <p:pic>
          <p:nvPicPr>
            <p:cNvPr id="35" name="圖片 3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621158" y="1952308"/>
              <a:ext cx="543221" cy="876761"/>
            </a:xfrm>
            <a:prstGeom prst="rect">
              <a:avLst/>
            </a:prstGeom>
          </p:spPr>
        </p:pic>
        <p:pic>
          <p:nvPicPr>
            <p:cNvPr id="10" name="圖片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5659" y="2251111"/>
              <a:ext cx="608630" cy="929181"/>
            </a:xfrm>
            <a:prstGeom prst="rect">
              <a:avLst/>
            </a:prstGeom>
          </p:spPr>
        </p:pic>
      </p:grpSp>
      <p:sp>
        <p:nvSpPr>
          <p:cNvPr id="19" name="文字方塊 18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34" name="群組 33"/>
          <p:cNvGrpSpPr/>
          <p:nvPr/>
        </p:nvGrpSpPr>
        <p:grpSpPr>
          <a:xfrm>
            <a:off x="880985" y="3797578"/>
            <a:ext cx="749032" cy="1420762"/>
            <a:chOff x="2118188" y="4529874"/>
            <a:chExt cx="749032" cy="1420762"/>
          </a:xfrm>
        </p:grpSpPr>
        <p:cxnSp>
          <p:nvCxnSpPr>
            <p:cNvPr id="36" name="直線接點 35"/>
            <p:cNvCxnSpPr/>
            <p:nvPr/>
          </p:nvCxnSpPr>
          <p:spPr>
            <a:xfrm flipH="1" flipV="1">
              <a:off x="2503193" y="4529874"/>
              <a:ext cx="364027" cy="56768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560931" flipH="1">
              <a:off x="1552909" y="5156705"/>
              <a:ext cx="1359210" cy="228652"/>
            </a:xfrm>
            <a:prstGeom prst="rect">
              <a:avLst/>
            </a:prstGeom>
          </p:spPr>
        </p:pic>
      </p:grpSp>
      <p:grpSp>
        <p:nvGrpSpPr>
          <p:cNvPr id="39" name="群組 38"/>
          <p:cNvGrpSpPr/>
          <p:nvPr/>
        </p:nvGrpSpPr>
        <p:grpSpPr>
          <a:xfrm>
            <a:off x="3926785" y="3818251"/>
            <a:ext cx="751569" cy="1359210"/>
            <a:chOff x="2115651" y="4523100"/>
            <a:chExt cx="751569" cy="1359210"/>
          </a:xfrm>
        </p:grpSpPr>
        <p:cxnSp>
          <p:nvCxnSpPr>
            <p:cNvPr id="40" name="直線接點 39"/>
            <p:cNvCxnSpPr/>
            <p:nvPr/>
          </p:nvCxnSpPr>
          <p:spPr>
            <a:xfrm flipH="1" flipV="1">
              <a:off x="2503193" y="4529874"/>
              <a:ext cx="364027" cy="56768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787913" flipH="1">
              <a:off x="1550372" y="5088379"/>
              <a:ext cx="1359210" cy="228652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6228440" y="3591264"/>
            <a:ext cx="1388608" cy="867264"/>
            <a:chOff x="1744291" y="4879575"/>
            <a:chExt cx="1388608" cy="867264"/>
          </a:xfrm>
        </p:grpSpPr>
        <p:cxnSp>
          <p:nvCxnSpPr>
            <p:cNvPr id="44" name="直線接點 43"/>
            <p:cNvCxnSpPr/>
            <p:nvPr/>
          </p:nvCxnSpPr>
          <p:spPr>
            <a:xfrm flipV="1">
              <a:off x="2939632" y="4879575"/>
              <a:ext cx="193267" cy="86726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圖片 4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89708" flipH="1">
              <a:off x="1744291" y="5114694"/>
              <a:ext cx="1359210" cy="228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415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圖片 30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608" y="3780542"/>
            <a:ext cx="1524347" cy="1524347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377" y="3696355"/>
            <a:ext cx="1524347" cy="1524347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767" y="3696355"/>
            <a:ext cx="1524347" cy="1524347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71600" y="332656"/>
            <a:ext cx="8226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四隻小老鼠分餅乾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哪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一</a:t>
            </a:r>
            <a:r>
              <a:rPr lang="zh-TW" altLang="en-US" sz="3600" b="1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種方法才會剛好等分</a:t>
            </a:r>
            <a:r>
              <a:rPr lang="zh-TW" altLang="en-US" sz="3600" b="1" dirty="0">
                <a:latin typeface="書法中楷（破音三）" panose="02010609010101010101" pitchFamily="49" charset="-120"/>
                <a:ea typeface="書法中楷（破音三）" panose="02010609010101010101" pitchFamily="49" charset="-120"/>
              </a:rPr>
              <a:t>呢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grpSp>
        <p:nvGrpSpPr>
          <p:cNvPr id="3" name="群組 2"/>
          <p:cNvGrpSpPr/>
          <p:nvPr/>
        </p:nvGrpSpPr>
        <p:grpSpPr>
          <a:xfrm>
            <a:off x="3621158" y="1536474"/>
            <a:ext cx="1987065" cy="1622261"/>
            <a:chOff x="3621158" y="1558031"/>
            <a:chExt cx="1987065" cy="1622261"/>
          </a:xfrm>
        </p:grpSpPr>
        <p:pic>
          <p:nvPicPr>
            <p:cNvPr id="11" name="圖片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7801" y="1558031"/>
              <a:ext cx="543221" cy="876761"/>
            </a:xfrm>
            <a:prstGeom prst="rect">
              <a:avLst/>
            </a:prstGeom>
          </p:spPr>
        </p:pic>
        <p:pic>
          <p:nvPicPr>
            <p:cNvPr id="43" name="圖片 4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99593" y="1986054"/>
              <a:ext cx="608630" cy="929181"/>
            </a:xfrm>
            <a:prstGeom prst="rect">
              <a:avLst/>
            </a:prstGeom>
          </p:spPr>
        </p:pic>
        <p:pic>
          <p:nvPicPr>
            <p:cNvPr id="35" name="圖片 3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621158" y="1952308"/>
              <a:ext cx="543221" cy="876761"/>
            </a:xfrm>
            <a:prstGeom prst="rect">
              <a:avLst/>
            </a:prstGeom>
          </p:spPr>
        </p:pic>
        <p:pic>
          <p:nvPicPr>
            <p:cNvPr id="10" name="圖片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5659" y="2251111"/>
              <a:ext cx="608630" cy="929181"/>
            </a:xfrm>
            <a:prstGeom prst="rect">
              <a:avLst/>
            </a:prstGeom>
          </p:spPr>
        </p:pic>
      </p:grpSp>
      <p:sp>
        <p:nvSpPr>
          <p:cNvPr id="53" name="橢圓 52"/>
          <p:cNvSpPr/>
          <p:nvPr/>
        </p:nvSpPr>
        <p:spPr>
          <a:xfrm>
            <a:off x="3494807" y="3179895"/>
            <a:ext cx="2481569" cy="24815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971600" y="5725705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1.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請想一想答案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b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</a:br>
            <a:r>
              <a:rPr lang="en-US" altLang="zh-TW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再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按</a:t>
            </a:r>
            <a:r>
              <a:rPr lang="zh-TW" altLang="en-US" sz="3000" b="1" dirty="0">
                <a:solidFill>
                  <a:srgbClr val="FFFF00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  <a:cs typeface="Times New Roman" panose="02020603050405020304" pitchFamily="18" charset="0"/>
              </a:rPr>
              <a:t>一</a:t>
            </a:r>
            <a:r>
              <a:rPr lang="zh-TW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ea typeface="書法中楷（注音一）" panose="02010609010101010101" pitchFamily="49" charset="-120"/>
                <a:cs typeface="Times New Roman" panose="02020603050405020304" pitchFamily="18" charset="0"/>
              </a:rPr>
              <a:t>下答案</a:t>
            </a:r>
            <a:r>
              <a:rPr lang="zh-TW" altLang="en-US" sz="3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917706" y="3448870"/>
            <a:ext cx="2239024" cy="2239024"/>
            <a:chOff x="917706" y="3448870"/>
            <a:chExt cx="2239024" cy="2239024"/>
          </a:xfrm>
        </p:grpSpPr>
        <p:sp>
          <p:nvSpPr>
            <p:cNvPr id="20" name="矩形 19"/>
            <p:cNvSpPr/>
            <p:nvPr/>
          </p:nvSpPr>
          <p:spPr>
            <a:xfrm rot="3345006">
              <a:off x="659644" y="4530303"/>
              <a:ext cx="2239024" cy="7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4" name="直線接點 23"/>
            <p:cNvCxnSpPr/>
            <p:nvPr/>
          </p:nvCxnSpPr>
          <p:spPr>
            <a:xfrm flipH="1" flipV="1">
              <a:off x="1235704" y="3780542"/>
              <a:ext cx="1094515" cy="157567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/>
          </p:nvSpPr>
          <p:spPr>
            <a:xfrm rot="8812939">
              <a:off x="917706" y="4341556"/>
              <a:ext cx="2239024" cy="7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" name="直線接點 21"/>
            <p:cNvCxnSpPr/>
            <p:nvPr/>
          </p:nvCxnSpPr>
          <p:spPr>
            <a:xfrm flipH="1">
              <a:off x="1100267" y="3866284"/>
              <a:ext cx="1713346" cy="110879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3669995" y="3260123"/>
            <a:ext cx="2239024" cy="2239024"/>
            <a:chOff x="3669995" y="3260123"/>
            <a:chExt cx="2239024" cy="2239024"/>
          </a:xfrm>
        </p:grpSpPr>
        <p:sp>
          <p:nvSpPr>
            <p:cNvPr id="23" name="矩形 22"/>
            <p:cNvSpPr/>
            <p:nvPr/>
          </p:nvSpPr>
          <p:spPr>
            <a:xfrm rot="8812939">
              <a:off x="3669995" y="4365230"/>
              <a:ext cx="2239024" cy="7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 flipH="1">
              <a:off x="3894877" y="3877429"/>
              <a:ext cx="1713346" cy="110879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/>
            <p:cNvSpPr/>
            <p:nvPr/>
          </p:nvSpPr>
          <p:spPr>
            <a:xfrm rot="14164044">
              <a:off x="3572447" y="4341556"/>
              <a:ext cx="2239024" cy="7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0" name="直線接點 29"/>
            <p:cNvCxnSpPr/>
            <p:nvPr/>
          </p:nvCxnSpPr>
          <p:spPr>
            <a:xfrm flipH="1" flipV="1">
              <a:off x="4211960" y="3645024"/>
              <a:ext cx="1047264" cy="1575678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群組 6"/>
          <p:cNvGrpSpPr/>
          <p:nvPr/>
        </p:nvGrpSpPr>
        <p:grpSpPr>
          <a:xfrm>
            <a:off x="6597289" y="3312313"/>
            <a:ext cx="1808467" cy="2239024"/>
            <a:chOff x="6460438" y="3228948"/>
            <a:chExt cx="1808467" cy="2239024"/>
          </a:xfrm>
        </p:grpSpPr>
        <p:sp>
          <p:nvSpPr>
            <p:cNvPr id="26" name="矩形 25"/>
            <p:cNvSpPr/>
            <p:nvPr/>
          </p:nvSpPr>
          <p:spPr>
            <a:xfrm rot="6079621">
              <a:off x="6182965" y="4310381"/>
              <a:ext cx="2239024" cy="7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2" name="直線接點 31"/>
            <p:cNvCxnSpPr/>
            <p:nvPr/>
          </p:nvCxnSpPr>
          <p:spPr>
            <a:xfrm flipH="1">
              <a:off x="7099446" y="3538207"/>
              <a:ext cx="360039" cy="1830379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/>
            <p:cNvSpPr/>
            <p:nvPr/>
          </p:nvSpPr>
          <p:spPr>
            <a:xfrm rot="11559172">
              <a:off x="6460438" y="3897210"/>
              <a:ext cx="1808467" cy="699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3" name="直線接點 32"/>
            <p:cNvCxnSpPr/>
            <p:nvPr/>
          </p:nvCxnSpPr>
          <p:spPr>
            <a:xfrm flipH="1" flipV="1">
              <a:off x="6588222" y="3763815"/>
              <a:ext cx="1552900" cy="33674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730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3791</TotalTime>
  <Words>491</Words>
  <Application>Microsoft Office PowerPoint</Application>
  <PresentationFormat>如螢幕大小 (4:3)</PresentationFormat>
  <Paragraphs>38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8" baseType="lpstr">
      <vt:lpstr>書法中楷（注音一）</vt:lpstr>
      <vt:lpstr>書法中楷（破音二）</vt:lpstr>
      <vt:lpstr>書法中楷（破音三）</vt:lpstr>
      <vt:lpstr>微軟正黑體</vt:lpstr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HL</dc:creator>
  <cp:lastModifiedBy>ilc</cp:lastModifiedBy>
  <cp:revision>574</cp:revision>
  <dcterms:created xsi:type="dcterms:W3CDTF">2018-11-21T05:43:48Z</dcterms:created>
  <dcterms:modified xsi:type="dcterms:W3CDTF">2021-06-20T15:46:48Z</dcterms:modified>
</cp:coreProperties>
</file>