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730" r:id="rId2"/>
    <p:sldId id="761" r:id="rId3"/>
    <p:sldId id="968" r:id="rId4"/>
    <p:sldId id="969" r:id="rId5"/>
    <p:sldId id="970" r:id="rId6"/>
    <p:sldId id="971" r:id="rId7"/>
    <p:sldId id="972" r:id="rId8"/>
    <p:sldId id="973" r:id="rId9"/>
    <p:sldId id="974" r:id="rId10"/>
    <p:sldId id="975" r:id="rId11"/>
    <p:sldId id="947" r:id="rId12"/>
    <p:sldId id="979" r:id="rId13"/>
    <p:sldId id="954" r:id="rId14"/>
    <p:sldId id="980" r:id="rId15"/>
    <p:sldId id="955" r:id="rId16"/>
    <p:sldId id="981" r:id="rId17"/>
    <p:sldId id="964" r:id="rId18"/>
    <p:sldId id="982" r:id="rId19"/>
    <p:sldId id="965" r:id="rId20"/>
    <p:sldId id="983" r:id="rId21"/>
    <p:sldId id="966" r:id="rId22"/>
    <p:sldId id="984" r:id="rId23"/>
    <p:sldId id="976" r:id="rId24"/>
    <p:sldId id="985" r:id="rId25"/>
    <p:sldId id="977" r:id="rId26"/>
    <p:sldId id="986" r:id="rId27"/>
    <p:sldId id="978" r:id="rId28"/>
    <p:sldId id="852" r:id="rId29"/>
    <p:sldId id="921" r:id="rId30"/>
    <p:sldId id="967" r:id="rId31"/>
    <p:sldId id="951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BCE"/>
    <a:srgbClr val="CCFFCC"/>
    <a:srgbClr val="F4FBF9"/>
    <a:srgbClr val="FFF9D2"/>
    <a:srgbClr val="FFFAD1"/>
    <a:srgbClr val="CAD8DC"/>
    <a:srgbClr val="D0DEE1"/>
    <a:srgbClr val="FFF0B6"/>
    <a:srgbClr val="FFFFCC"/>
    <a:srgbClr val="FBF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353" autoAdjust="0"/>
  </p:normalViewPr>
  <p:slideViewPr>
    <p:cSldViewPr>
      <p:cViewPr varScale="1">
        <p:scale>
          <a:sx n="52" d="100"/>
          <a:sy n="52" d="100"/>
        </p:scale>
        <p:origin x="122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4643438" y="10525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ocN8a2RPw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國語</a:t>
            </a:r>
            <a:r>
              <a:rPr lang="en-US" altLang="zh-TW" sz="5400" b="1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110-117</a:t>
            </a:r>
            <a:r>
              <a:rPr lang="zh-TW" altLang="en-US" sz="5400" b="1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54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來閱讀二</a:t>
            </a:r>
            <a:r>
              <a:rPr lang="zh-TW" altLang="en-US" sz="66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72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三隻小豬</a:t>
            </a:r>
            <a:endParaRPr lang="zh-TW" altLang="en-US" sz="88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1700808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、請仔細觀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110-117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r>
              <a:rPr lang="zh-TW" altLang="en-US" b="1" u="wavyHeavy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三隻小豬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課文全部的插圖，並回答下列問題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611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8" y="2132629"/>
            <a:ext cx="5800725" cy="3981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18079"/>
            <a:ext cx="962025" cy="4105275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289710" y="4069536"/>
            <a:ext cx="842200" cy="2023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36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3600" b="1" dirty="0">
                <a:solidFill>
                  <a:srgbClr val="CC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劇本</a:t>
            </a:r>
            <a:r>
              <a:rPr lang="en-US" altLang="zh-TW" sz="36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36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02672" y="16624"/>
            <a:ext cx="1358880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看圖說一說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第一張中圖片有誰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呢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3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8" y="2132629"/>
            <a:ext cx="5800725" cy="3981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18079"/>
            <a:ext cx="962025" cy="4105275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289710" y="4069536"/>
            <a:ext cx="842200" cy="2023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36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3600" b="1" dirty="0">
                <a:solidFill>
                  <a:srgbClr val="CC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劇本</a:t>
            </a:r>
            <a:r>
              <a:rPr lang="en-US" altLang="zh-TW" sz="36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36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464296" y="18078"/>
            <a:ext cx="717679" cy="729935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第一張中圖片有三隻小豬和一隻大野狼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。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1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70384" y="16624"/>
            <a:ext cx="1991168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看圖說一說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2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第二張圖片中，這兩隻小豬分別在說些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麼事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呢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650"/>
          <a:stretch/>
        </p:blipFill>
        <p:spPr>
          <a:xfrm>
            <a:off x="-4544" y="0"/>
            <a:ext cx="4790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11585" y="16624"/>
            <a:ext cx="1349967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2</a:t>
            </a: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第二張圖片中，豬大哥說他的房子被火 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      燒了，豬二哥說他的房子倒了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。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650"/>
          <a:stretch/>
        </p:blipFill>
        <p:spPr>
          <a:xfrm>
            <a:off x="-4544" y="0"/>
            <a:ext cx="4790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02672" y="16624"/>
            <a:ext cx="1358880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看圖說一說：</a:t>
            </a: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3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第三張圖片中的大野狼正在做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麼事？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7" y="4259"/>
            <a:ext cx="1683283" cy="4720885"/>
          </a:xfrm>
          <a:prstGeom prst="rect">
            <a:avLst/>
          </a:prstGeom>
          <a:solidFill>
            <a:srgbClr val="F6E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1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11585" y="16624"/>
            <a:ext cx="1349967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3</a:t>
            </a: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第三張圖片中的大野狼他正在搬開石頭，  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      找到三隻小豬。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7" y="4259"/>
            <a:ext cx="1683283" cy="4720885"/>
          </a:xfrm>
          <a:prstGeom prst="rect">
            <a:avLst/>
          </a:prstGeom>
          <a:solidFill>
            <a:srgbClr val="F6E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02672" y="16624"/>
            <a:ext cx="1358880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看圖說一說：</a:t>
            </a: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4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第四、五張圖片中的小豬們在做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麼事？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623"/>
            <a:ext cx="4677693" cy="34981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734"/>
          <a:stretch/>
        </p:blipFill>
        <p:spPr>
          <a:xfrm>
            <a:off x="0" y="3514725"/>
            <a:ext cx="4803204" cy="33432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79589" y="3514725"/>
            <a:ext cx="1198104" cy="171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0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11585" y="16624"/>
            <a:ext cx="1349967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4</a:t>
            </a: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第四、五張圖片中的豬大哥煮東西忘了   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      關火，豬二哥正在山坡上砍樹。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623"/>
            <a:ext cx="4677693" cy="34981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734"/>
          <a:stretch/>
        </p:blipFill>
        <p:spPr>
          <a:xfrm>
            <a:off x="0" y="3514725"/>
            <a:ext cx="4803204" cy="33432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79589" y="3514725"/>
            <a:ext cx="1198104" cy="171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1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" y="2166619"/>
            <a:ext cx="6085524" cy="3349472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70384" y="16624"/>
            <a:ext cx="1991168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看圖說一說：</a:t>
            </a: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5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在第六張圖中，三隻小豬被找到時，露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出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麼樣的表情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呢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1196752"/>
            <a:ext cx="3168352" cy="171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26248"/>
            <a:ext cx="9309720" cy="2202752"/>
          </a:xfrm>
        </p:spPr>
        <p:txBody>
          <a:bodyPr/>
          <a:lstStyle/>
          <a:p>
            <a:pPr algn="l"/>
            <a:r>
              <a:rPr lang="en-US" altLang="zh-TW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、想一想，說說看</a:t>
            </a:r>
            <a:r>
              <a:rPr lang="en-US" altLang="zh-TW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0" y="2852936"/>
            <a:ext cx="9309720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、你知道跟動物有關的童話故事嗎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032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" y="2166619"/>
            <a:ext cx="6085524" cy="3349472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541272" y="16624"/>
            <a:ext cx="1991168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5</a:t>
            </a: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在第六張圖中，三隻小豬被找到時，露  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      出害怕、疑問的表情，好像再想大野狼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      有沒有在說謊。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1196752"/>
            <a:ext cx="3168352" cy="171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4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529183" y="16624"/>
            <a:ext cx="2632369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看圖說一說：</a:t>
            </a: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5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看看最後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張圖片，三隻小豬有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麼樣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的表情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動作？猜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猜，他們對大野狼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說了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4698"/>
          <a:stretch/>
        </p:blipFill>
        <p:spPr>
          <a:xfrm>
            <a:off x="0" y="836712"/>
            <a:ext cx="4162895" cy="5467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27784" y="57169"/>
            <a:ext cx="1368152" cy="171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5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70384" y="16624"/>
            <a:ext cx="1991168" cy="68413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en-US" altLang="zh-TW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5</a:t>
            </a: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看看最後</a:t>
            </a:r>
            <a:r>
              <a:rPr lang="zh-TW" altLang="en-US" sz="2800" b="1" dirty="0">
                <a:solidFill>
                  <a:srgbClr val="0070C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張圖片，三隻小豬他們很開 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     心的樣子，還跟大野狼握手，跟他說謝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000"/>
              </a:lnSpc>
              <a:spcBef>
                <a:spcPts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      謝。</a:t>
            </a:r>
            <a:endParaRPr lang="en-US" altLang="zh-TW" sz="28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4698"/>
          <a:stretch/>
        </p:blipFill>
        <p:spPr>
          <a:xfrm>
            <a:off x="0" y="836712"/>
            <a:ext cx="4162895" cy="5467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27784" y="57169"/>
            <a:ext cx="1368152" cy="171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3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1700808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、想一想，你以前讀過的大野狼故事，跟這這次的故事內容有沒有什麼不一樣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00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1700808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這次的故事中的大野狼不是壞人，是要來協助、幫忙三隻小豬的救難英雄。</a:t>
            </a:r>
            <a:endParaRPr lang="zh-TW" altLang="en-US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1403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980728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、想一想，說一說，故事中的大野狼是做什麼工作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61A9A5-82A2-403A-9A00-48A13071E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07" b="38450"/>
          <a:stretch/>
        </p:blipFill>
        <p:spPr>
          <a:xfrm>
            <a:off x="3138855" y="3165546"/>
            <a:ext cx="28662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6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980728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大野狼工作是協助、幫忙救難消防英雄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61A9A5-82A2-403A-9A00-48A13071E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07" b="38450"/>
          <a:stretch/>
        </p:blipFill>
        <p:spPr>
          <a:xfrm>
            <a:off x="3138855" y="3165546"/>
            <a:ext cx="28662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6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2708920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、聽聽課文朗讀檔</a:t>
            </a:r>
            <a:r>
              <a:rPr lang="en-US" altLang="zh-TW" sz="4000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https://youtu.be/DocN8a2RPwY</a:t>
            </a:r>
            <a:endParaRPr lang="en-US" altLang="zh-TW" sz="4000" b="1" kern="0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l"/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，再請你試試讀全文內容三次。</a:t>
            </a:r>
          </a:p>
        </p:txBody>
      </p:sp>
    </p:spTree>
    <p:extLst>
      <p:ext uri="{BB962C8B-B14F-4D97-AF65-F5344CB8AC3E}">
        <p14:creationId xmlns:p14="http://schemas.microsoft.com/office/powerpoint/2010/main" val="3522236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451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二、朗讀課文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19676"/>
            <a:ext cx="4914900" cy="5543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08" y="160802"/>
            <a:ext cx="1657350" cy="53244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08" y="4766270"/>
            <a:ext cx="485775" cy="15430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85814" y="4005064"/>
            <a:ext cx="3654538" cy="178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779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78" y="9581"/>
            <a:ext cx="5372100" cy="53149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28" y="5324449"/>
            <a:ext cx="5257800" cy="1143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26" y="60209"/>
            <a:ext cx="1181100" cy="4762500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447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二、朗讀課文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21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21217"/>
            <a:ext cx="9309720" cy="2202752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例如</a:t>
            </a:r>
            <a:r>
              <a:rPr lang="en-US" altLang="zh-TW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b="1" u="wavyHeavy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醜小鴨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b="1" u="wavyHeavy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青蛙王子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b="1" u="wavyHeavy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小美人魚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br>
              <a:rPr lang="en-US" altLang="zh-TW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b="1" u="wavyHeavy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龜兔賽跑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b="1" u="wavyHeavy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三隻小豬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br>
              <a:rPr lang="en-US" altLang="zh-TW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b="1" u="wavyHeavy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大野狼與七隻小羊</a:t>
            </a:r>
            <a:r>
              <a:rPr lang="en-US" altLang="zh-TW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……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等。</a:t>
            </a:r>
            <a:endParaRPr lang="zh-TW" altLang="en-US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-82860" y="332656"/>
            <a:ext cx="9309720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、我知道跟動物有關的童話故事有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48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l="27626"/>
          <a:stretch/>
        </p:blipFill>
        <p:spPr>
          <a:xfrm>
            <a:off x="1547664" y="-1249"/>
            <a:ext cx="2640961" cy="34198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65137"/>
            <a:ext cx="3267075" cy="437197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451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二、朗讀課文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418611"/>
            <a:ext cx="1852042" cy="34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34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  <p:extLst>
      <p:ext uri="{BB962C8B-B14F-4D97-AF65-F5344CB8AC3E}">
        <p14:creationId xmlns:p14="http://schemas.microsoft.com/office/powerpoint/2010/main" val="31489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179512" y="1052736"/>
            <a:ext cx="9309720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、你知道有出現大野狼的故事是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algn="l"/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</a:t>
            </a:r>
            <a:endParaRPr lang="en-US" altLang="zh-TW" b="1" kern="0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641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46206"/>
            <a:ext cx="9309720" cy="2202752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例如</a:t>
            </a:r>
            <a:r>
              <a:rPr lang="en-US" altLang="zh-TW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b="1" u="wavyHeavy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大野狼與七隻小羊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b="1" u="wavyHeavy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三隻小豬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b="1" u="wavyHeavy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小紅帽</a:t>
            </a:r>
            <a:r>
              <a:rPr lang="en-US" altLang="zh-TW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……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等。</a:t>
            </a:r>
            <a:endParaRPr lang="zh-TW" altLang="en-US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-82860" y="332656"/>
            <a:ext cx="9309720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、我知道有出現大野狼的故事有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76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1700808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、請看看課本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110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頁這本書名及圖片，再與剛你想到與大野狼相關的故事書後，為什麼大家都說野狼是壞蛋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5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2" y="620688"/>
            <a:ext cx="7704856" cy="2202752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想到了喔</a:t>
            </a:r>
            <a:r>
              <a:rPr lang="en-US" altLang="zh-TW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FF9F7AF-B249-4898-935F-0E24AED9F501}"/>
              </a:ext>
            </a:extLst>
          </p:cNvPr>
          <p:cNvSpPr txBox="1">
            <a:spLocks/>
          </p:cNvSpPr>
          <p:nvPr/>
        </p:nvSpPr>
        <p:spPr bwMode="auto">
          <a:xfrm>
            <a:off x="197768" y="3068960"/>
            <a:ext cx="874846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因為故事書裡的大野狼都想捉小動物來吃，就會把他當成壞人了。</a:t>
            </a:r>
            <a:endParaRPr lang="zh-TW" altLang="en-US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77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1700808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、當大家聽到或看到大野狼靠近時，小動物們會怎麼做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11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FF9F7AF-B249-4898-935F-0E24AED9F501}"/>
              </a:ext>
            </a:extLst>
          </p:cNvPr>
          <p:cNvSpPr txBox="1">
            <a:spLocks/>
          </p:cNvSpPr>
          <p:nvPr/>
        </p:nvSpPr>
        <p:spPr bwMode="auto">
          <a:xfrm>
            <a:off x="385242" y="2327624"/>
            <a:ext cx="8435230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當大家發現大野狼靠近時，大家會害怕趕快躲起來，不讓大野狼發現。</a:t>
            </a:r>
            <a:endParaRPr lang="zh-TW" altLang="en-US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3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7933</TotalTime>
  <Words>688</Words>
  <Application>Microsoft Office PowerPoint</Application>
  <PresentationFormat>如螢幕大小 (4:3)</PresentationFormat>
  <Paragraphs>58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文鼎標準楷體</vt:lpstr>
      <vt:lpstr>書法中楷（注音一）</vt:lpstr>
      <vt:lpstr>書法中楷（破音二）</vt:lpstr>
      <vt:lpstr>書法中楷（破音三）</vt:lpstr>
      <vt:lpstr>華康標楷W5注音</vt:lpstr>
      <vt:lpstr>新細明體</vt:lpstr>
      <vt:lpstr>Arial</vt:lpstr>
      <vt:lpstr>Calibri</vt:lpstr>
      <vt:lpstr>預設簡報設計</vt:lpstr>
      <vt:lpstr>PowerPoint 簡報</vt:lpstr>
      <vt:lpstr>(一)、想一想，說說看:</vt:lpstr>
      <vt:lpstr>例如:醜小鴨、青蛙王子、小美人魚、 龜兔賽跑、三隻小豬、 大野狼與七隻小羊……等。</vt:lpstr>
      <vt:lpstr>PowerPoint 簡報</vt:lpstr>
      <vt:lpstr>例如:大野狼與七隻小羊、三隻小豬、小紅帽……等。</vt:lpstr>
      <vt:lpstr>PowerPoint 簡報</vt:lpstr>
      <vt:lpstr>想到了喔!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1163</cp:revision>
  <dcterms:created xsi:type="dcterms:W3CDTF">2014-04-30T03:23:07Z</dcterms:created>
  <dcterms:modified xsi:type="dcterms:W3CDTF">2021-06-22T08:09:15Z</dcterms:modified>
</cp:coreProperties>
</file>