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6083" autoAdjust="0"/>
  </p:normalViewPr>
  <p:slideViewPr>
    <p:cSldViewPr>
      <p:cViewPr varScale="1">
        <p:scale>
          <a:sx n="68" d="100"/>
          <a:sy n="6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6EAFF-2286-483C-BA1F-D7C426C260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22A0D-357D-46F4-8A89-EAD1466CCE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870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97B7-6B22-40D1-8087-6D70B492790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72E1-FC52-4758-9A68-E98CFCA854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54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7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80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57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20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2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541358" cy="541358"/>
          </a:xfrm>
          <a:prstGeom prst="rect">
            <a:avLst/>
          </a:prstGeom>
        </p:spPr>
      </p:pic>
      <p:grpSp>
        <p:nvGrpSpPr>
          <p:cNvPr id="12" name="群組 11"/>
          <p:cNvGrpSpPr/>
          <p:nvPr userDrawn="1"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4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541358" cy="541358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4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" y="266684"/>
            <a:ext cx="714044" cy="714044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" y="266684"/>
            <a:ext cx="714044" cy="714044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5" y="30689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9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35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58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84" y="44624"/>
            <a:ext cx="1081920" cy="1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EDD153D-58B7-4F49-84EB-A49AC987116B}"/>
              </a:ext>
            </a:extLst>
          </p:cNvPr>
          <p:cNvSpPr/>
          <p:nvPr/>
        </p:nvSpPr>
        <p:spPr>
          <a:xfrm>
            <a:off x="251520" y="2367171"/>
            <a:ext cx="84502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數學課本</a:t>
            </a:r>
            <a:r>
              <a:rPr lang="en-US" altLang="zh-TW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144</a:t>
            </a:r>
            <a:r>
              <a:rPr lang="zh-TW" altLang="en-US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endParaRPr lang="en-US" altLang="zh-TW" sz="6600" dirty="0">
              <a:solidFill>
                <a:schemeClr val="bg1"/>
              </a:solidFill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/>
            <a:r>
              <a:rPr lang="zh-TW" altLang="en-US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看閱讀學數學</a:t>
            </a:r>
            <a:endParaRPr lang="en-US" altLang="zh-TW" sz="6600" dirty="0">
              <a:solidFill>
                <a:schemeClr val="bg1"/>
              </a:solidFill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/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0623(</a:t>
            </a: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三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學習任務之數學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ppt3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" y="407735"/>
            <a:ext cx="9155277" cy="64613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4"/>
            <a:ext cx="9130920" cy="11630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643824"/>
            <a:ext cx="9155277" cy="116955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1560" y="5643824"/>
            <a:ext cx="8447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根據情境讓學生發表並說明理由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橘子從中掰開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人都分到半顆橘子公平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5"/>
            <a:ext cx="541358" cy="541358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301867" y="4313420"/>
            <a:ext cx="999982" cy="999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692044" y="4357033"/>
            <a:ext cx="999982" cy="9999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0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" y="407735"/>
            <a:ext cx="9155277" cy="64613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4"/>
            <a:ext cx="9130920" cy="11630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715832"/>
            <a:ext cx="9155277" cy="116955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1560" y="5715833"/>
            <a:ext cx="8447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請仔細看圖片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的半顆橘子有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瓣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的半顆橘子有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瓣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733256"/>
            <a:ext cx="541358" cy="54135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296772" y="4203269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zh-TW" altLang="en-US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28238" y="4203269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zh-TW" altLang="en-US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77683" y="4203269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zh-TW" altLang="en-US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51014" y="4203269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zh-TW" altLang="en-US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26166" y="4203269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zh-TW" altLang="en-US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38046" y="420326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zh-TW" alt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45001" y="420326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zh-TW" alt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9146" y="4203268"/>
            <a:ext cx="4069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zh-TW" alt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52703" y="420326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zh-TW" alt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46610" y="4203268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zh-TW" alt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" y="407735"/>
            <a:ext cx="9155277" cy="64613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4"/>
            <a:ext cx="9130920" cy="11630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877272"/>
            <a:ext cx="9155277" cy="73750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1560" y="5966704"/>
            <a:ext cx="8447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都是</a:t>
            </a:r>
            <a:r>
              <a:rPr lang="en-US" altLang="zh-TW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瓣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5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樣多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兩兄弟拿到的橘子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966704"/>
            <a:ext cx="541358" cy="541358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3635896" y="1543853"/>
            <a:ext cx="2044430" cy="971309"/>
            <a:chOff x="545422" y="3952688"/>
            <a:chExt cx="2044430" cy="97130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22" y="3952688"/>
              <a:ext cx="1610168" cy="971309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715429" y="4162830"/>
              <a:ext cx="1874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一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樣多。</a:t>
              </a:r>
              <a:endParaRPr lang="zh-TW" altLang="en-US" sz="1600" dirty="0">
                <a:solidFill>
                  <a:schemeClr val="tx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1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" y="396611"/>
            <a:ext cx="9155866" cy="64613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4"/>
            <a:ext cx="9130920" cy="11630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643824"/>
            <a:ext cx="9155277" cy="73750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1560" y="5678378"/>
            <a:ext cx="8447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</a:t>
            </a:r>
            <a:endParaRPr lang="en-US" altLang="zh-TW" sz="3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兩兄弟這回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起玩積木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你覺得積木可以分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半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67962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33094" r="-183" b="-3219"/>
          <a:stretch/>
        </p:blipFill>
        <p:spPr>
          <a:xfrm>
            <a:off x="5016" y="1058188"/>
            <a:ext cx="9147649" cy="4531052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397023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隔壁奶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奶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送給他們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盒巧克力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00FF0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隔壁奶</a:t>
            </a:r>
            <a:r>
              <a:rPr lang="zh-TW" altLang="en-US" sz="3600" b="1" dirty="0">
                <a:highlight>
                  <a:srgbClr val="00FF0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b="1" dirty="0">
                <a:highlight>
                  <a:srgbClr val="00FF0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送他們</a:t>
            </a:r>
            <a:r>
              <a:rPr lang="zh-TW" altLang="en-US" sz="3600" b="1" dirty="0">
                <a:highlight>
                  <a:srgbClr val="00FF0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00FF0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麼禮物</a:t>
            </a:r>
            <a:r>
              <a:rPr lang="zh-TW" altLang="en-US" sz="3600" b="1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431729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33094" r="-183" b="5159"/>
          <a:stretch/>
        </p:blipFill>
        <p:spPr>
          <a:xfrm>
            <a:off x="5016" y="1526683"/>
            <a:ext cx="9147649" cy="3989694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481671"/>
            <a:ext cx="844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哥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是採用你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顆我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顆的方式分巧克力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60648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盒巧克力糖有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呢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哥怎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麼分巧克力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516377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33094" r="-183" b="5159"/>
          <a:stretch/>
        </p:blipFill>
        <p:spPr>
          <a:xfrm>
            <a:off x="5016" y="1526683"/>
            <a:ext cx="9147649" cy="3989694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517232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哥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弟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弟得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到的</a:t>
            </a:r>
            <a:r>
              <a:rPr lang="en-US" altLang="zh-TW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顆巧克力樣子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不一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樣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84455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顆巧克力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人分</a:t>
            </a:r>
            <a:r>
              <a:rPr lang="en-US" altLang="zh-TW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為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麼弟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還是喊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不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公平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551938"/>
            <a:ext cx="541358" cy="541358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6307791" y="1628800"/>
            <a:ext cx="2512681" cy="1515736"/>
            <a:chOff x="715427" y="4055242"/>
            <a:chExt cx="2512681" cy="1515736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5427" y="4055242"/>
              <a:ext cx="2512681" cy="1515736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995860" y="4415282"/>
              <a:ext cx="2064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不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公平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你的跟我的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破音二）" panose="02010609010101010101" pitchFamily="49" charset="-120"/>
                  <a:ea typeface="書法中楷（破音二）" panose="02010609010101010101" pitchFamily="49" charset="-120"/>
                </a:rPr>
                <a:t>不一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樣</a:t>
              </a:r>
              <a:r>
                <a:rPr lang="zh-TW" altLang="en-US" sz="1600" dirty="0">
                  <a:solidFill>
                    <a:schemeClr val="tx2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3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0" r="8" b="5823"/>
          <a:stretch/>
        </p:blipFill>
        <p:spPr>
          <a:xfrm>
            <a:off x="-36512" y="1410495"/>
            <a:ext cx="9180512" cy="4250753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11560" y="5592142"/>
            <a:ext cx="8447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兩人都分到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顆有愛心的巧克力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顆沒愛心的巧克力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60648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最後分到哪些巧克力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695954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/>
          <p:cNvSpPr txBox="1"/>
          <p:nvPr/>
        </p:nvSpPr>
        <p:spPr>
          <a:xfrm>
            <a:off x="611560" y="5283785"/>
            <a:ext cx="8447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由弟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弟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開心的笑了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弟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弟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滿意哥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的分法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覺得公平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滿意哥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的分法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407922"/>
            <a:ext cx="541358" cy="54135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0" r="8" b="5823"/>
          <a:stretch/>
        </p:blipFill>
        <p:spPr>
          <a:xfrm>
            <a:off x="12160" y="1052736"/>
            <a:ext cx="9180512" cy="42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8410" r="48" b="9765"/>
          <a:stretch/>
        </p:blipFill>
        <p:spPr>
          <a:xfrm>
            <a:off x="-7627" y="1037499"/>
            <a:ext cx="9155277" cy="4640879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11560" y="5750386"/>
            <a:ext cx="8447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分橘子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這次他們分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767962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/>
          <p:cNvSpPr txBox="1"/>
          <p:nvPr/>
        </p:nvSpPr>
        <p:spPr>
          <a:xfrm>
            <a:off x="611560" y="5678378"/>
            <a:ext cx="8447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阿姨給了哥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顆橘子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60648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誰給的橘子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767962"/>
            <a:ext cx="541358" cy="54135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8410" r="48" b="9765"/>
          <a:stretch/>
        </p:blipFill>
        <p:spPr>
          <a:xfrm>
            <a:off x="-7627" y="1037499"/>
            <a:ext cx="9155277" cy="46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8492" r="47" b="-8492"/>
          <a:stretch/>
        </p:blipFill>
        <p:spPr>
          <a:xfrm>
            <a:off x="716" y="396611"/>
            <a:ext cx="9146934" cy="64613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4"/>
            <a:ext cx="9130920" cy="64373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139769"/>
            <a:ext cx="9155277" cy="116955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1560" y="5139769"/>
            <a:ext cx="8447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媽</a:t>
            </a:r>
            <a:r>
              <a:rPr lang="zh-TW" altLang="en-US" sz="35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把橘子掰開分成</a:t>
            </a:r>
            <a:r>
              <a:rPr lang="en-US" altLang="zh-TW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半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哥</a:t>
            </a:r>
            <a:r>
              <a:rPr lang="zh-TW" altLang="en-US" sz="35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拿半顆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弟</a:t>
            </a:r>
            <a:r>
              <a:rPr lang="zh-TW" altLang="en-US" sz="35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弟</a:t>
            </a:r>
            <a:r>
              <a:rPr lang="zh-TW" altLang="en-US" sz="35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拿半顆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媽怎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麼分橘子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229200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319</Words>
  <Application>Microsoft Office PowerPoint</Application>
  <PresentationFormat>如螢幕大小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書法中楷（注音一）</vt:lpstr>
      <vt:lpstr>書法中楷（破音二）</vt:lpstr>
      <vt:lpstr>書法中楷（破音三）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</dc:creator>
  <cp:lastModifiedBy>ilc</cp:lastModifiedBy>
  <cp:revision>579</cp:revision>
  <dcterms:created xsi:type="dcterms:W3CDTF">2018-11-21T05:43:48Z</dcterms:created>
  <dcterms:modified xsi:type="dcterms:W3CDTF">2021-06-22T11:55:55Z</dcterms:modified>
</cp:coreProperties>
</file>