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324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7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6083" autoAdjust="0"/>
  </p:normalViewPr>
  <p:slideViewPr>
    <p:cSldViewPr>
      <p:cViewPr varScale="1">
        <p:scale>
          <a:sx n="68" d="100"/>
          <a:sy n="68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3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6EAFF-2286-483C-BA1F-D7C426C260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22A0D-357D-46F4-8A89-EAD1466CCE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870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997B7-6B22-40D1-8087-6D70B492790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B72E1-FC52-4758-9A68-E98CFCA854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54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7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80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57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20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12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541358" cy="541358"/>
          </a:xfrm>
          <a:prstGeom prst="rect">
            <a:avLst/>
          </a:prstGeom>
        </p:spPr>
      </p:pic>
      <p:grpSp>
        <p:nvGrpSpPr>
          <p:cNvPr id="12" name="群組 11"/>
          <p:cNvGrpSpPr/>
          <p:nvPr userDrawn="1"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49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1208"/>
            <a:ext cx="541358" cy="541358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4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" y="266684"/>
            <a:ext cx="714044" cy="714044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" y="266684"/>
            <a:ext cx="714044" cy="714044"/>
          </a:xfrm>
          <a:prstGeom prst="rect">
            <a:avLst/>
          </a:prstGeom>
        </p:spPr>
      </p:pic>
      <p:pic>
        <p:nvPicPr>
          <p:cNvPr id="7" name="圖片 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95" y="30689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2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9" name="圖片 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98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35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58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D7A4-4E30-4759-895A-746B8CD7E6F1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148A-B10D-4A03-ACD1-B02B26FE3FE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84" y="44624"/>
            <a:ext cx="1081920" cy="1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47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EDD153D-58B7-4F49-84EB-A49AC987116B}"/>
              </a:ext>
            </a:extLst>
          </p:cNvPr>
          <p:cNvSpPr/>
          <p:nvPr/>
        </p:nvSpPr>
        <p:spPr>
          <a:xfrm>
            <a:off x="251520" y="2367171"/>
            <a:ext cx="84502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600" dirty="0">
                <a:solidFill>
                  <a:schemeClr val="bg1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數學課本</a:t>
            </a:r>
            <a:r>
              <a:rPr lang="en-US" altLang="zh-TW" sz="6600" dirty="0">
                <a:solidFill>
                  <a:schemeClr val="bg1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144</a:t>
            </a:r>
            <a:r>
              <a:rPr lang="zh-TW" altLang="en-US" sz="6600" dirty="0">
                <a:solidFill>
                  <a:schemeClr val="bg1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頁</a:t>
            </a:r>
            <a:endParaRPr lang="en-US" altLang="zh-TW" sz="6600" dirty="0">
              <a:solidFill>
                <a:schemeClr val="bg1"/>
              </a:solidFill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 algn="ctr"/>
            <a:r>
              <a:rPr lang="zh-TW" altLang="en-US" sz="6600" dirty="0">
                <a:solidFill>
                  <a:schemeClr val="bg1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看閱讀學數學</a:t>
            </a:r>
            <a:endParaRPr lang="en-US" altLang="zh-TW" sz="6600" dirty="0">
              <a:solidFill>
                <a:schemeClr val="bg1"/>
              </a:solidFill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 algn="ctr"/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0623(</a:t>
            </a:r>
            <a:r>
              <a:rPr lang="zh-TW" altLang="en-US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三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 </a:t>
            </a:r>
            <a:r>
              <a:rPr lang="zh-TW" altLang="en-US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學習任務之數學</a:t>
            </a:r>
            <a:r>
              <a:rPr lang="en-US" altLang="zh-TW" sz="4800" dirty="0">
                <a:solidFill>
                  <a:srgbClr val="0000FF"/>
                </a:solidFill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ppt2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字方塊 42"/>
          <p:cNvSpPr txBox="1"/>
          <p:nvPr/>
        </p:nvSpPr>
        <p:spPr>
          <a:xfrm>
            <a:off x="683567" y="5589240"/>
            <a:ext cx="84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想一想，容易平分成一樣嗎</a:t>
            </a:r>
            <a:r>
              <a:rPr lang="en-US" altLang="zh-TW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en-US" altLang="zh-TW" sz="36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有沒有其他辦法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能把果汁公平分給</a:t>
            </a:r>
            <a:r>
              <a:rPr lang="en-US" altLang="zh-TW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95954"/>
            <a:ext cx="541358" cy="54135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27652" b="11897"/>
          <a:stretch/>
        </p:blipFill>
        <p:spPr>
          <a:xfrm>
            <a:off x="1" y="1650186"/>
            <a:ext cx="9138984" cy="39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33094" r="-183" b="-3219"/>
          <a:stretch/>
        </p:blipFill>
        <p:spPr>
          <a:xfrm>
            <a:off x="5016" y="1058188"/>
            <a:ext cx="9147649" cy="4531052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83567" y="5397023"/>
            <a:ext cx="84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隔壁奶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奶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送給他們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盒巧克力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00FF0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隔壁奶</a:t>
            </a:r>
            <a:r>
              <a:rPr lang="zh-TW" altLang="en-US" sz="3600" b="1" dirty="0">
                <a:highlight>
                  <a:srgbClr val="00FF0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奶</a:t>
            </a:r>
            <a:r>
              <a:rPr lang="zh-TW" altLang="en-US" sz="3600" b="1" dirty="0">
                <a:highlight>
                  <a:srgbClr val="00FF0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送他們</a:t>
            </a:r>
            <a:r>
              <a:rPr lang="zh-TW" altLang="en-US" sz="3600" b="1" dirty="0">
                <a:highlight>
                  <a:srgbClr val="00FF0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00FF0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麼禮物</a:t>
            </a:r>
            <a:r>
              <a:rPr lang="zh-TW" altLang="en-US" sz="3600" b="1" dirty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00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431729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C713385-A098-4296-ADF5-DC7FF7E3F721}"/>
              </a:ext>
            </a:extLst>
          </p:cNvPr>
          <p:cNvSpPr txBox="1"/>
          <p:nvPr/>
        </p:nvSpPr>
        <p:spPr>
          <a:xfrm>
            <a:off x="251520" y="2564904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0000FF"/>
                </a:solidFill>
              </a:rPr>
              <a:t>請接著</a:t>
            </a:r>
            <a:endParaRPr lang="en-US" altLang="zh-TW" sz="4800" dirty="0">
              <a:solidFill>
                <a:srgbClr val="0000FF"/>
              </a:solidFill>
            </a:endParaRPr>
          </a:p>
          <a:p>
            <a:pPr algn="ctr"/>
            <a:r>
              <a:rPr lang="en-US" altLang="zh-TW" sz="4800" dirty="0">
                <a:solidFill>
                  <a:srgbClr val="0000FF"/>
                </a:solidFill>
              </a:rPr>
              <a:t>0623(</a:t>
            </a:r>
            <a:r>
              <a:rPr lang="zh-TW" altLang="en-US" sz="4800" dirty="0">
                <a:solidFill>
                  <a:srgbClr val="0000FF"/>
                </a:solidFill>
              </a:rPr>
              <a:t>三</a:t>
            </a:r>
            <a:r>
              <a:rPr lang="en-US" altLang="zh-TW" sz="4800" dirty="0">
                <a:solidFill>
                  <a:srgbClr val="0000FF"/>
                </a:solidFill>
              </a:rPr>
              <a:t>) </a:t>
            </a:r>
            <a:r>
              <a:rPr lang="zh-TW" altLang="en-US" sz="4800" dirty="0">
                <a:solidFill>
                  <a:srgbClr val="0000FF"/>
                </a:solidFill>
              </a:rPr>
              <a:t>學習任務之數學</a:t>
            </a:r>
            <a:r>
              <a:rPr lang="en-US" altLang="zh-TW" sz="4800" dirty="0">
                <a:solidFill>
                  <a:srgbClr val="0000FF"/>
                </a:solidFill>
              </a:rPr>
              <a:t>ppt2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" y="393765"/>
            <a:ext cx="9155277" cy="645609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" y="393765"/>
            <a:ext cx="9130920" cy="118857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7627" y="5131058"/>
            <a:ext cx="9155277" cy="172819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83567" y="5131058"/>
            <a:ext cx="8447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媽</a:t>
            </a:r>
            <a:r>
              <a:rPr lang="zh-TW" altLang="en-US" sz="36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媽</a:t>
            </a:r>
            <a:r>
              <a:rPr lang="zh-TW" altLang="en-US" sz="3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把熱狗接起來</a:t>
            </a:r>
            <a:r>
              <a:rPr lang="zh-TW" altLang="en-US" sz="36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重</a:t>
            </a:r>
            <a:r>
              <a:rPr lang="zh-TW" altLang="en-US" sz="3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新從中間分</a:t>
            </a:r>
            <a:r>
              <a:rPr lang="zh-TW" altLang="en-US" sz="3600" b="1" dirty="0">
                <a:solidFill>
                  <a:srgbClr val="0000FF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半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請問這樣是否公平</a:t>
            </a:r>
            <a:r>
              <a:rPr lang="en-US" altLang="zh-TW" sz="3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媽怎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麼分熱狗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這樣分公平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237772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8" y="393765"/>
            <a:ext cx="9155277" cy="645609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" y="393766"/>
            <a:ext cx="9147648" cy="5929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7627" y="5661248"/>
            <a:ext cx="9155277" cy="68363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83567" y="5661248"/>
            <a:ext cx="84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自由發表。</a:t>
            </a:r>
            <a:endParaRPr lang="en-US" altLang="zh-TW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83567" y="340352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如果你是媽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媽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你會</a:t>
            </a:r>
            <a:r>
              <a:rPr lang="zh-TW" altLang="en-US" sz="3600" b="1" dirty="0">
                <a:solidFill>
                  <a:schemeClr val="bg1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麼分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95954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b="25808"/>
          <a:stretch/>
        </p:blipFill>
        <p:spPr>
          <a:xfrm>
            <a:off x="13081" y="1484784"/>
            <a:ext cx="9130919" cy="4628728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54682" y="6167045"/>
            <a:ext cx="84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園遊會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吃過早餐後。</a:t>
            </a:r>
            <a:endParaRPr lang="en-US" altLang="zh-TW" sz="3600" b="1" dirty="0">
              <a:solidFill>
                <a:srgbClr val="FFFF00"/>
              </a:solidFill>
              <a:highlight>
                <a:srgbClr val="00808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284455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他們去了哪裡</a:t>
            </a:r>
            <a:r>
              <a:rPr lang="zh-TW" altLang="en-US" sz="3600" b="1" dirty="0"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600" b="1" dirty="0">
                <a:highlight>
                  <a:srgbClr val="00808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麼時候去的</a:t>
            </a:r>
            <a:r>
              <a:rPr lang="zh-TW" altLang="en-US" sz="3600" b="1" dirty="0"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00808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" y="6237312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字方塊 42"/>
          <p:cNvSpPr txBox="1"/>
          <p:nvPr/>
        </p:nvSpPr>
        <p:spPr>
          <a:xfrm>
            <a:off x="841600" y="5898621"/>
            <a:ext cx="84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各買了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杯柳橙汁</a:t>
            </a:r>
            <a:r>
              <a:rPr lang="zh-TW" altLang="en-US" sz="3600" b="1" dirty="0">
                <a:solidFill>
                  <a:srgbClr val="FFFF00"/>
                </a:solidFill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rgbClr val="FFFF00"/>
              </a:solidFill>
              <a:highlight>
                <a:srgbClr val="00808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兩兄弟各買了</a:t>
            </a:r>
            <a:r>
              <a:rPr lang="zh-TW" altLang="en-US" sz="3600" b="1" dirty="0">
                <a:highlight>
                  <a:srgbClr val="00808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</a:t>
            </a:r>
            <a:r>
              <a:rPr lang="zh-TW" altLang="en-US" sz="3600" b="1" dirty="0"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00808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733256"/>
            <a:ext cx="541358" cy="54135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31415" r="-246" b="-3473"/>
          <a:stretch/>
        </p:blipFill>
        <p:spPr>
          <a:xfrm>
            <a:off x="5016" y="1072777"/>
            <a:ext cx="9147649" cy="48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31415" r="-246" b="-3473"/>
          <a:stretch/>
        </p:blipFill>
        <p:spPr>
          <a:xfrm>
            <a:off x="1" y="1144365"/>
            <a:ext cx="9147649" cy="4822268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83567" y="5807005"/>
            <a:ext cx="844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你會像哥哥一樣，分一點果汁給弟弟嗎</a:t>
            </a:r>
            <a:r>
              <a:rPr lang="en-US" altLang="zh-TW" sz="36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en-US" altLang="zh-TW" sz="3600" b="1" dirty="0">
              <a:solidFill>
                <a:srgbClr val="FFFF00"/>
              </a:solidFill>
              <a:highlight>
                <a:srgbClr val="00808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發生了</a:t>
            </a:r>
            <a:r>
              <a:rPr lang="zh-TW" altLang="en-US" sz="3600" b="1" dirty="0">
                <a:highlight>
                  <a:srgbClr val="00808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麼事</a:t>
            </a:r>
            <a:r>
              <a:rPr lang="zh-TW" altLang="en-US" sz="3600" b="1" dirty="0"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600" b="1" dirty="0">
                <a:highlight>
                  <a:srgbClr val="00808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麼解決</a:t>
            </a:r>
            <a:r>
              <a:rPr lang="zh-TW" altLang="en-US" sz="3600" b="1" dirty="0"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00808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1711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9112" r="-283" b="10548"/>
          <a:stretch/>
        </p:blipFill>
        <p:spPr>
          <a:xfrm>
            <a:off x="-3650" y="1398260"/>
            <a:ext cx="9184162" cy="3902948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83567" y="5243716"/>
            <a:ext cx="8447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哥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哥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弟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弟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的杯子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樣大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，現在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杯子裡果汁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樣高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所以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樣多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solidFill>
                <a:srgbClr val="FFFF00"/>
              </a:solidFill>
              <a:highlight>
                <a:srgbClr val="00808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260648"/>
            <a:ext cx="829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highlight>
                  <a:srgbClr val="00808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把果汁分給弟</a:t>
            </a:r>
            <a:r>
              <a:rPr lang="zh-TW" altLang="en-US" sz="3600" b="1" dirty="0">
                <a:highlight>
                  <a:srgbClr val="00808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的方法公平</a:t>
            </a:r>
            <a:r>
              <a:rPr lang="zh-TW" altLang="en-US" sz="3600" b="1" dirty="0">
                <a:highlight>
                  <a:srgbClr val="008080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600" b="1" dirty="0"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為</a:t>
            </a:r>
            <a:r>
              <a:rPr lang="zh-TW" altLang="en-US" sz="3600" b="1" dirty="0">
                <a:highlight>
                  <a:srgbClr val="008080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008080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</a:t>
            </a:r>
            <a:r>
              <a:rPr lang="zh-TW" altLang="en-US" sz="3600" b="1" dirty="0"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00808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" y="5373216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27652" b="11897"/>
          <a:stretch/>
        </p:blipFill>
        <p:spPr>
          <a:xfrm>
            <a:off x="0" y="1179170"/>
            <a:ext cx="9161218" cy="3906014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61151" y="5224419"/>
            <a:ext cx="8447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兩兄弟把自己的果汁分成兩半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再把其中的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半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倒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在媽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媽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的杯子裡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356463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哥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弟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做了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麼事情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3" y="5224419"/>
            <a:ext cx="541358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27652" b="11897"/>
          <a:stretch/>
        </p:blipFill>
        <p:spPr>
          <a:xfrm>
            <a:off x="-36512" y="1467202"/>
            <a:ext cx="9138984" cy="3906014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83567" y="5315724"/>
            <a:ext cx="8447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哥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哥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弟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弟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都把自己的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半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倒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給媽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媽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媽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媽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杯子裡的果汁最高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就是最多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solidFill>
                <a:srgbClr val="FFFF00"/>
              </a:solidFill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809539" y="260648"/>
            <a:ext cx="829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最後誰的杯子內的果汁最多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為</a:t>
            </a:r>
            <a:r>
              <a:rPr lang="zh-TW" altLang="en-US" sz="3600" b="1" dirty="0">
                <a:highlight>
                  <a:srgbClr val="66FF66"/>
                </a:highlight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600" b="1" dirty="0">
                <a:highlight>
                  <a:srgbClr val="66FF66"/>
                </a:highlight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</a:t>
            </a:r>
            <a:r>
              <a:rPr lang="zh-TW" altLang="en-US" sz="3600" b="1" dirty="0">
                <a:highlight>
                  <a:srgbClr val="66FF66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3600" b="1" dirty="0">
              <a:highlight>
                <a:srgbClr val="66FF66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16" y="44624"/>
            <a:ext cx="936104" cy="835077"/>
            <a:chOff x="5016" y="84692"/>
            <a:chExt cx="936104" cy="83507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29" y="340810"/>
              <a:ext cx="597374" cy="578959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5016" y="84692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關鍵提問</a:t>
              </a:r>
            </a:p>
          </p:txBody>
        </p:sp>
      </p:grpSp>
      <p:pic>
        <p:nvPicPr>
          <p:cNvPr id="11" name="圖片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381328"/>
            <a:ext cx="354752" cy="354752"/>
          </a:xfrm>
          <a:prstGeom prst="rect">
            <a:avLst/>
          </a:prstGeom>
        </p:spPr>
      </p:pic>
      <p:pic>
        <p:nvPicPr>
          <p:cNvPr id="12" name="圖片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381328"/>
            <a:ext cx="354752" cy="354752"/>
          </a:xfrm>
          <a:prstGeom prst="rect">
            <a:avLst/>
          </a:prstGeom>
        </p:spPr>
      </p:pic>
      <p:pic>
        <p:nvPicPr>
          <p:cNvPr id="13" name="圖片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60" y="6381328"/>
            <a:ext cx="354752" cy="3547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7" y="5462558"/>
            <a:ext cx="541358" cy="541358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6711666" y="3573016"/>
            <a:ext cx="1216006" cy="1889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9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4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273</Words>
  <Application>Microsoft Office PowerPoint</Application>
  <PresentationFormat>如螢幕大小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書法中楷（注音一）</vt:lpstr>
      <vt:lpstr>書法中楷（破音二）</vt:lpstr>
      <vt:lpstr>書法中楷（破音三）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HL</dc:creator>
  <cp:lastModifiedBy>ilc</cp:lastModifiedBy>
  <cp:revision>582</cp:revision>
  <dcterms:created xsi:type="dcterms:W3CDTF">2018-11-21T05:43:48Z</dcterms:created>
  <dcterms:modified xsi:type="dcterms:W3CDTF">2021-06-22T11:54:33Z</dcterms:modified>
</cp:coreProperties>
</file>