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30" r:id="rId2"/>
    <p:sldId id="731" r:id="rId3"/>
    <p:sldId id="742" r:id="rId4"/>
    <p:sldId id="744" r:id="rId5"/>
    <p:sldId id="743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41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353" autoAdjust="0"/>
  </p:normalViewPr>
  <p:slideViewPr>
    <p:cSldViewPr>
      <p:cViewPr varScale="1">
        <p:scale>
          <a:sx n="50" d="100"/>
          <a:sy n="50" d="100"/>
        </p:scale>
        <p:origin x="4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94626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05038"/>
            <a:ext cx="807524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統整活動四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E84219-BF4A-4172-90D8-9B7D2CFA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46" y="4491464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課本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107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四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、小朋友，你覺得哪一課的課文故事最有趣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為什麼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70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四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、有時候將「原來的故事」改編後，故事內容可以更有趣，更有想像力，更能意思呢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529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四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、有時候將「原來的故事」改編後，故事內容可以更有趣，更有想像力，更能意思呢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220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77" y="0"/>
            <a:ext cx="9486721" cy="2736304"/>
          </a:xfrm>
        </p:spPr>
        <p:txBody>
          <a:bodyPr/>
          <a:lstStyle/>
          <a:p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很棒喔</a:t>
            </a: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2F0710-EF7D-476F-B741-56663F4CB337}"/>
              </a:ext>
            </a:extLst>
          </p:cNvPr>
          <p:cNvPicPr/>
          <p:nvPr/>
        </p:nvPicPr>
        <p:blipFill rotWithShape="1">
          <a:blip r:embed="rId2"/>
          <a:srcRect l="70301" t="58576" r="17650" b="22965"/>
          <a:stretch/>
        </p:blipFill>
        <p:spPr bwMode="auto">
          <a:xfrm>
            <a:off x="2843808" y="2996952"/>
            <a:ext cx="345638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10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202752"/>
          </a:xfrm>
        </p:spPr>
        <p:txBody>
          <a:bodyPr/>
          <a:lstStyle/>
          <a:p>
            <a:pPr algn="l"/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觀看圖片後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再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試著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說看這三個故事「原來的故事內容」給自己或家人分享一下。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202752"/>
          </a:xfrm>
        </p:spPr>
        <p:txBody>
          <a:bodyPr/>
          <a:lstStyle/>
          <a:p>
            <a:pPr algn="l"/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想一想，這三課的課文故事跟「原來的故事內容」有沒有一樣呢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509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202752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想好了嗎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我們一課一課慢慢看。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841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836712"/>
            <a:ext cx="8075240" cy="2202752"/>
          </a:xfrm>
        </p:spPr>
        <p:txBody>
          <a:bodyPr/>
          <a:lstStyle/>
          <a:p>
            <a:pPr algn="l"/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zh-TW" altLang="en-US" dirty="0">
                <a:ea typeface="書法中楷（注音一）" panose="02010609010101010101" pitchFamily="49" charset="-120"/>
              </a:rPr>
              <a:t>第十課是將醜小鴨這個故</a:t>
            </a:r>
            <a:br>
              <a:rPr lang="en-US" altLang="zh-TW" dirty="0">
                <a:ea typeface="書法中楷（注音一）" panose="02010609010101010101" pitchFamily="49" charset="-120"/>
              </a:rPr>
            </a:br>
            <a:r>
              <a:rPr lang="zh-TW" altLang="en-US" dirty="0">
                <a:ea typeface="書法中楷（注音一）" panose="02010609010101010101" pitchFamily="49" charset="-120"/>
              </a:rPr>
              <a:t>          事改成詩歌的形式。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2987824" y="3067642"/>
            <a:ext cx="3960440" cy="3357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109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202752"/>
          </a:xfrm>
        </p:spPr>
        <p:txBody>
          <a:bodyPr/>
          <a:lstStyle/>
          <a:p>
            <a:pPr algn="just"/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zh-TW" altLang="en-US" dirty="0">
                <a:ea typeface="書法中楷（注音一）" panose="02010609010101010101" pitchFamily="49" charset="-120"/>
              </a:rPr>
              <a:t>第十一課是將</a:t>
            </a:r>
            <a:r>
              <a:rPr lang="zh-TW" altLang="en-US" u="wavy" dirty="0">
                <a:ea typeface="書法中楷（注音一）" panose="02010609010101010101" pitchFamily="49" charset="-120"/>
              </a:rPr>
              <a:t>女媧補天</a:t>
            </a:r>
            <a:r>
              <a:rPr lang="zh-TW" altLang="en-US" dirty="0">
                <a:ea typeface="書法中楷（注音一）" panose="02010609010101010101" pitchFamily="49" charset="-120"/>
              </a:rPr>
              <a:t>的故事融入到課文中，讓蜘蛛學習</a:t>
            </a:r>
            <a:r>
              <a:rPr lang="zh-TW" altLang="en-US" u="sng" dirty="0">
                <a:ea typeface="書法中楷（注音一）" panose="02010609010101010101" pitchFamily="49" charset="-120"/>
              </a:rPr>
              <a:t>女媧</a:t>
            </a:r>
            <a:r>
              <a:rPr lang="zh-TW" altLang="en-US" dirty="0">
                <a:ea typeface="書法中楷（注音一）" panose="02010609010101010101" pitchFamily="49" charset="-120"/>
              </a:rPr>
              <a:t>的精神，幫忙補蛋。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915816" y="2976318"/>
            <a:ext cx="3836356" cy="2808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781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729058"/>
            <a:ext cx="8435280" cy="2202752"/>
          </a:xfrm>
        </p:spPr>
        <p:txBody>
          <a:bodyPr/>
          <a:lstStyle/>
          <a:p>
            <a:pPr algn="l"/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zh-TW" altLang="en-US" dirty="0">
                <a:ea typeface="書法中楷（注音一）" panose="02010609010101010101" pitchFamily="49" charset="-120"/>
              </a:rPr>
              <a:t>第十二課是作者運用想像力，將搗藥的兔子再加入運動健身的目的。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2483768" y="2931810"/>
            <a:ext cx="4176464" cy="3449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13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、想一想，這三課的課文故事怎麼變出來的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9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202752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、這三課的課文故事是作者改編出來的。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034183E-8E9A-4273-8CBB-B9500A2B4836}"/>
              </a:ext>
            </a:extLst>
          </p:cNvPr>
          <p:cNvPicPr/>
          <p:nvPr/>
        </p:nvPicPr>
        <p:blipFill rotWithShape="1">
          <a:blip r:embed="rId2"/>
          <a:srcRect l="15170" t="20236" r="62978" b="59766"/>
          <a:stretch/>
        </p:blipFill>
        <p:spPr bwMode="auto">
          <a:xfrm>
            <a:off x="0" y="2765694"/>
            <a:ext cx="2731934" cy="282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8B024D-AE57-4E11-BB6A-F2F9AF9F83C5}"/>
              </a:ext>
            </a:extLst>
          </p:cNvPr>
          <p:cNvPicPr/>
          <p:nvPr/>
        </p:nvPicPr>
        <p:blipFill rotWithShape="1">
          <a:blip r:embed="rId2"/>
          <a:srcRect l="14663" t="40883" r="62456" b="40870"/>
          <a:stretch/>
        </p:blipFill>
        <p:spPr bwMode="auto">
          <a:xfrm>
            <a:off x="2679860" y="2924943"/>
            <a:ext cx="2731934" cy="25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BD5784-55C0-4EE2-8DB6-4D4C2D8BC396}"/>
              </a:ext>
            </a:extLst>
          </p:cNvPr>
          <p:cNvPicPr/>
          <p:nvPr/>
        </p:nvPicPr>
        <p:blipFill rotWithShape="1">
          <a:blip r:embed="rId2"/>
          <a:srcRect l="14298" t="58953" r="63850" b="21049"/>
          <a:stretch/>
        </p:blipFill>
        <p:spPr bwMode="auto">
          <a:xfrm>
            <a:off x="5411794" y="2691639"/>
            <a:ext cx="3480686" cy="289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19284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259</Words>
  <Application>Microsoft Office PowerPoint</Application>
  <PresentationFormat>如螢幕大小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書法中楷（注音一）</vt:lpstr>
      <vt:lpstr>書法中楷（破音二）</vt:lpstr>
      <vt:lpstr>新細明體</vt:lpstr>
      <vt:lpstr>Arial</vt:lpstr>
      <vt:lpstr>Calibri</vt:lpstr>
      <vt:lpstr>預設簡報設計</vt:lpstr>
      <vt:lpstr>PowerPoint 簡報</vt:lpstr>
      <vt:lpstr>(一)、觀看圖片後，再試著說說看這三個故事「原來的故事內容」給自己或家人分享一下。</vt:lpstr>
      <vt:lpstr>(二)、想一想，這三課的課文故事跟「原來的故事內容」有沒有一樣呢?</vt:lpstr>
      <vt:lpstr>想好了嗎?我們一課一課慢慢看。</vt:lpstr>
      <vt:lpstr>(二)、第十課是將醜小鴨這個故           事改成詩歌的形式。</vt:lpstr>
      <vt:lpstr>(二)、第十一課是將女媧補天的故事融入到課文中，讓蜘蛛學習女媧的精神，幫忙補蛋。</vt:lpstr>
      <vt:lpstr>(二)、第十二課是作者運用想像力，將搗藥的兔子再加入運動健身的目的。</vt:lpstr>
      <vt:lpstr>(三)、想一想，這三課的課文故事怎麼變出來的?</vt:lpstr>
      <vt:lpstr>(三)、這三課的課文故事是作者改編出來的。</vt:lpstr>
      <vt:lpstr>(四)、小朋友，你覺得哪一課的課文故事最有趣?為什麼?</vt:lpstr>
      <vt:lpstr>(四)、有時候將「原來的故事」改編後，故事內容可以更有趣，更有想像力，更能意思呢!</vt:lpstr>
      <vt:lpstr>(四)、有時候將「原來的故事」改編後，故事內容可以更有趣，更有想像力，更能意思呢!</vt:lpstr>
      <vt:lpstr> 很棒喔!下課了。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687</cp:revision>
  <dcterms:created xsi:type="dcterms:W3CDTF">2014-04-30T03:23:07Z</dcterms:created>
  <dcterms:modified xsi:type="dcterms:W3CDTF">2021-06-12T08:04:56Z</dcterms:modified>
</cp:coreProperties>
</file>