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730" r:id="rId2"/>
    <p:sldId id="784" r:id="rId3"/>
    <p:sldId id="772" r:id="rId4"/>
    <p:sldId id="796" r:id="rId5"/>
    <p:sldId id="785" r:id="rId6"/>
    <p:sldId id="798" r:id="rId7"/>
    <p:sldId id="797" r:id="rId8"/>
    <p:sldId id="787" r:id="rId9"/>
    <p:sldId id="792" r:id="rId10"/>
    <p:sldId id="799" r:id="rId11"/>
    <p:sldId id="800" r:id="rId12"/>
    <p:sldId id="801" r:id="rId13"/>
    <p:sldId id="804" r:id="rId14"/>
    <p:sldId id="802" r:id="rId15"/>
    <p:sldId id="805" r:id="rId16"/>
    <p:sldId id="806" r:id="rId17"/>
    <p:sldId id="807" r:id="rId18"/>
    <p:sldId id="808" r:id="rId19"/>
    <p:sldId id="809" r:id="rId20"/>
    <p:sldId id="810" r:id="rId21"/>
    <p:sldId id="811" r:id="rId22"/>
    <p:sldId id="812" r:id="rId23"/>
    <p:sldId id="813" r:id="rId24"/>
    <p:sldId id="752" r:id="rId25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4F6"/>
    <a:srgbClr val="CCFFCC"/>
    <a:srgbClr val="E9F3F5"/>
    <a:srgbClr val="E9F4F7"/>
    <a:srgbClr val="FFFFCC"/>
    <a:srgbClr val="FCD9FF"/>
    <a:srgbClr val="C2DBEE"/>
    <a:srgbClr val="D7DF7F"/>
    <a:srgbClr val="D2D985"/>
    <a:srgbClr val="D7E1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 autoAdjust="0"/>
    <p:restoredTop sz="94353" autoAdjust="0"/>
  </p:normalViewPr>
  <p:slideViewPr>
    <p:cSldViewPr>
      <p:cViewPr>
        <p:scale>
          <a:sx n="33" d="100"/>
          <a:sy n="33" d="100"/>
        </p:scale>
        <p:origin x="534" y="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21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897BB-1E2D-4B82-B2A1-7BD37769464F}" type="datetimeFigureOut">
              <a:rPr lang="zh-TW" altLang="en-US" smtClean="0"/>
              <a:t>2021/6/12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1FD7F-AA20-417D-88BD-369C1115C7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1185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8E3AA-327D-4436-B469-A12960AE6E4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51631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E5DE6-475A-4439-87B8-2F3FF5D13F8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72139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B3A3F-6537-437C-8033-5A1420C040D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06384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929AA-6092-4FC3-810A-89892748724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70085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B4AB2-01AB-4CE1-AC59-8CE151E02DD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01153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AE7F5-01AE-4FDA-85B9-187ECC12431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268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9A4FF-D700-4BCB-A203-AB9295116D2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1270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3A6DA-0A14-4D7C-9E30-80B09D603CB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44222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52E72-F98B-4171-8712-E0EB7917129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53238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50114-FC1A-4D64-AC5F-BBBB10B1492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4166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C76EA-E4EE-4E8E-AD94-F0A13FF8618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83746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33A7B24-AD88-46B6-9960-3D8A13AF6C5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I1X1Uq51mm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2" name="Picture 2" descr="C:\Users\E04454\Desktop\★108行銷-國小說明會PPT母片PNG\108行銷-國小說明會PPT母片-03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616" y="-13692"/>
            <a:ext cx="9462616" cy="6885384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2875" y="3309183"/>
            <a:ext cx="807524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66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生活課</a:t>
            </a:r>
            <a:r>
              <a:rPr lang="en-US" altLang="zh-TW" sz="66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108-109</a:t>
            </a:r>
            <a:r>
              <a:rPr lang="zh-TW" altLang="en-US" sz="66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頁</a:t>
            </a:r>
            <a:endParaRPr lang="en-US" altLang="zh-TW" sz="6600" b="1" dirty="0">
              <a:solidFill>
                <a:schemeClr val="accent4">
                  <a:lumMod val="85000"/>
                  <a:lumOff val="1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2" name="Picture 2" descr="C:\Users\E04454\Desktop\★108行銷-國小說明會PPT母片PNG\108行銷-國小說明會PPT母片-03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616" y="-27384"/>
            <a:ext cx="9462616" cy="6885384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8228" y="1719660"/>
            <a:ext cx="876892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lang="en-US" altLang="zh-TW" sz="5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(1)</a:t>
            </a:r>
            <a:r>
              <a:rPr lang="zh-TW" altLang="en-US" sz="5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、吃飯前要先用肥皂洗手</a:t>
            </a:r>
            <a:endParaRPr lang="en-US" altLang="zh-TW" sz="5400" b="1" dirty="0">
              <a:solidFill>
                <a:schemeClr val="accent4">
                  <a:lumMod val="85000"/>
                  <a:lumOff val="1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defRPr/>
            </a:pPr>
            <a:r>
              <a:rPr lang="zh-TW" altLang="en-US" sz="5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  的好習慣。</a:t>
            </a:r>
            <a:endParaRPr lang="en-US" altLang="zh-TW" sz="6600" b="1" dirty="0">
              <a:solidFill>
                <a:schemeClr val="accent4">
                  <a:lumMod val="85000"/>
                  <a:lumOff val="1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15781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2" name="Picture 2" descr="C:\Users\E04454\Desktop\★108行銷-國小說明會PPT母片PNG\108行銷-國小說明會PPT母片-03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616" y="-27384"/>
            <a:ext cx="9462616" cy="6885384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87536" y="1719660"/>
            <a:ext cx="8768928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5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想一想，說一說</a:t>
            </a:r>
            <a:r>
              <a:rPr lang="en-US" altLang="zh-TW" sz="5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:</a:t>
            </a:r>
          </a:p>
          <a:p>
            <a:pPr eaLnBrk="1" hangingPunct="1">
              <a:defRPr/>
            </a:pPr>
            <a:r>
              <a:rPr lang="en-US" altLang="zh-TW" sz="5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(2)</a:t>
            </a:r>
            <a:r>
              <a:rPr lang="zh-TW" altLang="en-US" sz="5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、在學校打飯菜時要注意什麼呢</a:t>
            </a:r>
            <a:r>
              <a:rPr lang="en-US" altLang="zh-TW" sz="5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  <a:endParaRPr lang="en-US" altLang="zh-TW" sz="6600" b="1" dirty="0">
              <a:solidFill>
                <a:schemeClr val="accent4">
                  <a:lumMod val="85000"/>
                  <a:lumOff val="1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96163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2" name="Picture 2" descr="C:\Users\E04454\Desktop\★108行銷-國小說明會PPT母片PNG\108行銷-國小說明會PPT母片-03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616" y="-27384"/>
            <a:ext cx="9462616" cy="6885384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87536" y="1719660"/>
            <a:ext cx="82296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lang="en-US" altLang="zh-TW" sz="5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(2)</a:t>
            </a:r>
            <a:r>
              <a:rPr lang="zh-TW" altLang="en-US" sz="5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、在學校打飯菜時要排隊、不可以說話、戴口罩、不可以挑食、大家一起開動。</a:t>
            </a:r>
            <a:endParaRPr lang="en-US" altLang="zh-TW" sz="6600" b="1" dirty="0">
              <a:solidFill>
                <a:schemeClr val="accent4">
                  <a:lumMod val="85000"/>
                  <a:lumOff val="1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51911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2" name="Picture 2" descr="C:\Users\E04454\Desktop\★108行銷-國小說明會PPT母片PNG\108行銷-國小說明會PPT母片-03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616" y="-27384"/>
            <a:ext cx="9462616" cy="6885384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8228" y="1305341"/>
            <a:ext cx="8768928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5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想一想，說一說</a:t>
            </a:r>
            <a:r>
              <a:rPr lang="en-US" altLang="zh-TW" sz="5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:</a:t>
            </a:r>
          </a:p>
          <a:p>
            <a:pPr algn="ctr" eaLnBrk="1" hangingPunct="1">
              <a:defRPr/>
            </a:pPr>
            <a:endParaRPr lang="en-US" altLang="zh-TW" sz="5400" b="1" dirty="0">
              <a:solidFill>
                <a:schemeClr val="accent4">
                  <a:lumMod val="85000"/>
                  <a:lumOff val="1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defRPr/>
            </a:pPr>
            <a:r>
              <a:rPr lang="en-US" altLang="zh-TW" sz="5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(3)</a:t>
            </a:r>
            <a:r>
              <a:rPr lang="zh-TW" altLang="en-US" sz="5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、影片中說「拜託，求求你們吃掉我吧</a:t>
            </a:r>
            <a:r>
              <a:rPr lang="en-US" altLang="zh-TW" sz="5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!</a:t>
            </a:r>
            <a:r>
              <a:rPr lang="zh-TW" altLang="en-US" sz="5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我擁有非常豐富的營養喔</a:t>
            </a:r>
            <a:r>
              <a:rPr lang="en-US" altLang="zh-TW" sz="5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! </a:t>
            </a:r>
            <a:r>
              <a:rPr lang="zh-TW" altLang="en-US" sz="5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」是誰呢</a:t>
            </a:r>
            <a:r>
              <a:rPr lang="en-US" altLang="zh-TW" sz="5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  <a:endParaRPr lang="zh-TW" altLang="en-US" sz="5400" b="1" dirty="0">
              <a:solidFill>
                <a:schemeClr val="accent4">
                  <a:lumMod val="85000"/>
                  <a:lumOff val="1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8553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2" name="Picture 2" descr="C:\Users\E04454\Desktop\★108行銷-國小說明會PPT母片PNG\108行銷-國小說明會PPT母片-03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616" y="-27384"/>
            <a:ext cx="9462616" cy="6885384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8228" y="1305341"/>
            <a:ext cx="8768928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5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想到了嗎</a:t>
            </a:r>
            <a:r>
              <a:rPr lang="en-US" altLang="zh-TW" sz="5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</a:p>
          <a:p>
            <a:pPr algn="ctr" eaLnBrk="1" hangingPunct="1">
              <a:defRPr/>
            </a:pPr>
            <a:endParaRPr lang="en-US" altLang="zh-TW" sz="5400" b="1" dirty="0">
              <a:solidFill>
                <a:schemeClr val="accent4">
                  <a:lumMod val="85000"/>
                  <a:lumOff val="1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defRPr/>
            </a:pPr>
            <a:r>
              <a:rPr lang="en-US" altLang="zh-TW" sz="5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(3)</a:t>
            </a:r>
            <a:r>
              <a:rPr lang="zh-TW" altLang="en-US" sz="5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、影片中說「拜託，求求你們吃掉我吧</a:t>
            </a:r>
            <a:r>
              <a:rPr lang="en-US" altLang="zh-TW" sz="5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!</a:t>
            </a:r>
            <a:r>
              <a:rPr lang="zh-TW" altLang="en-US" sz="5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我擁有非常豐富的營養喔</a:t>
            </a:r>
            <a:r>
              <a:rPr lang="en-US" altLang="zh-TW" sz="5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! </a:t>
            </a:r>
            <a:r>
              <a:rPr lang="zh-TW" altLang="en-US" sz="5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」是</a:t>
            </a:r>
            <a:r>
              <a:rPr lang="zh-TW" altLang="en-US" sz="5400" b="1" u="sng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蔬菜</a:t>
            </a:r>
            <a:r>
              <a:rPr lang="zh-TW" altLang="en-US" sz="5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10214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2" name="Picture 2" descr="C:\Users\E04454\Desktop\★108行銷-國小說明會PPT母片PNG\108行銷-國小說明會PPT母片-03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616" y="-27384"/>
            <a:ext cx="9462616" cy="6885384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8228" y="1305341"/>
            <a:ext cx="876892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5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想一想，說一說</a:t>
            </a:r>
            <a:r>
              <a:rPr lang="en-US" altLang="zh-TW" sz="5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:</a:t>
            </a:r>
          </a:p>
          <a:p>
            <a:pPr algn="ctr" eaLnBrk="1" hangingPunct="1">
              <a:defRPr/>
            </a:pPr>
            <a:endParaRPr lang="en-US" altLang="zh-TW" sz="5400" b="1" dirty="0">
              <a:solidFill>
                <a:schemeClr val="accent4">
                  <a:lumMod val="85000"/>
                  <a:lumOff val="1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defRPr/>
            </a:pPr>
            <a:r>
              <a:rPr lang="en-US" altLang="zh-TW" sz="5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(4)</a:t>
            </a:r>
            <a:r>
              <a:rPr lang="zh-TW" altLang="en-US" sz="5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、打完飯菜後，要怎麼用心吃飯呢</a:t>
            </a:r>
            <a:r>
              <a:rPr lang="en-US" altLang="zh-TW" sz="5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  <a:endParaRPr lang="zh-TW" altLang="en-US" sz="5400" b="1" dirty="0">
              <a:solidFill>
                <a:schemeClr val="accent4">
                  <a:lumMod val="85000"/>
                  <a:lumOff val="1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82415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2" name="Picture 2" descr="C:\Users\E04454\Desktop\★108行銷-國小說明會PPT母片PNG\108行銷-國小說明會PPT母片-03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616" y="-27384"/>
            <a:ext cx="9462616" cy="6885384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8228" y="1305341"/>
            <a:ext cx="8768928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5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想到了嗎</a:t>
            </a:r>
            <a:r>
              <a:rPr lang="en-US" altLang="zh-TW" sz="5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</a:p>
          <a:p>
            <a:pPr algn="ctr" eaLnBrk="1" hangingPunct="1">
              <a:defRPr/>
            </a:pPr>
            <a:endParaRPr lang="en-US" altLang="zh-TW" sz="5400" b="1" dirty="0">
              <a:solidFill>
                <a:schemeClr val="accent4">
                  <a:lumMod val="85000"/>
                  <a:lumOff val="1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defRPr/>
            </a:pPr>
            <a:r>
              <a:rPr lang="en-US" altLang="zh-TW" sz="5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(4)</a:t>
            </a:r>
            <a:r>
              <a:rPr lang="zh-TW" altLang="en-US" sz="5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、打完飯菜後，要不講話、細嚼慢嚥、專心的吃、輕鬆坐好吃飯。</a:t>
            </a:r>
          </a:p>
          <a:p>
            <a:pPr eaLnBrk="1" hangingPunct="1">
              <a:defRPr/>
            </a:pPr>
            <a:r>
              <a:rPr lang="zh-TW" altLang="en-US" sz="5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32182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2" name="Picture 2" descr="C:\Users\E04454\Desktop\★108行銷-國小說明會PPT母片PNG\108行銷-國小說明會PPT母片-03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616" y="-27384"/>
            <a:ext cx="9462616" cy="6885384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8228" y="1305341"/>
            <a:ext cx="876892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5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想一想，說一說</a:t>
            </a:r>
            <a:r>
              <a:rPr lang="en-US" altLang="zh-TW" sz="5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:</a:t>
            </a:r>
          </a:p>
          <a:p>
            <a:pPr algn="ctr" eaLnBrk="1" hangingPunct="1">
              <a:defRPr/>
            </a:pPr>
            <a:endParaRPr lang="en-US" altLang="zh-TW" sz="5400" b="1" dirty="0">
              <a:solidFill>
                <a:schemeClr val="accent4">
                  <a:lumMod val="85000"/>
                  <a:lumOff val="1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defRPr/>
            </a:pPr>
            <a:r>
              <a:rPr lang="en-US" altLang="zh-TW" sz="5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(5)</a:t>
            </a:r>
            <a:r>
              <a:rPr lang="zh-TW" altLang="en-US" sz="5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、我們享用學校營養午餐食物要感恩那些人呢</a:t>
            </a:r>
            <a:r>
              <a:rPr lang="en-US" altLang="zh-TW" sz="5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  <a:endParaRPr lang="zh-TW" altLang="en-US" sz="5400" b="1" dirty="0">
              <a:solidFill>
                <a:schemeClr val="accent4">
                  <a:lumMod val="85000"/>
                  <a:lumOff val="1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21673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2" name="Picture 2" descr="C:\Users\E04454\Desktop\★108行銷-國小說明會PPT母片PNG\108行銷-國小說明會PPT母片-03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616" y="-27384"/>
            <a:ext cx="9462616" cy="6885384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8228" y="1305341"/>
            <a:ext cx="8768928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5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想到了嗎</a:t>
            </a:r>
            <a:r>
              <a:rPr lang="en-US" altLang="zh-TW" sz="5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</a:p>
          <a:p>
            <a:pPr algn="ctr" eaLnBrk="1" hangingPunct="1">
              <a:defRPr/>
            </a:pPr>
            <a:endParaRPr lang="en-US" altLang="zh-TW" sz="5400" b="1" dirty="0">
              <a:solidFill>
                <a:schemeClr val="accent4">
                  <a:lumMod val="85000"/>
                  <a:lumOff val="1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defRPr/>
            </a:pPr>
            <a:r>
              <a:rPr lang="en-US" altLang="zh-TW" sz="5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(5)</a:t>
            </a:r>
            <a:r>
              <a:rPr lang="zh-TW" altLang="en-US" sz="5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、要感謝農夫、煮菜的阿姨、送飯菜的叔叔、</a:t>
            </a:r>
            <a:r>
              <a:rPr lang="zh-TW" altLang="en-US" sz="5400" b="1" u="sng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志亮</a:t>
            </a:r>
            <a:r>
              <a:rPr lang="zh-TW" altLang="en-US" sz="5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叔叔、打菜的老師以及分水果的同學。</a:t>
            </a:r>
          </a:p>
        </p:txBody>
      </p:sp>
    </p:spTree>
    <p:extLst>
      <p:ext uri="{BB962C8B-B14F-4D97-AF65-F5344CB8AC3E}">
        <p14:creationId xmlns:p14="http://schemas.microsoft.com/office/powerpoint/2010/main" val="4178071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2" name="Picture 2" descr="C:\Users\E04454\Desktop\★108行銷-國小說明會PPT母片PNG\108行銷-國小說明會PPT母片-03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616" y="-27384"/>
            <a:ext cx="9462616" cy="6885384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8228" y="1305341"/>
            <a:ext cx="8768928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5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想一想，說一說</a:t>
            </a:r>
            <a:r>
              <a:rPr lang="en-US" altLang="zh-TW" sz="5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:</a:t>
            </a:r>
          </a:p>
          <a:p>
            <a:pPr algn="ctr" eaLnBrk="1" hangingPunct="1">
              <a:defRPr/>
            </a:pPr>
            <a:endParaRPr lang="en-US" altLang="zh-TW" sz="5400" b="1" dirty="0">
              <a:solidFill>
                <a:schemeClr val="accent4">
                  <a:lumMod val="85000"/>
                  <a:lumOff val="1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defRPr/>
            </a:pPr>
            <a:r>
              <a:rPr lang="en-US" altLang="zh-TW" sz="5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(6)</a:t>
            </a:r>
            <a:r>
              <a:rPr lang="zh-TW" altLang="en-US" sz="5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、不論吃學校營養午餐或享用家中大餐時，你們最重要的工作是什麼</a:t>
            </a:r>
            <a:r>
              <a:rPr lang="en-US" altLang="zh-TW" sz="5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  <a:endParaRPr lang="zh-TW" altLang="en-US" sz="5400" b="1" dirty="0">
              <a:solidFill>
                <a:schemeClr val="accent4">
                  <a:lumMod val="85000"/>
                  <a:lumOff val="1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36887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2" name="Picture 2" descr="C:\Users\E04454\Desktop\★108行銷-國小說明會PPT母片PNG\108行銷-國小說明會PPT母片-03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2022"/>
            <a:ext cx="9462616" cy="6885384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-116582" y="492076"/>
            <a:ext cx="880338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lang="en-US" altLang="zh-TW" sz="4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</a:t>
            </a:r>
            <a:r>
              <a:rPr lang="zh-TW" altLang="en-US" sz="4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一</a:t>
            </a:r>
            <a:r>
              <a:rPr lang="en-US" altLang="zh-TW" sz="4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)</a:t>
            </a:r>
            <a:r>
              <a:rPr lang="zh-TW" altLang="en-US" sz="4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、請閱讀與觀察</a:t>
            </a:r>
            <a:r>
              <a:rPr lang="en-US" altLang="zh-TW" sz="4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108-109</a:t>
            </a:r>
            <a:r>
              <a:rPr lang="zh-TW" altLang="en-US" sz="4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圖文。</a:t>
            </a:r>
            <a:endParaRPr lang="en-US" altLang="zh-TW" sz="4400" b="1" dirty="0">
              <a:solidFill>
                <a:schemeClr val="accent4">
                  <a:lumMod val="85000"/>
                  <a:lumOff val="1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4914E05-11E2-4014-A5AA-6D8858B0A4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63" t="15106" r="5000" b="19185"/>
          <a:stretch/>
        </p:blipFill>
        <p:spPr>
          <a:xfrm>
            <a:off x="-116582" y="1635075"/>
            <a:ext cx="9260582" cy="513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789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2" name="Picture 2" descr="C:\Users\E04454\Desktop\★108行銷-國小說明會PPT母片PNG\108行銷-國小說明會PPT母片-03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616" y="-27384"/>
            <a:ext cx="9462616" cy="6885384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8228" y="1305341"/>
            <a:ext cx="876892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5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想到了嗎</a:t>
            </a:r>
            <a:r>
              <a:rPr lang="en-US" altLang="zh-TW" sz="5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</a:p>
          <a:p>
            <a:pPr algn="ctr" eaLnBrk="1" hangingPunct="1">
              <a:defRPr/>
            </a:pPr>
            <a:endParaRPr lang="en-US" altLang="zh-TW" sz="5400" b="1" dirty="0">
              <a:solidFill>
                <a:schemeClr val="accent4">
                  <a:lumMod val="85000"/>
                  <a:lumOff val="1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defRPr/>
            </a:pPr>
            <a:r>
              <a:rPr lang="en-US" altLang="zh-TW" sz="5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(6)</a:t>
            </a:r>
            <a:r>
              <a:rPr lang="zh-TW" altLang="en-US" sz="5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、最重要的是感恩及好好把營養吃光光。</a:t>
            </a:r>
          </a:p>
        </p:txBody>
      </p:sp>
    </p:spTree>
    <p:extLst>
      <p:ext uri="{BB962C8B-B14F-4D97-AF65-F5344CB8AC3E}">
        <p14:creationId xmlns:p14="http://schemas.microsoft.com/office/powerpoint/2010/main" val="19151255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2" name="Picture 2" descr="C:\Users\E04454\Desktop\★108行銷-國小說明會PPT母片PNG\108行銷-國小說明會PPT母片-03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616" y="-27384"/>
            <a:ext cx="9462616" cy="6885384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8228" y="1305341"/>
            <a:ext cx="876892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5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想一想，說一說</a:t>
            </a:r>
            <a:r>
              <a:rPr lang="en-US" altLang="zh-TW" sz="5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:</a:t>
            </a:r>
          </a:p>
          <a:p>
            <a:pPr algn="ctr" eaLnBrk="1" hangingPunct="1">
              <a:defRPr/>
            </a:pPr>
            <a:endParaRPr lang="en-US" altLang="zh-TW" sz="5400" b="1" dirty="0">
              <a:solidFill>
                <a:schemeClr val="accent4">
                  <a:lumMod val="85000"/>
                  <a:lumOff val="1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defRPr/>
            </a:pPr>
            <a:r>
              <a:rPr lang="en-US" altLang="zh-TW" sz="5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(7)</a:t>
            </a:r>
            <a:r>
              <a:rPr lang="zh-TW" altLang="en-US" sz="5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、要怎麼樣才能把營養吃到肚子裡呢</a:t>
            </a:r>
            <a:r>
              <a:rPr lang="en-US" altLang="zh-TW" sz="5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  <a:endParaRPr lang="zh-TW" altLang="en-US" sz="5400" b="1" dirty="0">
              <a:solidFill>
                <a:schemeClr val="accent4">
                  <a:lumMod val="85000"/>
                  <a:lumOff val="1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083260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2" name="Picture 2" descr="C:\Users\E04454\Desktop\★108行銷-國小說明會PPT母片PNG\108行銷-國小說明會PPT母片-03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616" y="-27384"/>
            <a:ext cx="9462616" cy="6885384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87536" y="674052"/>
            <a:ext cx="8768928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5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想到了嗎</a:t>
            </a:r>
            <a:r>
              <a:rPr lang="en-US" altLang="zh-TW" sz="5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</a:p>
          <a:p>
            <a:pPr eaLnBrk="1" hangingPunct="1">
              <a:defRPr/>
            </a:pPr>
            <a:r>
              <a:rPr lang="en-US" altLang="zh-TW" sz="5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(7)</a:t>
            </a:r>
            <a:r>
              <a:rPr lang="zh-TW" altLang="en-US" sz="5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、要身體坐正、看一看食物與聞一聞香味、用節奏用餐、享受味道、慢慢咀嚼、一口一口慢慢吃慢慢吞、專心放鬆，這樣才能把營養吃到肚子裡喔</a:t>
            </a:r>
            <a:r>
              <a:rPr lang="en-US" altLang="zh-TW" sz="5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!</a:t>
            </a:r>
            <a:endParaRPr lang="zh-TW" altLang="en-US" sz="5400" b="1" dirty="0">
              <a:solidFill>
                <a:schemeClr val="accent4">
                  <a:lumMod val="85000"/>
                  <a:lumOff val="1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679265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2" name="Picture 2" descr="C:\Users\E04454\Desktop\★108行銷-國小說明會PPT母片PNG\108行銷-國小說明會PPT母片-03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616" y="-27384"/>
            <a:ext cx="9462616" cy="6885384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8228" y="1305341"/>
            <a:ext cx="8768928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endParaRPr lang="en-US" altLang="zh-TW" sz="5400" b="1" dirty="0">
              <a:solidFill>
                <a:schemeClr val="accent4">
                  <a:lumMod val="85000"/>
                  <a:lumOff val="1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defRPr/>
            </a:pPr>
            <a:r>
              <a:rPr lang="en-US" altLang="zh-TW" sz="5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(8)</a:t>
            </a:r>
            <a:r>
              <a:rPr lang="zh-TW" altLang="en-US" sz="5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、今天晚上吃飯時，試試今天學到的用心吃飯喔</a:t>
            </a:r>
            <a:r>
              <a:rPr lang="en-US" altLang="zh-TW" sz="5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!</a:t>
            </a:r>
            <a:endParaRPr lang="zh-TW" altLang="en-US" sz="5400" b="1" dirty="0">
              <a:solidFill>
                <a:schemeClr val="accent4">
                  <a:lumMod val="85000"/>
                  <a:lumOff val="1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894139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E04454\Desktop\★108行銷-國小說明會PPT母片PNG\108行銷-國小說明會PPT母片-03.png">
            <a:extLst>
              <a:ext uri="{FF2B5EF4-FFF2-40B4-BE49-F238E27FC236}">
                <a16:creationId xmlns:a16="http://schemas.microsoft.com/office/drawing/2014/main" id="{22323310-D94A-4735-A8DD-E1AE71C79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616" y="-13692"/>
            <a:ext cx="9462616" cy="6885384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45DE51A0-F1F9-4588-8C25-268F4B420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816" y="2910569"/>
            <a:ext cx="8655184" cy="1036862"/>
          </a:xfrm>
        </p:spPr>
        <p:txBody>
          <a:bodyPr/>
          <a:lstStyle/>
          <a:p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下課了。</a:t>
            </a:r>
          </a:p>
        </p:txBody>
      </p:sp>
    </p:spTree>
    <p:extLst>
      <p:ext uri="{BB962C8B-B14F-4D97-AF65-F5344CB8AC3E}">
        <p14:creationId xmlns:p14="http://schemas.microsoft.com/office/powerpoint/2010/main" val="1867281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2" name="Picture 2" descr="C:\Users\E04454\Desktop\★108行銷-國小說明會PPT母片PNG\108行銷-國小說明會PPT母片-03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616" y="-13692"/>
            <a:ext cx="9462616" cy="6885384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13581" y="3139906"/>
            <a:ext cx="851683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lang="en-US" altLang="zh-TW" sz="4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1</a:t>
            </a:r>
            <a:r>
              <a:rPr lang="zh-TW" altLang="en-US" sz="4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、想一想，再說一說煮飯的步驟。</a:t>
            </a:r>
            <a:endParaRPr lang="en-US" altLang="zh-TW" sz="4400" b="1" dirty="0">
              <a:solidFill>
                <a:schemeClr val="accent4">
                  <a:lumMod val="85000"/>
                  <a:lumOff val="1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 eaLnBrk="1" hangingPunct="1">
              <a:defRPr/>
            </a:pPr>
            <a:endParaRPr lang="en-US" altLang="zh-TW" sz="4400" b="1" dirty="0">
              <a:solidFill>
                <a:schemeClr val="accent4">
                  <a:lumMod val="85000"/>
                  <a:lumOff val="1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698158B-D1A2-465D-99C0-E092D13B3A9A}"/>
              </a:ext>
            </a:extLst>
          </p:cNvPr>
          <p:cNvSpPr/>
          <p:nvPr/>
        </p:nvSpPr>
        <p:spPr>
          <a:xfrm>
            <a:off x="447650" y="2828649"/>
            <a:ext cx="8229600" cy="106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  <a:spcAft>
                <a:spcPts val="0"/>
              </a:spcAft>
            </a:pPr>
            <a:endParaRPr lang="en-US" altLang="zh-TW" sz="4000" kern="100" dirty="0">
              <a:latin typeface="書法中楷（注音一）" panose="02010609010101010101" pitchFamily="49" charset="-120"/>
              <a:ea typeface="書法中楷（注音一）" panose="02010609010101010101" pitchFamily="49" charset="-120"/>
              <a:cs typeface="Arial" panose="020B0604020202020204" pitchFamily="34" charset="0"/>
            </a:endParaRPr>
          </a:p>
          <a:p>
            <a:pPr>
              <a:lnSpc>
                <a:spcPts val="3800"/>
              </a:lnSpc>
              <a:spcAft>
                <a:spcPts val="0"/>
              </a:spcAft>
            </a:pPr>
            <a:endParaRPr lang="en-US" altLang="zh-TW" sz="4000" kern="100" dirty="0">
              <a:latin typeface="書法中楷（注音一）" panose="02010609010101010101" pitchFamily="49" charset="-120"/>
              <a:ea typeface="書法中楷（注音一）" panose="02010609010101010101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341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2" name="Picture 2" descr="C:\Users\E04454\Desktop\★108行銷-國小說明會PPT母片PNG\108行銷-國小說明會PPT母片-03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616" y="-13692"/>
            <a:ext cx="9462616" cy="6885384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855762" y="1007001"/>
            <a:ext cx="8516838" cy="686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lang="en-US" altLang="zh-TW" sz="4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1</a:t>
            </a:r>
            <a:r>
              <a:rPr lang="zh-TW" altLang="en-US" sz="4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、還記得煮飯的步驟嗎</a:t>
            </a:r>
            <a:r>
              <a:rPr lang="en-US" altLang="zh-TW" sz="4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</a:p>
          <a:p>
            <a:pPr eaLnBrk="1" hangingPunct="1">
              <a:defRPr/>
            </a:pPr>
            <a:endParaRPr lang="en-US" altLang="zh-TW" sz="4400" b="1" dirty="0">
              <a:solidFill>
                <a:schemeClr val="accent4">
                  <a:lumMod val="85000"/>
                  <a:lumOff val="1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defRPr/>
            </a:pPr>
            <a:r>
              <a:rPr lang="zh-TW" altLang="en-US" sz="4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煮飯步驟</a:t>
            </a:r>
            <a:r>
              <a:rPr lang="en-US" altLang="zh-TW" sz="4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:</a:t>
            </a:r>
          </a:p>
          <a:p>
            <a:pPr eaLnBrk="1" hangingPunct="1">
              <a:defRPr/>
            </a:pPr>
            <a:r>
              <a:rPr lang="en-US" altLang="zh-TW" sz="4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(1)</a:t>
            </a:r>
            <a:r>
              <a:rPr lang="zh-TW" altLang="en-US" sz="4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、量米。</a:t>
            </a:r>
            <a:endParaRPr lang="en-US" altLang="zh-TW" sz="4400" b="1" dirty="0">
              <a:solidFill>
                <a:schemeClr val="accent4">
                  <a:lumMod val="85000"/>
                  <a:lumOff val="1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defRPr/>
            </a:pPr>
            <a:r>
              <a:rPr lang="en-US" altLang="zh-TW" sz="4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(2)</a:t>
            </a:r>
            <a:r>
              <a:rPr lang="zh-TW" altLang="en-US" sz="4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、洗米。</a:t>
            </a:r>
            <a:endParaRPr lang="en-US" altLang="zh-TW" sz="4400" b="1" dirty="0">
              <a:solidFill>
                <a:schemeClr val="accent4">
                  <a:lumMod val="85000"/>
                  <a:lumOff val="1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defRPr/>
            </a:pPr>
            <a:r>
              <a:rPr lang="en-US" altLang="zh-TW" sz="4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(3)</a:t>
            </a:r>
            <a:r>
              <a:rPr lang="zh-TW" altLang="en-US" sz="4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、加水。</a:t>
            </a:r>
            <a:endParaRPr lang="en-US" altLang="zh-TW" sz="4400" b="1" dirty="0">
              <a:solidFill>
                <a:schemeClr val="accent4">
                  <a:lumMod val="85000"/>
                  <a:lumOff val="1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defRPr/>
            </a:pPr>
            <a:r>
              <a:rPr lang="en-US" altLang="zh-TW" sz="4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(4)</a:t>
            </a:r>
            <a:r>
              <a:rPr lang="zh-TW" altLang="en-US" sz="4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、放入電鍋中。</a:t>
            </a:r>
            <a:endParaRPr lang="en-US" altLang="zh-TW" sz="4400" b="1" dirty="0">
              <a:solidFill>
                <a:schemeClr val="accent4">
                  <a:lumMod val="85000"/>
                  <a:lumOff val="1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defRPr/>
            </a:pPr>
            <a:r>
              <a:rPr lang="en-US" altLang="zh-TW" sz="4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(5)</a:t>
            </a:r>
            <a:r>
              <a:rPr lang="zh-TW" altLang="en-US" sz="4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、蓋上鍋蓋並按下煮飯鍵。</a:t>
            </a:r>
            <a:endParaRPr lang="en-US" altLang="zh-TW" sz="4400" b="1" dirty="0">
              <a:solidFill>
                <a:schemeClr val="accent4">
                  <a:lumMod val="85000"/>
                  <a:lumOff val="1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defRPr/>
            </a:pPr>
            <a:endParaRPr lang="en-US" altLang="zh-TW" sz="4400" b="1" dirty="0">
              <a:solidFill>
                <a:schemeClr val="accent4">
                  <a:lumMod val="85000"/>
                  <a:lumOff val="1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 eaLnBrk="1" hangingPunct="1">
              <a:defRPr/>
            </a:pPr>
            <a:endParaRPr lang="en-US" altLang="zh-TW" sz="4400" b="1" dirty="0">
              <a:solidFill>
                <a:schemeClr val="accent4">
                  <a:lumMod val="85000"/>
                  <a:lumOff val="1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698158B-D1A2-465D-99C0-E092D13B3A9A}"/>
              </a:ext>
            </a:extLst>
          </p:cNvPr>
          <p:cNvSpPr/>
          <p:nvPr/>
        </p:nvSpPr>
        <p:spPr>
          <a:xfrm>
            <a:off x="447650" y="2828649"/>
            <a:ext cx="8229600" cy="106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  <a:spcAft>
                <a:spcPts val="0"/>
              </a:spcAft>
            </a:pPr>
            <a:endParaRPr lang="en-US" altLang="zh-TW" sz="4000" kern="100" dirty="0">
              <a:latin typeface="書法中楷（注音一）" panose="02010609010101010101" pitchFamily="49" charset="-120"/>
              <a:ea typeface="書法中楷（注音一）" panose="02010609010101010101" pitchFamily="49" charset="-120"/>
              <a:cs typeface="Arial" panose="020B0604020202020204" pitchFamily="34" charset="0"/>
            </a:endParaRPr>
          </a:p>
          <a:p>
            <a:pPr>
              <a:lnSpc>
                <a:spcPts val="3800"/>
              </a:lnSpc>
              <a:spcAft>
                <a:spcPts val="0"/>
              </a:spcAft>
            </a:pPr>
            <a:endParaRPr lang="en-US" altLang="zh-TW" sz="4000" kern="100" dirty="0">
              <a:latin typeface="書法中楷（注音一）" panose="02010609010101010101" pitchFamily="49" charset="-120"/>
              <a:ea typeface="書法中楷（注音一）" panose="02010609010101010101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45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2" name="Picture 2" descr="C:\Users\E04454\Desktop\★108行銷-國小說明會PPT母片PNG\108行銷-國小說明會PPT母片-03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616" y="-13692"/>
            <a:ext cx="9462616" cy="6885384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79512" y="1705968"/>
            <a:ext cx="8964488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lang="en-US" altLang="zh-TW" sz="5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2</a:t>
            </a:r>
            <a:r>
              <a:rPr lang="zh-TW" altLang="en-US" sz="5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、想一想，家人有沒有教你做蛋糕或煮菜或煎蛋或餅乾或煮湯或煮麵</a:t>
            </a:r>
            <a:r>
              <a:rPr lang="en-US" altLang="zh-TW" sz="5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……</a:t>
            </a:r>
            <a:r>
              <a:rPr lang="zh-TW" altLang="en-US" sz="5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等。</a:t>
            </a:r>
            <a:endParaRPr lang="en-US" altLang="zh-TW" sz="5400" b="1" dirty="0">
              <a:solidFill>
                <a:schemeClr val="accent4">
                  <a:lumMod val="85000"/>
                  <a:lumOff val="1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74464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2" name="Picture 2" descr="C:\Users\E04454\Desktop\★108行銷-國小說明會PPT母片PNG\108行銷-國小說明會PPT母片-03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616" y="-13692"/>
            <a:ext cx="9462616" cy="6885384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79512" y="1705968"/>
            <a:ext cx="8964488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lang="en-US" altLang="zh-TW" sz="5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3</a:t>
            </a:r>
            <a:r>
              <a:rPr lang="zh-TW" altLang="en-US" sz="5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、想一想，家人帶你做這些食物，你的心情有沒有很快樂、幸福呢</a:t>
            </a:r>
            <a:r>
              <a:rPr lang="en-US" altLang="zh-TW" sz="5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  <a:r>
              <a:rPr lang="zh-TW" altLang="en-US" sz="5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有沒有感謝家人指導、帶著你做出美味的食物呢</a:t>
            </a:r>
            <a:r>
              <a:rPr lang="en-US" altLang="zh-TW" sz="5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  <a:r>
              <a:rPr lang="zh-TW" altLang="en-US" sz="5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。</a:t>
            </a:r>
            <a:endParaRPr lang="en-US" altLang="zh-TW" sz="5400" b="1" dirty="0">
              <a:solidFill>
                <a:schemeClr val="accent4">
                  <a:lumMod val="85000"/>
                  <a:lumOff val="1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06938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2" name="Picture 2" descr="C:\Users\E04454\Desktop\★108行銷-國小說明會PPT母片PNG\108行銷-國小說明會PPT母片-03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616" y="-13692"/>
            <a:ext cx="9462616" cy="6885384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0683" y="620688"/>
            <a:ext cx="9462616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lang="en-US" altLang="zh-TW" sz="5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2</a:t>
            </a:r>
            <a:r>
              <a:rPr lang="zh-TW" altLang="en-US" sz="5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、相信與家人一起做蛋糕、披薩、餅感、煮飯</a:t>
            </a:r>
            <a:r>
              <a:rPr lang="en-US" altLang="zh-TW" sz="5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…</a:t>
            </a:r>
            <a:r>
              <a:rPr lang="zh-TW" altLang="en-US" sz="5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等，都是很幸福、快樂的一件事情。</a:t>
            </a:r>
            <a:endParaRPr lang="en-US" altLang="zh-TW" sz="5400" b="1" dirty="0">
              <a:solidFill>
                <a:schemeClr val="accent4">
                  <a:lumMod val="85000"/>
                  <a:lumOff val="1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15AFE82D-276A-4F92-A76A-C305A69B90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738" t="23215" r="20075"/>
          <a:stretch/>
        </p:blipFill>
        <p:spPr>
          <a:xfrm>
            <a:off x="538717" y="3961856"/>
            <a:ext cx="2794466" cy="2356808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1B67749B-21EC-48E9-B87C-7AD22BC67BC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5750" t="30390" r="9838" b="19186"/>
          <a:stretch/>
        </p:blipFill>
        <p:spPr>
          <a:xfrm>
            <a:off x="3556441" y="3950008"/>
            <a:ext cx="2031117" cy="2411035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DA9E9650-D534-4D41-B682-0F3A000E00A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9663" t="11963" r="1398" b="30391"/>
          <a:stretch/>
        </p:blipFill>
        <p:spPr>
          <a:xfrm>
            <a:off x="5874419" y="3950218"/>
            <a:ext cx="2963309" cy="235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175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2" name="Picture 2" descr="C:\Users\E04454\Desktop\★108行銷-國小說明會PPT母片PNG\108行銷-國小說明會PPT母片-03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616" y="-27384"/>
            <a:ext cx="9462616" cy="6885384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87536" y="1047033"/>
            <a:ext cx="8956464" cy="44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lang="en-US" altLang="zh-TW" sz="5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4</a:t>
            </a:r>
            <a:r>
              <a:rPr lang="zh-TW" altLang="en-US" sz="5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、觀看「用心吃飯」影片後回答問題</a:t>
            </a:r>
            <a:r>
              <a:rPr lang="en-US" altLang="zh-TW" sz="5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: </a:t>
            </a:r>
            <a:r>
              <a:rPr lang="en-US" altLang="zh-TW" sz="5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  <a:hlinkClick r:id="rId4"/>
              </a:rPr>
              <a:t>https://youtu.be/I1X1Uq51mm0</a:t>
            </a:r>
            <a:endParaRPr lang="en-US" altLang="zh-TW" sz="5400" b="1" dirty="0">
              <a:solidFill>
                <a:schemeClr val="accent4">
                  <a:lumMod val="85000"/>
                  <a:lumOff val="1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defRPr/>
            </a:pPr>
            <a:endParaRPr lang="en-US" altLang="zh-TW" sz="6600" b="1" dirty="0">
              <a:solidFill>
                <a:schemeClr val="accent4">
                  <a:lumMod val="85000"/>
                  <a:lumOff val="1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69137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2" name="Picture 2" descr="C:\Users\E04454\Desktop\★108行銷-國小說明會PPT母片PNG\108行銷-國小說明會PPT母片-03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616" y="-27384"/>
            <a:ext cx="9462616" cy="6885384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87536" y="1719660"/>
            <a:ext cx="876892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lang="en-US" altLang="zh-TW" sz="5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(1)</a:t>
            </a:r>
            <a:r>
              <a:rPr lang="zh-TW" altLang="en-US" sz="5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、想一想說一說，吃飯前你要先做什麼好習慣呢</a:t>
            </a:r>
            <a:r>
              <a:rPr lang="en-US" altLang="zh-TW" sz="5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  <a:endParaRPr lang="en-US" altLang="zh-TW" sz="6600" b="1" dirty="0">
              <a:solidFill>
                <a:schemeClr val="accent4">
                  <a:lumMod val="85000"/>
                  <a:lumOff val="1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7463063"/>
      </p:ext>
    </p:extLst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6791</TotalTime>
  <Words>600</Words>
  <Application>Microsoft Office PowerPoint</Application>
  <PresentationFormat>如螢幕大小 (4:3)</PresentationFormat>
  <Paragraphs>54</Paragraphs>
  <Slides>24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29" baseType="lpstr">
      <vt:lpstr>書法中楷（注音一）</vt:lpstr>
      <vt:lpstr>新細明體</vt:lpstr>
      <vt:lpstr>Arial</vt:lpstr>
      <vt:lpstr>Calibri</vt:lpstr>
      <vt:lpstr>預設簡報設計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下課了。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ilc</cp:lastModifiedBy>
  <cp:revision>721</cp:revision>
  <dcterms:created xsi:type="dcterms:W3CDTF">2014-04-30T03:23:07Z</dcterms:created>
  <dcterms:modified xsi:type="dcterms:W3CDTF">2021-06-12T12:21:56Z</dcterms:modified>
</cp:coreProperties>
</file>